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9" r:id="rId2"/>
    <p:sldId id="256" r:id="rId3"/>
    <p:sldId id="268" r:id="rId4"/>
    <p:sldId id="284" r:id="rId5"/>
    <p:sldId id="286" r:id="rId6"/>
    <p:sldId id="257" r:id="rId7"/>
    <p:sldId id="262" r:id="rId8"/>
    <p:sldId id="263" r:id="rId9"/>
    <p:sldId id="265" r:id="rId10"/>
    <p:sldId id="266" r:id="rId11"/>
    <p:sldId id="260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1" r:id="rId27"/>
    <p:sldId id="283" r:id="rId28"/>
    <p:sldId id="287" r:id="rId29"/>
    <p:sldId id="258" r:id="rId30"/>
    <p:sldId id="285" r:id="rId31"/>
    <p:sldId id="291" r:id="rId32"/>
    <p:sldId id="261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ابتدایی" id="{F245ED7F-9568-4EAE-9618-1F6D2EC85EF5}">
          <p14:sldIdLst>
            <p14:sldId id="259"/>
            <p14:sldId id="256"/>
            <p14:sldId id="268"/>
          </p14:sldIdLst>
        </p14:section>
        <p14:section name="ولادت" id="{B804AF85-52EA-43F8-8232-B68D22BA9A5A}">
          <p14:sldIdLst>
            <p14:sldId id="284"/>
            <p14:sldId id="286"/>
            <p14:sldId id="257"/>
            <p14:sldId id="262"/>
            <p14:sldId id="263"/>
            <p14:sldId id="265"/>
            <p14:sldId id="266"/>
          </p14:sldIdLst>
        </p14:section>
        <p14:section name="تحصیلات و فعالیت ها" id="{046EC213-96A4-4748-89B0-395A0DF05490}">
          <p14:sldIdLst>
            <p14:sldId id="260"/>
            <p14:sldId id="267"/>
            <p14:sldId id="269"/>
            <p14:sldId id="270"/>
            <p14:sldId id="271"/>
          </p14:sldIdLst>
        </p14:section>
        <p14:section name="آشنایی با روحانیت" id="{4C44CAB2-DF08-41EA-8BF7-1D48C3843BE9}">
          <p14:sldIdLst>
            <p14:sldId id="272"/>
            <p14:sldId id="273"/>
            <p14:sldId id="274"/>
          </p14:sldIdLst>
        </p14:section>
        <p14:section name="فعالیت سیاسی" id="{41B69299-80B3-4ED7-B9B1-F88B24554B06}">
          <p14:sldIdLst>
            <p14:sldId id="275"/>
            <p14:sldId id="276"/>
            <p14:sldId id="277"/>
            <p14:sldId id="278"/>
            <p14:sldId id="279"/>
            <p14:sldId id="280"/>
            <p14:sldId id="282"/>
            <p14:sldId id="281"/>
          </p14:sldIdLst>
        </p14:section>
        <p14:section name="شهادت" id="{6CF34B73-1EFF-44EB-AF26-22CE27CFCBD9}">
          <p14:sldIdLst>
            <p14:sldId id="283"/>
            <p14:sldId id="287"/>
            <p14:sldId id="258"/>
            <p14:sldId id="285"/>
            <p14:sldId id="291"/>
          </p14:sldIdLst>
        </p14:section>
        <p14:section name="پایانی" id="{3D9A0E43-AE6C-458D-A849-A697AB183580}">
          <p14:sldIdLst>
            <p14:sldId id="261"/>
          </p14:sldIdLst>
        </p14:section>
        <p14:section name="آیکون های قالب" id="{4F9D367D-8A65-4C7A-8FC3-7CB5C319F72F}">
          <p14:sldIdLst>
            <p14:sldId id="288"/>
            <p14:sldId id="289"/>
            <p14:sldId id="29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0603"/>
    <a:srgbClr val="C7AF89"/>
    <a:srgbClr val="E9F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10" autoAdjust="0"/>
  </p:normalViewPr>
  <p:slideViewPr>
    <p:cSldViewPr snapToGrid="0">
      <p:cViewPr varScale="1">
        <p:scale>
          <a:sx n="78" d="100"/>
          <a:sy n="78" d="100"/>
        </p:scale>
        <p:origin x="7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79EF1-DA48-4053-910B-127BE5FC34B5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F147D-7BD2-4411-9B67-1456F58C36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752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4F147D-7BD2-4411-9B67-1456F58C365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239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4F147D-7BD2-4411-9B67-1456F58C365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9320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4F147D-7BD2-4411-9B67-1456F58C365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27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4F147D-7BD2-4411-9B67-1456F58C365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06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4F147D-7BD2-4411-9B67-1456F58C365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356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4F147D-7BD2-4411-9B67-1456F58C365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147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4F147D-7BD2-4411-9B67-1456F58C365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959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4F147D-7BD2-4411-9B67-1456F58C365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544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4F147D-7BD2-4411-9B67-1456F58C365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078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4F147D-7BD2-4411-9B67-1456F58C365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676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4F147D-7BD2-4411-9B67-1456F58C365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362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EDEC58-CC1B-BBA2-DB98-767CDAFA249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F9F8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36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1515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g"/><Relationship Id="rId4" Type="http://schemas.openxmlformats.org/officeDocument/2006/relationships/image" Target="../media/image28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6.png"/><Relationship Id="rId18" Type="http://schemas.openxmlformats.org/officeDocument/2006/relationships/slide" Target="slide27.xml"/><Relationship Id="rId3" Type="http://schemas.openxmlformats.org/officeDocument/2006/relationships/image" Target="../media/image2.png"/><Relationship Id="rId21" Type="http://schemas.openxmlformats.org/officeDocument/2006/relationships/image" Target="../media/image10.png"/><Relationship Id="rId7" Type="http://schemas.openxmlformats.org/officeDocument/2006/relationships/image" Target="../media/image4.png"/><Relationship Id="rId12" Type="http://schemas.openxmlformats.org/officeDocument/2006/relationships/slide" Target="slide16.xml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7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5" Type="http://schemas.openxmlformats.org/officeDocument/2006/relationships/slide" Target="slide19.xml"/><Relationship Id="rId10" Type="http://schemas.openxmlformats.org/officeDocument/2006/relationships/image" Target="../media/image5.png"/><Relationship Id="rId19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slide" Target="slide11.xml"/><Relationship Id="rId1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5.jpg"/><Relationship Id="rId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5DC8530-4B48-A182-6F42-00CBF9469334}"/>
              </a:ext>
            </a:extLst>
          </p:cNvPr>
          <p:cNvSpPr/>
          <p:nvPr/>
        </p:nvSpPr>
        <p:spPr>
          <a:xfrm>
            <a:off x="10463734" y="2584931"/>
            <a:ext cx="353699" cy="1688137"/>
          </a:xfrm>
          <a:custGeom>
            <a:avLst/>
            <a:gdLst>
              <a:gd name="connsiteX0" fmla="*/ 0 w 263202"/>
              <a:gd name="connsiteY0" fmla="*/ 0 h 1256212"/>
              <a:gd name="connsiteX1" fmla="*/ 263202 w 263202"/>
              <a:gd name="connsiteY1" fmla="*/ 0 h 1256212"/>
              <a:gd name="connsiteX2" fmla="*/ 263202 w 263202"/>
              <a:gd name="connsiteY2" fmla="*/ 91440 h 1256212"/>
              <a:gd name="connsiteX3" fmla="*/ 263202 w 263202"/>
              <a:gd name="connsiteY3" fmla="*/ 91440 h 1256212"/>
              <a:gd name="connsiteX4" fmla="*/ 263202 w 263202"/>
              <a:gd name="connsiteY4" fmla="*/ 1164772 h 1256212"/>
              <a:gd name="connsiteX5" fmla="*/ 263202 w 263202"/>
              <a:gd name="connsiteY5" fmla="*/ 1164772 h 1256212"/>
              <a:gd name="connsiteX6" fmla="*/ 263202 w 263202"/>
              <a:gd name="connsiteY6" fmla="*/ 1256212 h 1256212"/>
              <a:gd name="connsiteX7" fmla="*/ 0 w 263202"/>
              <a:gd name="connsiteY7" fmla="*/ 1256212 h 1256212"/>
              <a:gd name="connsiteX8" fmla="*/ 0 w 263202"/>
              <a:gd name="connsiteY8" fmla="*/ 1164772 h 1256212"/>
              <a:gd name="connsiteX9" fmla="*/ 171762 w 263202"/>
              <a:gd name="connsiteY9" fmla="*/ 1164772 h 1256212"/>
              <a:gd name="connsiteX10" fmla="*/ 171762 w 263202"/>
              <a:gd name="connsiteY10" fmla="*/ 91440 h 1256212"/>
              <a:gd name="connsiteX11" fmla="*/ 0 w 263202"/>
              <a:gd name="connsiteY11" fmla="*/ 91440 h 125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3202" h="1256212">
                <a:moveTo>
                  <a:pt x="0" y="0"/>
                </a:moveTo>
                <a:lnTo>
                  <a:pt x="263202" y="0"/>
                </a:lnTo>
                <a:lnTo>
                  <a:pt x="263202" y="91440"/>
                </a:lnTo>
                <a:lnTo>
                  <a:pt x="263202" y="91440"/>
                </a:lnTo>
                <a:lnTo>
                  <a:pt x="263202" y="1164772"/>
                </a:lnTo>
                <a:lnTo>
                  <a:pt x="263202" y="1164772"/>
                </a:lnTo>
                <a:lnTo>
                  <a:pt x="263202" y="1256212"/>
                </a:lnTo>
                <a:lnTo>
                  <a:pt x="0" y="1256212"/>
                </a:lnTo>
                <a:lnTo>
                  <a:pt x="0" y="1164772"/>
                </a:lnTo>
                <a:lnTo>
                  <a:pt x="171762" y="1164772"/>
                </a:lnTo>
                <a:lnTo>
                  <a:pt x="171762" y="91440"/>
                </a:lnTo>
                <a:lnTo>
                  <a:pt x="0" y="91440"/>
                </a:lnTo>
                <a:close/>
              </a:path>
            </a:pathLst>
          </a:cu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8F0603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B9F0500-4A6F-7B9C-7BA7-274A1FFA7FF1}"/>
              </a:ext>
            </a:extLst>
          </p:cNvPr>
          <p:cNvSpPr/>
          <p:nvPr/>
        </p:nvSpPr>
        <p:spPr>
          <a:xfrm flipH="1">
            <a:off x="1374567" y="2584931"/>
            <a:ext cx="353699" cy="1688137"/>
          </a:xfrm>
          <a:custGeom>
            <a:avLst/>
            <a:gdLst>
              <a:gd name="connsiteX0" fmla="*/ 0 w 263202"/>
              <a:gd name="connsiteY0" fmla="*/ 0 h 1256212"/>
              <a:gd name="connsiteX1" fmla="*/ 263202 w 263202"/>
              <a:gd name="connsiteY1" fmla="*/ 0 h 1256212"/>
              <a:gd name="connsiteX2" fmla="*/ 263202 w 263202"/>
              <a:gd name="connsiteY2" fmla="*/ 91440 h 1256212"/>
              <a:gd name="connsiteX3" fmla="*/ 263202 w 263202"/>
              <a:gd name="connsiteY3" fmla="*/ 91440 h 1256212"/>
              <a:gd name="connsiteX4" fmla="*/ 263202 w 263202"/>
              <a:gd name="connsiteY4" fmla="*/ 1164772 h 1256212"/>
              <a:gd name="connsiteX5" fmla="*/ 263202 w 263202"/>
              <a:gd name="connsiteY5" fmla="*/ 1164772 h 1256212"/>
              <a:gd name="connsiteX6" fmla="*/ 263202 w 263202"/>
              <a:gd name="connsiteY6" fmla="*/ 1256212 h 1256212"/>
              <a:gd name="connsiteX7" fmla="*/ 0 w 263202"/>
              <a:gd name="connsiteY7" fmla="*/ 1256212 h 1256212"/>
              <a:gd name="connsiteX8" fmla="*/ 0 w 263202"/>
              <a:gd name="connsiteY8" fmla="*/ 1164772 h 1256212"/>
              <a:gd name="connsiteX9" fmla="*/ 171762 w 263202"/>
              <a:gd name="connsiteY9" fmla="*/ 1164772 h 1256212"/>
              <a:gd name="connsiteX10" fmla="*/ 171762 w 263202"/>
              <a:gd name="connsiteY10" fmla="*/ 91440 h 1256212"/>
              <a:gd name="connsiteX11" fmla="*/ 0 w 263202"/>
              <a:gd name="connsiteY11" fmla="*/ 91440 h 125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3202" h="1256212">
                <a:moveTo>
                  <a:pt x="0" y="0"/>
                </a:moveTo>
                <a:lnTo>
                  <a:pt x="263202" y="0"/>
                </a:lnTo>
                <a:lnTo>
                  <a:pt x="263202" y="91440"/>
                </a:lnTo>
                <a:lnTo>
                  <a:pt x="263202" y="91440"/>
                </a:lnTo>
                <a:lnTo>
                  <a:pt x="263202" y="1164772"/>
                </a:lnTo>
                <a:lnTo>
                  <a:pt x="263202" y="1164772"/>
                </a:lnTo>
                <a:lnTo>
                  <a:pt x="263202" y="1256212"/>
                </a:lnTo>
                <a:lnTo>
                  <a:pt x="0" y="1256212"/>
                </a:lnTo>
                <a:lnTo>
                  <a:pt x="0" y="1164772"/>
                </a:lnTo>
                <a:lnTo>
                  <a:pt x="171762" y="1164772"/>
                </a:lnTo>
                <a:lnTo>
                  <a:pt x="171762" y="91440"/>
                </a:lnTo>
                <a:lnTo>
                  <a:pt x="0" y="91440"/>
                </a:lnTo>
                <a:close/>
              </a:path>
            </a:pathLst>
          </a:cu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F311DD-558D-7EDC-B329-C509E77F9EDF}"/>
              </a:ext>
            </a:extLst>
          </p:cNvPr>
          <p:cNvSpPr txBox="1"/>
          <p:nvPr/>
        </p:nvSpPr>
        <p:spPr>
          <a:xfrm>
            <a:off x="1407225" y="2680191"/>
            <a:ext cx="94022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b="1" dirty="0">
                <a:solidFill>
                  <a:srgbClr val="8F0603"/>
                </a:solidFill>
                <a:cs typeface="B Yekan" panose="00000400000000000000" pitchFamily="2" charset="-78"/>
              </a:rPr>
              <a:t>بسم الله الرحمن الرحیم</a:t>
            </a:r>
            <a:endParaRPr lang="en-US" sz="80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23C7F95-0058-46DF-33F9-577D4B2732FF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246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8F0D984-9723-DF2A-B760-0520D8C1D4CD}"/>
              </a:ext>
            </a:extLst>
          </p:cNvPr>
          <p:cNvGrpSpPr/>
          <p:nvPr/>
        </p:nvGrpSpPr>
        <p:grpSpPr>
          <a:xfrm>
            <a:off x="9534056" y="584150"/>
            <a:ext cx="2066645" cy="369332"/>
            <a:chOff x="9782103" y="1194162"/>
            <a:chExt cx="2066645" cy="369332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8112F50A-7C59-D649-AB46-DE1645575F45}"/>
                </a:ext>
              </a:extLst>
            </p:cNvPr>
            <p:cNvSpPr/>
            <p:nvPr/>
          </p:nvSpPr>
          <p:spPr>
            <a:xfrm>
              <a:off x="9970411" y="1241114"/>
              <a:ext cx="1754940" cy="300608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BA7A920-E142-C782-6667-16FB2A1AA486}"/>
                </a:ext>
              </a:extLst>
            </p:cNvPr>
            <p:cNvSpPr txBox="1"/>
            <p:nvPr/>
          </p:nvSpPr>
          <p:spPr>
            <a:xfrm>
              <a:off x="9782103" y="1194162"/>
              <a:ext cx="20666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dirty="0">
                  <a:solidFill>
                    <a:schemeClr val="bg1"/>
                  </a:solidFill>
                  <a:cs typeface="B Yekan" panose="00000400000000000000" pitchFamily="2" charset="-78"/>
                </a:rPr>
                <a:t>ولادت</a:t>
              </a:r>
              <a:endParaRPr lang="en-US" sz="2400" dirty="0">
                <a:solidFill>
                  <a:schemeClr val="bg1"/>
                </a:solidFill>
                <a:cs typeface="B Yekan" panose="00000400000000000000" pitchFamily="2" charset="-78"/>
              </a:endParaRPr>
            </a:p>
          </p:txBody>
        </p:sp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059FBFF-0917-FF8D-993D-5FB53E7AFB20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Graphic 69">
            <a:extLst>
              <a:ext uri="{FF2B5EF4-FFF2-40B4-BE49-F238E27FC236}">
                <a16:creationId xmlns:a16="http://schemas.microsoft.com/office/drawing/2014/main" id="{435C3B23-4BB8-4CA3-9B52-9D92D82DEB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73739" y="456970"/>
            <a:ext cx="509051" cy="560772"/>
          </a:xfrm>
          <a:prstGeom prst="rect">
            <a:avLst/>
          </a:prstGeom>
        </p:spPr>
      </p:pic>
      <p:grpSp>
        <p:nvGrpSpPr>
          <p:cNvPr id="37" name="Graphic 35">
            <a:extLst>
              <a:ext uri="{FF2B5EF4-FFF2-40B4-BE49-F238E27FC236}">
                <a16:creationId xmlns:a16="http://schemas.microsoft.com/office/drawing/2014/main" id="{831FDB6B-A38E-9D54-246F-BCE5609A3E9E}"/>
              </a:ext>
            </a:extLst>
          </p:cNvPr>
          <p:cNvGrpSpPr/>
          <p:nvPr/>
        </p:nvGrpSpPr>
        <p:grpSpPr>
          <a:xfrm>
            <a:off x="9181210" y="540065"/>
            <a:ext cx="328858" cy="366149"/>
            <a:chOff x="5418799" y="3044159"/>
            <a:chExt cx="1021661" cy="1137515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EDDE39D-6113-5EAA-EECD-549477407449}"/>
                </a:ext>
              </a:extLst>
            </p:cNvPr>
            <p:cNvSpPr/>
            <p:nvPr/>
          </p:nvSpPr>
          <p:spPr>
            <a:xfrm>
              <a:off x="5418799" y="3160086"/>
              <a:ext cx="1021661" cy="217498"/>
            </a:xfrm>
            <a:custGeom>
              <a:avLst/>
              <a:gdLst>
                <a:gd name="connsiteX0" fmla="*/ 1021661 w 1021661"/>
                <a:gd name="connsiteY0" fmla="*/ 94902 h 217498"/>
                <a:gd name="connsiteX1" fmla="*/ 926687 w 1021661"/>
                <a:gd name="connsiteY1" fmla="*/ 0 h 217498"/>
                <a:gd name="connsiteX2" fmla="*/ 94974 w 1021661"/>
                <a:gd name="connsiteY2" fmla="*/ 0 h 217498"/>
                <a:gd name="connsiteX3" fmla="*/ 0 w 1021661"/>
                <a:gd name="connsiteY3" fmla="*/ 94902 h 217498"/>
                <a:gd name="connsiteX4" fmla="*/ 0 w 1021661"/>
                <a:gd name="connsiteY4" fmla="*/ 217498 h 217498"/>
                <a:gd name="connsiteX5" fmla="*/ 1021661 w 1021661"/>
                <a:gd name="connsiteY5" fmla="*/ 217498 h 217498"/>
                <a:gd name="connsiteX6" fmla="*/ 1021661 w 1021661"/>
                <a:gd name="connsiteY6" fmla="*/ 94902 h 21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61" h="217498">
                  <a:moveTo>
                    <a:pt x="1021661" y="94902"/>
                  </a:moveTo>
                  <a:cubicBezTo>
                    <a:pt x="1021661" y="42412"/>
                    <a:pt x="979104" y="0"/>
                    <a:pt x="926687" y="0"/>
                  </a:cubicBezTo>
                  <a:lnTo>
                    <a:pt x="94974" y="0"/>
                  </a:lnTo>
                  <a:cubicBezTo>
                    <a:pt x="42485" y="0"/>
                    <a:pt x="0" y="42485"/>
                    <a:pt x="0" y="94902"/>
                  </a:cubicBezTo>
                  <a:lnTo>
                    <a:pt x="0" y="217498"/>
                  </a:lnTo>
                  <a:lnTo>
                    <a:pt x="1021661" y="217498"/>
                  </a:lnTo>
                  <a:lnTo>
                    <a:pt x="1021661" y="94902"/>
                  </a:lnTo>
                  <a:close/>
                </a:path>
              </a:pathLst>
            </a:custGeom>
            <a:solidFill>
              <a:schemeClr val="tx1"/>
            </a:solidFill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98A8866-BE17-E6C5-0C3A-7F921B67682B}"/>
                </a:ext>
              </a:extLst>
            </p:cNvPr>
            <p:cNvSpPr/>
            <p:nvPr/>
          </p:nvSpPr>
          <p:spPr>
            <a:xfrm>
              <a:off x="6184610" y="3925897"/>
              <a:ext cx="255850" cy="255777"/>
            </a:xfrm>
            <a:custGeom>
              <a:avLst/>
              <a:gdLst>
                <a:gd name="connsiteX0" fmla="*/ 168779 w 255850"/>
                <a:gd name="connsiteY0" fmla="*/ 255778 h 255777"/>
                <a:gd name="connsiteX1" fmla="*/ 255850 w 255850"/>
                <a:gd name="connsiteY1" fmla="*/ 168706 h 255777"/>
                <a:gd name="connsiteX2" fmla="*/ 255850 w 255850"/>
                <a:gd name="connsiteY2" fmla="*/ 0 h 255777"/>
                <a:gd name="connsiteX3" fmla="*/ 0 w 255850"/>
                <a:gd name="connsiteY3" fmla="*/ 255778 h 255777"/>
                <a:gd name="connsiteX4" fmla="*/ 168779 w 255850"/>
                <a:gd name="connsiteY4" fmla="*/ 255778 h 25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850" h="255777">
                  <a:moveTo>
                    <a:pt x="168779" y="255778"/>
                  </a:moveTo>
                  <a:cubicBezTo>
                    <a:pt x="216846" y="255778"/>
                    <a:pt x="255850" y="216846"/>
                    <a:pt x="255850" y="168706"/>
                  </a:cubicBezTo>
                  <a:lnTo>
                    <a:pt x="255850" y="0"/>
                  </a:lnTo>
                  <a:lnTo>
                    <a:pt x="0" y="255778"/>
                  </a:lnTo>
                  <a:lnTo>
                    <a:pt x="168779" y="255778"/>
                  </a:lnTo>
                  <a:close/>
                </a:path>
              </a:pathLst>
            </a:custGeom>
            <a:solidFill>
              <a:srgbClr val="E2E8E8"/>
            </a:solidFill>
            <a:ln w="190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5D14896-8B85-0E51-5A9B-3B6E833988CA}"/>
                </a:ext>
              </a:extLst>
            </p:cNvPr>
            <p:cNvSpPr/>
            <p:nvPr/>
          </p:nvSpPr>
          <p:spPr>
            <a:xfrm>
              <a:off x="6180623" y="3923722"/>
              <a:ext cx="259837" cy="257880"/>
            </a:xfrm>
            <a:custGeom>
              <a:avLst/>
              <a:gdLst>
                <a:gd name="connsiteX0" fmla="*/ 109329 w 259837"/>
                <a:gd name="connsiteY0" fmla="*/ 0 h 257880"/>
                <a:gd name="connsiteX1" fmla="*/ 0 w 259837"/>
                <a:gd name="connsiteY1" fmla="*/ 109257 h 257880"/>
                <a:gd name="connsiteX2" fmla="*/ 0 w 259837"/>
                <a:gd name="connsiteY2" fmla="*/ 257880 h 257880"/>
                <a:gd name="connsiteX3" fmla="*/ 3697 w 259837"/>
                <a:gd name="connsiteY3" fmla="*/ 257880 h 257880"/>
                <a:gd name="connsiteX4" fmla="*/ 259838 w 259837"/>
                <a:gd name="connsiteY4" fmla="*/ 1812 h 257880"/>
                <a:gd name="connsiteX5" fmla="*/ 259838 w 259837"/>
                <a:gd name="connsiteY5" fmla="*/ 0 h 257880"/>
                <a:gd name="connsiteX6" fmla="*/ 109329 w 259837"/>
                <a:gd name="connsiteY6" fmla="*/ 0 h 25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37" h="257880">
                  <a:moveTo>
                    <a:pt x="109329" y="0"/>
                  </a:moveTo>
                  <a:cubicBezTo>
                    <a:pt x="48937" y="0"/>
                    <a:pt x="0" y="48937"/>
                    <a:pt x="0" y="109257"/>
                  </a:cubicBezTo>
                  <a:lnTo>
                    <a:pt x="0" y="257880"/>
                  </a:lnTo>
                  <a:lnTo>
                    <a:pt x="3697" y="257880"/>
                  </a:lnTo>
                  <a:lnTo>
                    <a:pt x="259838" y="1812"/>
                  </a:lnTo>
                  <a:lnTo>
                    <a:pt x="259838" y="0"/>
                  </a:lnTo>
                  <a:lnTo>
                    <a:pt x="109329" y="0"/>
                  </a:lnTo>
                  <a:close/>
                </a:path>
              </a:pathLst>
            </a:custGeom>
            <a:solidFill>
              <a:schemeClr val="tx1"/>
            </a:solidFill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348BD37-96AB-B869-C9AA-A50BC6756448}"/>
                </a:ext>
              </a:extLst>
            </p:cNvPr>
            <p:cNvSpPr/>
            <p:nvPr/>
          </p:nvSpPr>
          <p:spPr>
            <a:xfrm>
              <a:off x="6129438" y="3044159"/>
              <a:ext cx="87941" cy="220398"/>
            </a:xfrm>
            <a:custGeom>
              <a:avLst/>
              <a:gdLst>
                <a:gd name="connsiteX0" fmla="*/ 0 w 87941"/>
                <a:gd name="connsiteY0" fmla="*/ 176464 h 220398"/>
                <a:gd name="connsiteX1" fmla="*/ 44007 w 87941"/>
                <a:gd name="connsiteY1" fmla="*/ 220398 h 220398"/>
                <a:gd name="connsiteX2" fmla="*/ 87942 w 87941"/>
                <a:gd name="connsiteY2" fmla="*/ 176464 h 220398"/>
                <a:gd name="connsiteX3" fmla="*/ 87942 w 87941"/>
                <a:gd name="connsiteY3" fmla="*/ 43935 h 220398"/>
                <a:gd name="connsiteX4" fmla="*/ 44007 w 87941"/>
                <a:gd name="connsiteY4" fmla="*/ 0 h 220398"/>
                <a:gd name="connsiteX5" fmla="*/ 0 w 87941"/>
                <a:gd name="connsiteY5" fmla="*/ 43935 h 220398"/>
                <a:gd name="connsiteX6" fmla="*/ 0 w 87941"/>
                <a:gd name="connsiteY6" fmla="*/ 176464 h 22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41" h="220398">
                  <a:moveTo>
                    <a:pt x="0" y="176464"/>
                  </a:moveTo>
                  <a:cubicBezTo>
                    <a:pt x="0" y="200823"/>
                    <a:pt x="19647" y="220398"/>
                    <a:pt x="44007" y="220398"/>
                  </a:cubicBezTo>
                  <a:cubicBezTo>
                    <a:pt x="68294" y="220398"/>
                    <a:pt x="87942" y="200751"/>
                    <a:pt x="87942" y="176464"/>
                  </a:cubicBezTo>
                  <a:lnTo>
                    <a:pt x="87942" y="43935"/>
                  </a:lnTo>
                  <a:cubicBezTo>
                    <a:pt x="87942" y="19720"/>
                    <a:pt x="68294" y="0"/>
                    <a:pt x="44007" y="0"/>
                  </a:cubicBezTo>
                  <a:cubicBezTo>
                    <a:pt x="19647" y="0"/>
                    <a:pt x="0" y="19720"/>
                    <a:pt x="0" y="43935"/>
                  </a:cubicBezTo>
                  <a:lnTo>
                    <a:pt x="0" y="176464"/>
                  </a:lnTo>
                  <a:close/>
                </a:path>
              </a:pathLst>
            </a:custGeom>
            <a:solidFill>
              <a:schemeClr val="tx1"/>
            </a:solidFill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0427F6C-CC83-ECCE-9BE9-8718C9BB586B}"/>
                </a:ext>
              </a:extLst>
            </p:cNvPr>
            <p:cNvSpPr/>
            <p:nvPr/>
          </p:nvSpPr>
          <p:spPr>
            <a:xfrm>
              <a:off x="5885623" y="3044159"/>
              <a:ext cx="87941" cy="220398"/>
            </a:xfrm>
            <a:custGeom>
              <a:avLst/>
              <a:gdLst>
                <a:gd name="connsiteX0" fmla="*/ 0 w 87941"/>
                <a:gd name="connsiteY0" fmla="*/ 176464 h 220398"/>
                <a:gd name="connsiteX1" fmla="*/ 44007 w 87941"/>
                <a:gd name="connsiteY1" fmla="*/ 220398 h 220398"/>
                <a:gd name="connsiteX2" fmla="*/ 87942 w 87941"/>
                <a:gd name="connsiteY2" fmla="*/ 176464 h 220398"/>
                <a:gd name="connsiteX3" fmla="*/ 87942 w 87941"/>
                <a:gd name="connsiteY3" fmla="*/ 43935 h 220398"/>
                <a:gd name="connsiteX4" fmla="*/ 44007 w 87941"/>
                <a:gd name="connsiteY4" fmla="*/ 0 h 220398"/>
                <a:gd name="connsiteX5" fmla="*/ 0 w 87941"/>
                <a:gd name="connsiteY5" fmla="*/ 43935 h 220398"/>
                <a:gd name="connsiteX6" fmla="*/ 0 w 87941"/>
                <a:gd name="connsiteY6" fmla="*/ 176464 h 22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41" h="220398">
                  <a:moveTo>
                    <a:pt x="0" y="176464"/>
                  </a:moveTo>
                  <a:cubicBezTo>
                    <a:pt x="0" y="200823"/>
                    <a:pt x="19720" y="220398"/>
                    <a:pt x="44007" y="220398"/>
                  </a:cubicBezTo>
                  <a:cubicBezTo>
                    <a:pt x="68294" y="220398"/>
                    <a:pt x="87942" y="200751"/>
                    <a:pt x="87942" y="176464"/>
                  </a:cubicBezTo>
                  <a:lnTo>
                    <a:pt x="87942" y="43935"/>
                  </a:lnTo>
                  <a:cubicBezTo>
                    <a:pt x="87942" y="19720"/>
                    <a:pt x="68294" y="0"/>
                    <a:pt x="44007" y="0"/>
                  </a:cubicBezTo>
                  <a:cubicBezTo>
                    <a:pt x="19720" y="0"/>
                    <a:pt x="0" y="19720"/>
                    <a:pt x="0" y="43935"/>
                  </a:cubicBezTo>
                  <a:lnTo>
                    <a:pt x="0" y="176464"/>
                  </a:lnTo>
                  <a:close/>
                </a:path>
              </a:pathLst>
            </a:custGeom>
            <a:solidFill>
              <a:schemeClr val="tx1"/>
            </a:solidFill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3B3C032B-EF4B-8250-06BB-3A5DC3911B48}"/>
                </a:ext>
              </a:extLst>
            </p:cNvPr>
            <p:cNvSpPr/>
            <p:nvPr/>
          </p:nvSpPr>
          <p:spPr>
            <a:xfrm>
              <a:off x="5641952" y="3044159"/>
              <a:ext cx="87941" cy="220398"/>
            </a:xfrm>
            <a:custGeom>
              <a:avLst/>
              <a:gdLst>
                <a:gd name="connsiteX0" fmla="*/ 0 w 87941"/>
                <a:gd name="connsiteY0" fmla="*/ 176464 h 220398"/>
                <a:gd name="connsiteX1" fmla="*/ 43935 w 87941"/>
                <a:gd name="connsiteY1" fmla="*/ 220398 h 220398"/>
                <a:gd name="connsiteX2" fmla="*/ 87942 w 87941"/>
                <a:gd name="connsiteY2" fmla="*/ 176464 h 220398"/>
                <a:gd name="connsiteX3" fmla="*/ 87942 w 87941"/>
                <a:gd name="connsiteY3" fmla="*/ 43935 h 220398"/>
                <a:gd name="connsiteX4" fmla="*/ 43935 w 87941"/>
                <a:gd name="connsiteY4" fmla="*/ 0 h 220398"/>
                <a:gd name="connsiteX5" fmla="*/ 0 w 87941"/>
                <a:gd name="connsiteY5" fmla="*/ 43935 h 220398"/>
                <a:gd name="connsiteX6" fmla="*/ 0 w 87941"/>
                <a:gd name="connsiteY6" fmla="*/ 176464 h 22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41" h="220398">
                  <a:moveTo>
                    <a:pt x="0" y="176464"/>
                  </a:moveTo>
                  <a:cubicBezTo>
                    <a:pt x="0" y="200823"/>
                    <a:pt x="19647" y="220398"/>
                    <a:pt x="43935" y="220398"/>
                  </a:cubicBezTo>
                  <a:cubicBezTo>
                    <a:pt x="68222" y="220398"/>
                    <a:pt x="87942" y="200751"/>
                    <a:pt x="87942" y="176464"/>
                  </a:cubicBezTo>
                  <a:lnTo>
                    <a:pt x="87942" y="43935"/>
                  </a:lnTo>
                  <a:cubicBezTo>
                    <a:pt x="87942" y="19720"/>
                    <a:pt x="68294" y="0"/>
                    <a:pt x="43935" y="0"/>
                  </a:cubicBezTo>
                  <a:cubicBezTo>
                    <a:pt x="19647" y="0"/>
                    <a:pt x="0" y="19720"/>
                    <a:pt x="0" y="43935"/>
                  </a:cubicBezTo>
                  <a:lnTo>
                    <a:pt x="0" y="176464"/>
                  </a:lnTo>
                  <a:close/>
                </a:path>
              </a:pathLst>
            </a:custGeom>
            <a:solidFill>
              <a:schemeClr val="tx1"/>
            </a:solidFill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B86ADC5-3A62-F61A-ECE3-F167B7FC9ED9}"/>
                </a:ext>
              </a:extLst>
            </p:cNvPr>
            <p:cNvSpPr/>
            <p:nvPr/>
          </p:nvSpPr>
          <p:spPr>
            <a:xfrm>
              <a:off x="5418799" y="3377584"/>
              <a:ext cx="1021661" cy="804090"/>
            </a:xfrm>
            <a:custGeom>
              <a:avLst/>
              <a:gdLst>
                <a:gd name="connsiteX0" fmla="*/ 94974 w 1021661"/>
                <a:gd name="connsiteY0" fmla="*/ 804091 h 804090"/>
                <a:gd name="connsiteX1" fmla="*/ 926687 w 1021661"/>
                <a:gd name="connsiteY1" fmla="*/ 804091 h 804090"/>
                <a:gd name="connsiteX2" fmla="*/ 1021661 w 1021661"/>
                <a:gd name="connsiteY2" fmla="*/ 709189 h 804090"/>
                <a:gd name="connsiteX3" fmla="*/ 1021661 w 1021661"/>
                <a:gd name="connsiteY3" fmla="*/ 0 h 804090"/>
                <a:gd name="connsiteX4" fmla="*/ 0 w 1021661"/>
                <a:gd name="connsiteY4" fmla="*/ 0 h 804090"/>
                <a:gd name="connsiteX5" fmla="*/ 0 w 1021661"/>
                <a:gd name="connsiteY5" fmla="*/ 709117 h 804090"/>
                <a:gd name="connsiteX6" fmla="*/ 94974 w 1021661"/>
                <a:gd name="connsiteY6" fmla="*/ 804091 h 804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61" h="804090">
                  <a:moveTo>
                    <a:pt x="94974" y="804091"/>
                  </a:moveTo>
                  <a:lnTo>
                    <a:pt x="926687" y="804091"/>
                  </a:lnTo>
                  <a:cubicBezTo>
                    <a:pt x="979104" y="804091"/>
                    <a:pt x="1021661" y="761606"/>
                    <a:pt x="1021661" y="709189"/>
                  </a:cubicBezTo>
                  <a:lnTo>
                    <a:pt x="1021661" y="0"/>
                  </a:lnTo>
                  <a:lnTo>
                    <a:pt x="0" y="0"/>
                  </a:lnTo>
                  <a:lnTo>
                    <a:pt x="0" y="709117"/>
                  </a:lnTo>
                  <a:cubicBezTo>
                    <a:pt x="0" y="761606"/>
                    <a:pt x="42485" y="804091"/>
                    <a:pt x="94974" y="804091"/>
                  </a:cubicBezTo>
                  <a:close/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AB6ED175-73CC-5F4B-52AF-E611F5BB5E96}"/>
              </a:ext>
            </a:extLst>
          </p:cNvPr>
          <p:cNvSpPr/>
          <p:nvPr/>
        </p:nvSpPr>
        <p:spPr>
          <a:xfrm>
            <a:off x="9641593" y="489507"/>
            <a:ext cx="36127" cy="4672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BDF65A9-7D03-27D0-507E-D14BA5D0E811}"/>
              </a:ext>
            </a:extLst>
          </p:cNvPr>
          <p:cNvSpPr txBox="1"/>
          <p:nvPr/>
        </p:nvSpPr>
        <p:spPr>
          <a:xfrm>
            <a:off x="7416642" y="605139"/>
            <a:ext cx="1783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cs typeface="B Yekan" panose="00000400000000000000" pitchFamily="2" charset="-78"/>
              </a:rPr>
              <a:t>25 اسفند ماه 1334</a:t>
            </a:r>
            <a:endParaRPr lang="en-US" sz="2000" dirty="0">
              <a:cs typeface="B Yekan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12470D-0056-3FFB-5E8C-88823A927F5E}"/>
              </a:ext>
            </a:extLst>
          </p:cNvPr>
          <p:cNvGrpSpPr/>
          <p:nvPr/>
        </p:nvGrpSpPr>
        <p:grpSpPr>
          <a:xfrm>
            <a:off x="5774416" y="476428"/>
            <a:ext cx="1401107" cy="467265"/>
            <a:chOff x="7971813" y="1209983"/>
            <a:chExt cx="1401107" cy="467265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CEB827E-7C4D-3354-EAE2-4ADFD48D0B4F}"/>
                </a:ext>
              </a:extLst>
            </p:cNvPr>
            <p:cNvSpPr/>
            <p:nvPr/>
          </p:nvSpPr>
          <p:spPr>
            <a:xfrm>
              <a:off x="9336793" y="1209983"/>
              <a:ext cx="36127" cy="46726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4" name="Graphic 62">
              <a:extLst>
                <a:ext uri="{FF2B5EF4-FFF2-40B4-BE49-F238E27FC236}">
                  <a16:creationId xmlns:a16="http://schemas.microsoft.com/office/drawing/2014/main" id="{B5140B06-07DC-12A4-0265-E17A2D141DC7}"/>
                </a:ext>
              </a:extLst>
            </p:cNvPr>
            <p:cNvGrpSpPr/>
            <p:nvPr/>
          </p:nvGrpSpPr>
          <p:grpSpPr>
            <a:xfrm>
              <a:off x="8899466" y="1258856"/>
              <a:ext cx="282746" cy="369798"/>
              <a:chOff x="10569390" y="2835493"/>
              <a:chExt cx="401086" cy="524573"/>
            </a:xfrm>
            <a:solidFill>
              <a:schemeClr val="tx1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07BF7509-63E2-99FE-BE38-36A638E8F5FD}"/>
                  </a:ext>
                </a:extLst>
              </p:cNvPr>
              <p:cNvSpPr/>
              <p:nvPr/>
            </p:nvSpPr>
            <p:spPr>
              <a:xfrm>
                <a:off x="10569390" y="2835493"/>
                <a:ext cx="401086" cy="524573"/>
              </a:xfrm>
              <a:custGeom>
                <a:avLst/>
                <a:gdLst>
                  <a:gd name="connsiteX0" fmla="*/ 400952 w 401086"/>
                  <a:gd name="connsiteY0" fmla="*/ 200406 h 524573"/>
                  <a:gd name="connsiteX1" fmla="*/ 200545 w 401086"/>
                  <a:gd name="connsiteY1" fmla="*/ 0 h 524573"/>
                  <a:gd name="connsiteX2" fmla="*/ 139 w 401086"/>
                  <a:gd name="connsiteY2" fmla="*/ 200406 h 524573"/>
                  <a:gd name="connsiteX3" fmla="*/ 173605 w 401086"/>
                  <a:gd name="connsiteY3" fmla="*/ 515156 h 524573"/>
                  <a:gd name="connsiteX4" fmla="*/ 227364 w 401086"/>
                  <a:gd name="connsiteY4" fmla="*/ 515156 h 524573"/>
                  <a:gd name="connsiteX5" fmla="*/ 400952 w 401086"/>
                  <a:gd name="connsiteY5" fmla="*/ 200406 h 52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1086" h="524573">
                    <a:moveTo>
                      <a:pt x="400952" y="200406"/>
                    </a:moveTo>
                    <a:cubicBezTo>
                      <a:pt x="400952" y="89720"/>
                      <a:pt x="311232" y="0"/>
                      <a:pt x="200545" y="0"/>
                    </a:cubicBezTo>
                    <a:cubicBezTo>
                      <a:pt x="89859" y="0"/>
                      <a:pt x="139" y="89720"/>
                      <a:pt x="139" y="200406"/>
                    </a:cubicBezTo>
                    <a:cubicBezTo>
                      <a:pt x="139" y="200406"/>
                      <a:pt x="-11319" y="365827"/>
                      <a:pt x="173605" y="515156"/>
                    </a:cubicBezTo>
                    <a:cubicBezTo>
                      <a:pt x="189209" y="527712"/>
                      <a:pt x="211760" y="527712"/>
                      <a:pt x="227364" y="515156"/>
                    </a:cubicBezTo>
                    <a:cubicBezTo>
                      <a:pt x="412288" y="365827"/>
                      <a:pt x="400952" y="200406"/>
                      <a:pt x="400952" y="200406"/>
                    </a:cubicBezTo>
                    <a:close/>
                  </a:path>
                </a:pathLst>
              </a:custGeom>
              <a:solidFill>
                <a:schemeClr val="tx1"/>
              </a:solidFill>
              <a:ln w="12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7F5BE0B5-3596-8286-CD64-1BA7D96EB066}"/>
                  </a:ext>
                </a:extLst>
              </p:cNvPr>
              <p:cNvSpPr/>
              <p:nvPr/>
            </p:nvSpPr>
            <p:spPr>
              <a:xfrm>
                <a:off x="10673024" y="2933623"/>
                <a:ext cx="193823" cy="193823"/>
              </a:xfrm>
              <a:custGeom>
                <a:avLst/>
                <a:gdLst>
                  <a:gd name="connsiteX0" fmla="*/ 193823 w 193823"/>
                  <a:gd name="connsiteY0" fmla="*/ 96912 h 193823"/>
                  <a:gd name="connsiteX1" fmla="*/ 96912 w 193823"/>
                  <a:gd name="connsiteY1" fmla="*/ 193824 h 193823"/>
                  <a:gd name="connsiteX2" fmla="*/ 0 w 193823"/>
                  <a:gd name="connsiteY2" fmla="*/ 96912 h 193823"/>
                  <a:gd name="connsiteX3" fmla="*/ 96912 w 193823"/>
                  <a:gd name="connsiteY3" fmla="*/ 0 h 193823"/>
                  <a:gd name="connsiteX4" fmla="*/ 193823 w 193823"/>
                  <a:gd name="connsiteY4" fmla="*/ 96912 h 193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823" h="193823">
                    <a:moveTo>
                      <a:pt x="193823" y="96912"/>
                    </a:moveTo>
                    <a:cubicBezTo>
                      <a:pt x="193823" y="150435"/>
                      <a:pt x="150435" y="193824"/>
                      <a:pt x="96912" y="193824"/>
                    </a:cubicBezTo>
                    <a:cubicBezTo>
                      <a:pt x="43389" y="193824"/>
                      <a:pt x="0" y="150435"/>
                      <a:pt x="0" y="96912"/>
                    </a:cubicBezTo>
                    <a:cubicBezTo>
                      <a:pt x="0" y="43389"/>
                      <a:pt x="43389" y="0"/>
                      <a:pt x="96912" y="0"/>
                    </a:cubicBezTo>
                    <a:cubicBezTo>
                      <a:pt x="150435" y="0"/>
                      <a:pt x="193823" y="43389"/>
                      <a:pt x="193823" y="96912"/>
                    </a:cubicBezTo>
                    <a:close/>
                  </a:path>
                </a:pathLst>
              </a:custGeom>
              <a:solidFill>
                <a:srgbClr val="E9F9F8"/>
              </a:solidFill>
              <a:ln w="466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68AA917-7E26-7158-BC37-FC9664664534}"/>
                </a:ext>
              </a:extLst>
            </p:cNvPr>
            <p:cNvSpPr txBox="1"/>
            <p:nvPr/>
          </p:nvSpPr>
          <p:spPr>
            <a:xfrm>
              <a:off x="7971813" y="1302586"/>
              <a:ext cx="773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600" dirty="0">
                  <a:cs typeface="B Yekan" panose="00000400000000000000" pitchFamily="2" charset="-78"/>
                </a:rPr>
                <a:t>تهران</a:t>
              </a:r>
              <a:endParaRPr lang="en-US" sz="2000" dirty="0">
                <a:cs typeface="B Yekan" panose="00000400000000000000" pitchFamily="2" charset="-78"/>
              </a:endParaRP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A6247AA1-E6CF-C6F7-C6A1-C355F924917E}"/>
              </a:ext>
            </a:extLst>
          </p:cNvPr>
          <p:cNvSpPr txBox="1"/>
          <p:nvPr/>
        </p:nvSpPr>
        <p:spPr>
          <a:xfrm>
            <a:off x="4002251" y="1040012"/>
            <a:ext cx="4122863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تیتر اصلی عنوان  </a:t>
            </a:r>
            <a:r>
              <a:rPr lang="fa-IR" sz="2400" dirty="0">
                <a:latin typeface="Vazir" panose="020B0603030804020204" pitchFamily="34" charset="-78"/>
                <a:cs typeface="B Yekan" panose="00000400000000000000" pitchFamily="2" charset="-78"/>
              </a:rPr>
              <a:t>را وارد نمایید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DA06DA-F9C8-7F37-AF1A-309C0E69B259}"/>
              </a:ext>
            </a:extLst>
          </p:cNvPr>
          <p:cNvSpPr/>
          <p:nvPr/>
        </p:nvSpPr>
        <p:spPr>
          <a:xfrm>
            <a:off x="4672103" y="1971831"/>
            <a:ext cx="2977698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CAD2001-940B-E1C0-33E2-2BDA59F7B1E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21" b="11000"/>
          <a:stretch/>
        </p:blipFill>
        <p:spPr>
          <a:xfrm>
            <a:off x="4804602" y="2353214"/>
            <a:ext cx="2739606" cy="2487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890AA83-A7F7-62D3-2436-5F76FD6E75C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2" r="20242" b="12217"/>
          <a:stretch/>
        </p:blipFill>
        <p:spPr>
          <a:xfrm>
            <a:off x="1125690" y="2353215"/>
            <a:ext cx="2756817" cy="2487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39F3E14-CD73-1466-5D7F-C1A74A0B307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44"/>
          <a:stretch/>
        </p:blipFill>
        <p:spPr>
          <a:xfrm>
            <a:off x="8336623" y="2354081"/>
            <a:ext cx="2739606" cy="2490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  <a:reflection blurRad="12700" stA="38000" endPos="28000" dist="5000" dir="5400000" sy="-100000" algn="bl" rotWithShape="0"/>
          </a:effectLst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5820BB3B-B6DD-886F-6398-F04C09CC5333}"/>
              </a:ext>
            </a:extLst>
          </p:cNvPr>
          <p:cNvGrpSpPr/>
          <p:nvPr/>
        </p:nvGrpSpPr>
        <p:grpSpPr>
          <a:xfrm>
            <a:off x="1047734" y="4513852"/>
            <a:ext cx="2807644" cy="1823576"/>
            <a:chOff x="1147462" y="4697775"/>
            <a:chExt cx="2807644" cy="1823576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B8BBCCFB-EF1D-F9CB-0766-7EE6086B0048}"/>
                </a:ext>
              </a:extLst>
            </p:cNvPr>
            <p:cNvSpPr/>
            <p:nvPr/>
          </p:nvSpPr>
          <p:spPr>
            <a:xfrm>
              <a:off x="1523745" y="4840449"/>
              <a:ext cx="2023110" cy="436702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D9A3362-7F8E-E599-C972-908EB08B4812}"/>
                </a:ext>
              </a:extLst>
            </p:cNvPr>
            <p:cNvSpPr txBox="1"/>
            <p:nvPr/>
          </p:nvSpPr>
          <p:spPr>
            <a:xfrm>
              <a:off x="1147462" y="4697775"/>
              <a:ext cx="2807644" cy="1823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Lalezar" panose="00000500000000000000" pitchFamily="50" charset="-78"/>
                  <a:cs typeface="B Yekan" panose="00000400000000000000" pitchFamily="2" charset="-78"/>
                </a:rPr>
                <a:t>تیتر عنوان موضوع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Vazir" panose="020B0603030804020204" pitchFamily="34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latin typeface="Vazir" panose="020B0603030804020204" pitchFamily="34" charset="-78"/>
                <a:cs typeface="B Yeka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B90F40C-9F30-D5A4-CD5E-CC4B20AFAA67}"/>
              </a:ext>
            </a:extLst>
          </p:cNvPr>
          <p:cNvGrpSpPr/>
          <p:nvPr/>
        </p:nvGrpSpPr>
        <p:grpSpPr>
          <a:xfrm>
            <a:off x="4757130" y="4513852"/>
            <a:ext cx="2807644" cy="1823576"/>
            <a:chOff x="1147462" y="4697775"/>
            <a:chExt cx="2807644" cy="1823576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8F16AEF-A6B4-4E17-5BA2-F702279E68E6}"/>
                </a:ext>
              </a:extLst>
            </p:cNvPr>
            <p:cNvSpPr/>
            <p:nvPr/>
          </p:nvSpPr>
          <p:spPr>
            <a:xfrm>
              <a:off x="1523745" y="4840449"/>
              <a:ext cx="2023110" cy="436702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5F74797-9EA4-DA4D-B642-3BB42EDADD7F}"/>
                </a:ext>
              </a:extLst>
            </p:cNvPr>
            <p:cNvSpPr txBox="1"/>
            <p:nvPr/>
          </p:nvSpPr>
          <p:spPr>
            <a:xfrm>
              <a:off x="1147462" y="4697775"/>
              <a:ext cx="2807644" cy="1823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Lalezar" panose="00000500000000000000" pitchFamily="50" charset="-78"/>
                  <a:cs typeface="B Yekan" panose="00000400000000000000" pitchFamily="2" charset="-78"/>
                </a:rPr>
                <a:t>تیتر عنوان موضوع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Vazir" panose="020B0603030804020204" pitchFamily="34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latin typeface="Vazir" panose="020B0603030804020204" pitchFamily="34" charset="-78"/>
                <a:cs typeface="B Yeka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B9F4759-C104-3A47-27F5-177F39AE2D54}"/>
              </a:ext>
            </a:extLst>
          </p:cNvPr>
          <p:cNvGrpSpPr/>
          <p:nvPr/>
        </p:nvGrpSpPr>
        <p:grpSpPr>
          <a:xfrm>
            <a:off x="8469774" y="4513852"/>
            <a:ext cx="2807644" cy="1823576"/>
            <a:chOff x="1147462" y="4697775"/>
            <a:chExt cx="2807644" cy="1823576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E8888BB3-13C4-3B22-90D3-A94A93972AAB}"/>
                </a:ext>
              </a:extLst>
            </p:cNvPr>
            <p:cNvSpPr/>
            <p:nvPr/>
          </p:nvSpPr>
          <p:spPr>
            <a:xfrm>
              <a:off x="1523745" y="4840449"/>
              <a:ext cx="2023110" cy="436702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2744A97-052E-4E03-6B3F-0FD47AD95B75}"/>
                </a:ext>
              </a:extLst>
            </p:cNvPr>
            <p:cNvSpPr txBox="1"/>
            <p:nvPr/>
          </p:nvSpPr>
          <p:spPr>
            <a:xfrm>
              <a:off x="1147462" y="4697775"/>
              <a:ext cx="2807644" cy="1823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Lalezar" panose="00000500000000000000" pitchFamily="50" charset="-78"/>
                  <a:cs typeface="B Yekan" panose="00000400000000000000" pitchFamily="2" charset="-78"/>
                </a:rPr>
                <a:t>تیتر عنوان موضوع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Vazir" panose="020B0603030804020204" pitchFamily="34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400" dirty="0">
                <a:latin typeface="Vazir" panose="020B0603030804020204" pitchFamily="34" charset="-78"/>
                <a:cs typeface="B Yekan" panose="00000400000000000000" pitchFamily="2" charset="-78"/>
              </a:endParaRPr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E4362A4D-2E30-6316-E53D-047FE9A610E0}"/>
              </a:ext>
            </a:extLst>
          </p:cNvPr>
          <p:cNvSpPr/>
          <p:nvPr/>
        </p:nvSpPr>
        <p:spPr>
          <a:xfrm>
            <a:off x="827313" y="2111988"/>
            <a:ext cx="598714" cy="598714"/>
          </a:xfrm>
          <a:prstGeom prst="ellipse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67E3E51-10A6-3C52-42CE-59003F4B7182}"/>
              </a:ext>
            </a:extLst>
          </p:cNvPr>
          <p:cNvSpPr/>
          <p:nvPr/>
        </p:nvSpPr>
        <p:spPr>
          <a:xfrm>
            <a:off x="4508393" y="2111988"/>
            <a:ext cx="598714" cy="598714"/>
          </a:xfrm>
          <a:prstGeom prst="ellipse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5D4B490-68C6-6CB9-9A05-D9ADE8694EA6}"/>
              </a:ext>
            </a:extLst>
          </p:cNvPr>
          <p:cNvSpPr/>
          <p:nvPr/>
        </p:nvSpPr>
        <p:spPr>
          <a:xfrm>
            <a:off x="8037266" y="2111988"/>
            <a:ext cx="598714" cy="598714"/>
          </a:xfrm>
          <a:prstGeom prst="ellipse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aphic 34">
            <a:extLst>
              <a:ext uri="{FF2B5EF4-FFF2-40B4-BE49-F238E27FC236}">
                <a16:creationId xmlns:a16="http://schemas.microsoft.com/office/drawing/2014/main" id="{A1E58DAB-8127-61C5-8E45-E4EAD8223923}"/>
              </a:ext>
            </a:extLst>
          </p:cNvPr>
          <p:cNvGrpSpPr/>
          <p:nvPr/>
        </p:nvGrpSpPr>
        <p:grpSpPr>
          <a:xfrm>
            <a:off x="8149473" y="2222817"/>
            <a:ext cx="375294" cy="370169"/>
            <a:chOff x="7054976" y="3776662"/>
            <a:chExt cx="502158" cy="495300"/>
          </a:xfrm>
          <a:solidFill>
            <a:schemeClr val="bg1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8CACC4B-80D9-2D66-A123-9F7D78178A50}"/>
                </a:ext>
              </a:extLst>
            </p:cNvPr>
            <p:cNvSpPr/>
            <p:nvPr/>
          </p:nvSpPr>
          <p:spPr>
            <a:xfrm>
              <a:off x="7111936" y="4101465"/>
              <a:ext cx="117538" cy="115252"/>
            </a:xfrm>
            <a:custGeom>
              <a:avLst/>
              <a:gdLst>
                <a:gd name="connsiteX0" fmla="*/ 16383 w 117538"/>
                <a:gd name="connsiteY0" fmla="*/ 20955 h 115252"/>
                <a:gd name="connsiteX1" fmla="*/ 0 w 117538"/>
                <a:gd name="connsiteY1" fmla="*/ 60007 h 115252"/>
                <a:gd name="connsiteX2" fmla="*/ 16383 w 117538"/>
                <a:gd name="connsiteY2" fmla="*/ 99060 h 115252"/>
                <a:gd name="connsiteX3" fmla="*/ 55912 w 117538"/>
                <a:gd name="connsiteY3" fmla="*/ 115252 h 115252"/>
                <a:gd name="connsiteX4" fmla="*/ 95440 w 117538"/>
                <a:gd name="connsiteY4" fmla="*/ 99060 h 115252"/>
                <a:gd name="connsiteX5" fmla="*/ 114681 w 117538"/>
                <a:gd name="connsiteY5" fmla="*/ 28575 h 115252"/>
                <a:gd name="connsiteX6" fmla="*/ 117538 w 117538"/>
                <a:gd name="connsiteY6" fmla="*/ 0 h 115252"/>
                <a:gd name="connsiteX7" fmla="*/ 87630 w 117538"/>
                <a:gd name="connsiteY7" fmla="*/ 2857 h 115252"/>
                <a:gd name="connsiteX8" fmla="*/ 16383 w 117538"/>
                <a:gd name="connsiteY8" fmla="*/ 20955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538" h="115252">
                  <a:moveTo>
                    <a:pt x="16383" y="20955"/>
                  </a:moveTo>
                  <a:cubicBezTo>
                    <a:pt x="5810" y="31432"/>
                    <a:pt x="0" y="44767"/>
                    <a:pt x="0" y="60007"/>
                  </a:cubicBezTo>
                  <a:cubicBezTo>
                    <a:pt x="0" y="74295"/>
                    <a:pt x="5810" y="88582"/>
                    <a:pt x="16383" y="99060"/>
                  </a:cubicBezTo>
                  <a:cubicBezTo>
                    <a:pt x="26956" y="109538"/>
                    <a:pt x="40481" y="115252"/>
                    <a:pt x="55912" y="115252"/>
                  </a:cubicBezTo>
                  <a:cubicBezTo>
                    <a:pt x="70390" y="115252"/>
                    <a:pt x="84772" y="109538"/>
                    <a:pt x="95440" y="99060"/>
                  </a:cubicBezTo>
                  <a:cubicBezTo>
                    <a:pt x="108013" y="86677"/>
                    <a:pt x="111823" y="57150"/>
                    <a:pt x="114681" y="28575"/>
                  </a:cubicBezTo>
                  <a:cubicBezTo>
                    <a:pt x="115633" y="19050"/>
                    <a:pt x="116586" y="9525"/>
                    <a:pt x="117538" y="0"/>
                  </a:cubicBezTo>
                  <a:cubicBezTo>
                    <a:pt x="107918" y="952"/>
                    <a:pt x="97346" y="1905"/>
                    <a:pt x="87630" y="2857"/>
                  </a:cubicBezTo>
                  <a:cubicBezTo>
                    <a:pt x="58769" y="4763"/>
                    <a:pt x="29908" y="7620"/>
                    <a:pt x="16383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61F4662-2149-4B80-A651-3265071ACD17}"/>
                </a:ext>
              </a:extLst>
            </p:cNvPr>
            <p:cNvSpPr/>
            <p:nvPr/>
          </p:nvSpPr>
          <p:spPr>
            <a:xfrm>
              <a:off x="7054976" y="3970020"/>
              <a:ext cx="141732" cy="108584"/>
            </a:xfrm>
            <a:custGeom>
              <a:avLst/>
              <a:gdLst>
                <a:gd name="connsiteX0" fmla="*/ 141732 w 141732"/>
                <a:gd name="connsiteY0" fmla="*/ 54292 h 108584"/>
                <a:gd name="connsiteX1" fmla="*/ 118586 w 141732"/>
                <a:gd name="connsiteY1" fmla="*/ 36195 h 108584"/>
                <a:gd name="connsiteX2" fmla="*/ 54959 w 141732"/>
                <a:gd name="connsiteY2" fmla="*/ 0 h 108584"/>
                <a:gd name="connsiteX3" fmla="*/ 0 w 141732"/>
                <a:gd name="connsiteY3" fmla="*/ 54292 h 108584"/>
                <a:gd name="connsiteX4" fmla="*/ 54959 w 141732"/>
                <a:gd name="connsiteY4" fmla="*/ 108585 h 108584"/>
                <a:gd name="connsiteX5" fmla="*/ 118586 w 141732"/>
                <a:gd name="connsiteY5" fmla="*/ 71438 h 108584"/>
                <a:gd name="connsiteX6" fmla="*/ 141732 w 141732"/>
                <a:gd name="connsiteY6" fmla="*/ 54292 h 10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732" h="108584">
                  <a:moveTo>
                    <a:pt x="141732" y="54292"/>
                  </a:moveTo>
                  <a:cubicBezTo>
                    <a:pt x="134017" y="48577"/>
                    <a:pt x="126302" y="41910"/>
                    <a:pt x="118586" y="36195"/>
                  </a:cubicBezTo>
                  <a:cubicBezTo>
                    <a:pt x="96393" y="18097"/>
                    <a:pt x="73343" y="0"/>
                    <a:pt x="54959" y="0"/>
                  </a:cubicBezTo>
                  <a:cubicBezTo>
                    <a:pt x="24098" y="0"/>
                    <a:pt x="0" y="24765"/>
                    <a:pt x="0" y="54292"/>
                  </a:cubicBezTo>
                  <a:cubicBezTo>
                    <a:pt x="0" y="84772"/>
                    <a:pt x="25051" y="108585"/>
                    <a:pt x="54959" y="108585"/>
                  </a:cubicBezTo>
                  <a:cubicBezTo>
                    <a:pt x="73247" y="108585"/>
                    <a:pt x="96393" y="89535"/>
                    <a:pt x="118586" y="71438"/>
                  </a:cubicBezTo>
                  <a:cubicBezTo>
                    <a:pt x="126302" y="66675"/>
                    <a:pt x="134017" y="60008"/>
                    <a:pt x="141732" y="542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AC13E9D-632E-DD18-8183-4E6CE549CBA8}"/>
                </a:ext>
              </a:extLst>
            </p:cNvPr>
            <p:cNvSpPr/>
            <p:nvPr/>
          </p:nvSpPr>
          <p:spPr>
            <a:xfrm>
              <a:off x="7250715" y="4131945"/>
              <a:ext cx="109918" cy="140017"/>
            </a:xfrm>
            <a:custGeom>
              <a:avLst/>
              <a:gdLst>
                <a:gd name="connsiteX0" fmla="*/ 54864 w 109918"/>
                <a:gd name="connsiteY0" fmla="*/ 0 h 140017"/>
                <a:gd name="connsiteX1" fmla="*/ 36576 w 109918"/>
                <a:gd name="connsiteY1" fmla="*/ 22860 h 140017"/>
                <a:gd name="connsiteX2" fmla="*/ 0 w 109918"/>
                <a:gd name="connsiteY2" fmla="*/ 85725 h 140017"/>
                <a:gd name="connsiteX3" fmla="*/ 54959 w 109918"/>
                <a:gd name="connsiteY3" fmla="*/ 140017 h 140017"/>
                <a:gd name="connsiteX4" fmla="*/ 109918 w 109918"/>
                <a:gd name="connsiteY4" fmla="*/ 85725 h 140017"/>
                <a:gd name="connsiteX5" fmla="*/ 72295 w 109918"/>
                <a:gd name="connsiteY5" fmla="*/ 22860 h 140017"/>
                <a:gd name="connsiteX6" fmla="*/ 54864 w 109918"/>
                <a:gd name="connsiteY6" fmla="*/ 0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918" h="140017">
                  <a:moveTo>
                    <a:pt x="54864" y="0"/>
                  </a:moveTo>
                  <a:cubicBezTo>
                    <a:pt x="49054" y="7620"/>
                    <a:pt x="42386" y="15240"/>
                    <a:pt x="36576" y="22860"/>
                  </a:cubicBezTo>
                  <a:cubicBezTo>
                    <a:pt x="18288" y="44767"/>
                    <a:pt x="0" y="67627"/>
                    <a:pt x="0" y="85725"/>
                  </a:cubicBezTo>
                  <a:cubicBezTo>
                    <a:pt x="0" y="116205"/>
                    <a:pt x="25051" y="140017"/>
                    <a:pt x="54959" y="140017"/>
                  </a:cubicBezTo>
                  <a:cubicBezTo>
                    <a:pt x="85820" y="140017"/>
                    <a:pt x="109918" y="115252"/>
                    <a:pt x="109918" y="85725"/>
                  </a:cubicBezTo>
                  <a:cubicBezTo>
                    <a:pt x="109918" y="67627"/>
                    <a:pt x="90678" y="44767"/>
                    <a:pt x="72295" y="22860"/>
                  </a:cubicBezTo>
                  <a:cubicBezTo>
                    <a:pt x="67437" y="15240"/>
                    <a:pt x="60674" y="7620"/>
                    <a:pt x="5486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C994EA83-4ECA-B56B-CC9E-86AC768FDE6B}"/>
                </a:ext>
              </a:extLst>
            </p:cNvPr>
            <p:cNvSpPr/>
            <p:nvPr/>
          </p:nvSpPr>
          <p:spPr>
            <a:xfrm>
              <a:off x="7250525" y="3776662"/>
              <a:ext cx="109918" cy="140017"/>
            </a:xfrm>
            <a:custGeom>
              <a:avLst/>
              <a:gdLst>
                <a:gd name="connsiteX0" fmla="*/ 55054 w 109918"/>
                <a:gd name="connsiteY0" fmla="*/ 140017 h 140017"/>
                <a:gd name="connsiteX1" fmla="*/ 73343 w 109918"/>
                <a:gd name="connsiteY1" fmla="*/ 117158 h 140017"/>
                <a:gd name="connsiteX2" fmla="*/ 109919 w 109918"/>
                <a:gd name="connsiteY2" fmla="*/ 54292 h 140017"/>
                <a:gd name="connsiteX3" fmla="*/ 54959 w 109918"/>
                <a:gd name="connsiteY3" fmla="*/ 0 h 140017"/>
                <a:gd name="connsiteX4" fmla="*/ 0 w 109918"/>
                <a:gd name="connsiteY4" fmla="*/ 54292 h 140017"/>
                <a:gd name="connsiteX5" fmla="*/ 37624 w 109918"/>
                <a:gd name="connsiteY5" fmla="*/ 117158 h 140017"/>
                <a:gd name="connsiteX6" fmla="*/ 55054 w 109918"/>
                <a:gd name="connsiteY6" fmla="*/ 140017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918" h="140017">
                  <a:moveTo>
                    <a:pt x="55054" y="140017"/>
                  </a:moveTo>
                  <a:cubicBezTo>
                    <a:pt x="60865" y="132397"/>
                    <a:pt x="67628" y="124778"/>
                    <a:pt x="73343" y="117158"/>
                  </a:cubicBezTo>
                  <a:cubicBezTo>
                    <a:pt x="91630" y="95250"/>
                    <a:pt x="109919" y="72390"/>
                    <a:pt x="109919" y="54292"/>
                  </a:cubicBezTo>
                  <a:cubicBezTo>
                    <a:pt x="109919" y="23813"/>
                    <a:pt x="84868" y="0"/>
                    <a:pt x="54959" y="0"/>
                  </a:cubicBezTo>
                  <a:cubicBezTo>
                    <a:pt x="24098" y="0"/>
                    <a:pt x="0" y="24765"/>
                    <a:pt x="0" y="54292"/>
                  </a:cubicBezTo>
                  <a:cubicBezTo>
                    <a:pt x="0" y="72390"/>
                    <a:pt x="19241" y="95250"/>
                    <a:pt x="37624" y="117158"/>
                  </a:cubicBezTo>
                  <a:cubicBezTo>
                    <a:pt x="42577" y="124778"/>
                    <a:pt x="49340" y="132397"/>
                    <a:pt x="55054" y="1400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BEC9EF4F-57A0-1260-0798-DDEB4ECB0A60}"/>
                </a:ext>
              </a:extLst>
            </p:cNvPr>
            <p:cNvSpPr/>
            <p:nvPr/>
          </p:nvSpPr>
          <p:spPr>
            <a:xfrm>
              <a:off x="7381779" y="3832859"/>
              <a:ext cx="117086" cy="115252"/>
            </a:xfrm>
            <a:custGeom>
              <a:avLst/>
              <a:gdLst>
                <a:gd name="connsiteX0" fmla="*/ 101155 w 117086"/>
                <a:gd name="connsiteY0" fmla="*/ 93345 h 115252"/>
                <a:gd name="connsiteX1" fmla="*/ 101155 w 117086"/>
                <a:gd name="connsiteY1" fmla="*/ 16193 h 115252"/>
                <a:gd name="connsiteX2" fmla="*/ 61627 w 117086"/>
                <a:gd name="connsiteY2" fmla="*/ 0 h 115252"/>
                <a:gd name="connsiteX3" fmla="*/ 22098 w 117086"/>
                <a:gd name="connsiteY3" fmla="*/ 16193 h 115252"/>
                <a:gd name="connsiteX4" fmla="*/ 2858 w 117086"/>
                <a:gd name="connsiteY4" fmla="*/ 86678 h 115252"/>
                <a:gd name="connsiteX5" fmla="*/ 0 w 117086"/>
                <a:gd name="connsiteY5" fmla="*/ 115253 h 115252"/>
                <a:gd name="connsiteX6" fmla="*/ 29909 w 117086"/>
                <a:gd name="connsiteY6" fmla="*/ 112395 h 115252"/>
                <a:gd name="connsiteX7" fmla="*/ 101155 w 117086"/>
                <a:gd name="connsiteY7" fmla="*/ 93345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086" h="115252">
                  <a:moveTo>
                    <a:pt x="101155" y="93345"/>
                  </a:moveTo>
                  <a:cubicBezTo>
                    <a:pt x="122396" y="72390"/>
                    <a:pt x="122396" y="37148"/>
                    <a:pt x="101155" y="16193"/>
                  </a:cubicBezTo>
                  <a:cubicBezTo>
                    <a:pt x="90583" y="5715"/>
                    <a:pt x="77057" y="0"/>
                    <a:pt x="61627" y="0"/>
                  </a:cubicBezTo>
                  <a:cubicBezTo>
                    <a:pt x="47149" y="0"/>
                    <a:pt x="32671" y="5715"/>
                    <a:pt x="22098" y="16193"/>
                  </a:cubicBezTo>
                  <a:cubicBezTo>
                    <a:pt x="9525" y="28575"/>
                    <a:pt x="5715" y="58103"/>
                    <a:pt x="2858" y="86678"/>
                  </a:cubicBezTo>
                  <a:cubicBezTo>
                    <a:pt x="1905" y="96203"/>
                    <a:pt x="953" y="105728"/>
                    <a:pt x="0" y="115253"/>
                  </a:cubicBezTo>
                  <a:cubicBezTo>
                    <a:pt x="9620" y="114300"/>
                    <a:pt x="20288" y="113348"/>
                    <a:pt x="29909" y="112395"/>
                  </a:cubicBezTo>
                  <a:cubicBezTo>
                    <a:pt x="58769" y="109538"/>
                    <a:pt x="87630" y="106680"/>
                    <a:pt x="101155" y="933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5593C99-39F3-311D-5DFE-F1A2798BFD51}"/>
                </a:ext>
              </a:extLst>
            </p:cNvPr>
            <p:cNvSpPr/>
            <p:nvPr/>
          </p:nvSpPr>
          <p:spPr>
            <a:xfrm>
              <a:off x="7111936" y="3831907"/>
              <a:ext cx="116585" cy="116204"/>
            </a:xfrm>
            <a:custGeom>
              <a:avLst/>
              <a:gdLst>
                <a:gd name="connsiteX0" fmla="*/ 87725 w 116585"/>
                <a:gd name="connsiteY0" fmla="*/ 113347 h 116204"/>
                <a:gd name="connsiteX1" fmla="*/ 116586 w 116585"/>
                <a:gd name="connsiteY1" fmla="*/ 116205 h 116204"/>
                <a:gd name="connsiteX2" fmla="*/ 113729 w 116585"/>
                <a:gd name="connsiteY2" fmla="*/ 86677 h 116204"/>
                <a:gd name="connsiteX3" fmla="*/ 95440 w 116585"/>
                <a:gd name="connsiteY3" fmla="*/ 16192 h 116204"/>
                <a:gd name="connsiteX4" fmla="*/ 55912 w 116585"/>
                <a:gd name="connsiteY4" fmla="*/ 0 h 116204"/>
                <a:gd name="connsiteX5" fmla="*/ 16383 w 116585"/>
                <a:gd name="connsiteY5" fmla="*/ 16192 h 116204"/>
                <a:gd name="connsiteX6" fmla="*/ 0 w 116585"/>
                <a:gd name="connsiteY6" fmla="*/ 55245 h 116204"/>
                <a:gd name="connsiteX7" fmla="*/ 16383 w 116585"/>
                <a:gd name="connsiteY7" fmla="*/ 94297 h 116204"/>
                <a:gd name="connsiteX8" fmla="*/ 87725 w 116585"/>
                <a:gd name="connsiteY8" fmla="*/ 113347 h 11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6585" h="116204">
                  <a:moveTo>
                    <a:pt x="87725" y="113347"/>
                  </a:moveTo>
                  <a:cubicBezTo>
                    <a:pt x="97346" y="114300"/>
                    <a:pt x="106966" y="115252"/>
                    <a:pt x="116586" y="116205"/>
                  </a:cubicBezTo>
                  <a:cubicBezTo>
                    <a:pt x="115633" y="106680"/>
                    <a:pt x="114681" y="96202"/>
                    <a:pt x="113729" y="86677"/>
                  </a:cubicBezTo>
                  <a:cubicBezTo>
                    <a:pt x="110871" y="58102"/>
                    <a:pt x="107918" y="29527"/>
                    <a:pt x="95440" y="16192"/>
                  </a:cubicBezTo>
                  <a:cubicBezTo>
                    <a:pt x="84868" y="5715"/>
                    <a:pt x="71342" y="0"/>
                    <a:pt x="55912" y="0"/>
                  </a:cubicBezTo>
                  <a:cubicBezTo>
                    <a:pt x="40481" y="0"/>
                    <a:pt x="27051" y="5715"/>
                    <a:pt x="16383" y="16192"/>
                  </a:cubicBezTo>
                  <a:cubicBezTo>
                    <a:pt x="5715" y="26670"/>
                    <a:pt x="0" y="40005"/>
                    <a:pt x="0" y="55245"/>
                  </a:cubicBezTo>
                  <a:cubicBezTo>
                    <a:pt x="0" y="70485"/>
                    <a:pt x="5810" y="83820"/>
                    <a:pt x="16383" y="94297"/>
                  </a:cubicBezTo>
                  <a:cubicBezTo>
                    <a:pt x="28956" y="107633"/>
                    <a:pt x="58769" y="110490"/>
                    <a:pt x="87725" y="1133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032E0DD-0DAB-A2E4-B608-22A09700B77D}"/>
                </a:ext>
              </a:extLst>
            </p:cNvPr>
            <p:cNvSpPr/>
            <p:nvPr/>
          </p:nvSpPr>
          <p:spPr>
            <a:xfrm>
              <a:off x="7273766" y="3992879"/>
              <a:ext cx="63626" cy="62865"/>
            </a:xfrm>
            <a:custGeom>
              <a:avLst/>
              <a:gdLst>
                <a:gd name="connsiteX0" fmla="*/ 31813 w 63626"/>
                <a:gd name="connsiteY0" fmla="*/ 0 h 62865"/>
                <a:gd name="connsiteX1" fmla="*/ 0 w 63626"/>
                <a:gd name="connsiteY1" fmla="*/ 31433 h 62865"/>
                <a:gd name="connsiteX2" fmla="*/ 31813 w 63626"/>
                <a:gd name="connsiteY2" fmla="*/ 62865 h 62865"/>
                <a:gd name="connsiteX3" fmla="*/ 63627 w 63626"/>
                <a:gd name="connsiteY3" fmla="*/ 31433 h 62865"/>
                <a:gd name="connsiteX4" fmla="*/ 31813 w 63626"/>
                <a:gd name="connsiteY4" fmla="*/ 0 h 6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26" h="62865">
                  <a:moveTo>
                    <a:pt x="31813" y="0"/>
                  </a:moveTo>
                  <a:cubicBezTo>
                    <a:pt x="14478" y="0"/>
                    <a:pt x="0" y="14288"/>
                    <a:pt x="0" y="31433"/>
                  </a:cubicBezTo>
                  <a:cubicBezTo>
                    <a:pt x="0" y="48578"/>
                    <a:pt x="14478" y="62865"/>
                    <a:pt x="31813" y="62865"/>
                  </a:cubicBezTo>
                  <a:cubicBezTo>
                    <a:pt x="49149" y="62865"/>
                    <a:pt x="63627" y="48578"/>
                    <a:pt x="63627" y="31433"/>
                  </a:cubicBezTo>
                  <a:cubicBezTo>
                    <a:pt x="63627" y="14288"/>
                    <a:pt x="49149" y="0"/>
                    <a:pt x="3181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459B940A-BEF6-AD0B-671A-46F6F98001B2}"/>
                </a:ext>
              </a:extLst>
            </p:cNvPr>
            <p:cNvSpPr/>
            <p:nvPr/>
          </p:nvSpPr>
          <p:spPr>
            <a:xfrm>
              <a:off x="7415402" y="3970020"/>
              <a:ext cx="141732" cy="109537"/>
            </a:xfrm>
            <a:custGeom>
              <a:avLst/>
              <a:gdLst>
                <a:gd name="connsiteX0" fmla="*/ 85820 w 141732"/>
                <a:gd name="connsiteY0" fmla="*/ 0 h 109537"/>
                <a:gd name="connsiteX1" fmla="*/ 22193 w 141732"/>
                <a:gd name="connsiteY1" fmla="*/ 37147 h 109537"/>
                <a:gd name="connsiteX2" fmla="*/ 0 w 141732"/>
                <a:gd name="connsiteY2" fmla="*/ 55245 h 109537"/>
                <a:gd name="connsiteX3" fmla="*/ 23146 w 141732"/>
                <a:gd name="connsiteY3" fmla="*/ 73342 h 109537"/>
                <a:gd name="connsiteX4" fmla="*/ 86773 w 141732"/>
                <a:gd name="connsiteY4" fmla="*/ 109538 h 109537"/>
                <a:gd name="connsiteX5" fmla="*/ 141732 w 141732"/>
                <a:gd name="connsiteY5" fmla="*/ 55245 h 109537"/>
                <a:gd name="connsiteX6" fmla="*/ 85820 w 141732"/>
                <a:gd name="connsiteY6" fmla="*/ 0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732" h="109537">
                  <a:moveTo>
                    <a:pt x="85820" y="0"/>
                  </a:moveTo>
                  <a:cubicBezTo>
                    <a:pt x="67532" y="0"/>
                    <a:pt x="44387" y="19050"/>
                    <a:pt x="22193" y="37147"/>
                  </a:cubicBezTo>
                  <a:cubicBezTo>
                    <a:pt x="14478" y="42863"/>
                    <a:pt x="6763" y="49530"/>
                    <a:pt x="0" y="55245"/>
                  </a:cubicBezTo>
                  <a:cubicBezTo>
                    <a:pt x="7715" y="60960"/>
                    <a:pt x="15431" y="67627"/>
                    <a:pt x="23146" y="73342"/>
                  </a:cubicBezTo>
                  <a:cubicBezTo>
                    <a:pt x="45339" y="91440"/>
                    <a:pt x="68390" y="109538"/>
                    <a:pt x="86773" y="109538"/>
                  </a:cubicBezTo>
                  <a:cubicBezTo>
                    <a:pt x="117634" y="109538"/>
                    <a:pt x="141732" y="84772"/>
                    <a:pt x="141732" y="55245"/>
                  </a:cubicBezTo>
                  <a:cubicBezTo>
                    <a:pt x="140779" y="23813"/>
                    <a:pt x="115729" y="0"/>
                    <a:pt x="8582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6B5CD15-A600-6589-6590-0C2ACFC33D87}"/>
                </a:ext>
              </a:extLst>
            </p:cNvPr>
            <p:cNvSpPr/>
            <p:nvPr/>
          </p:nvSpPr>
          <p:spPr>
            <a:xfrm>
              <a:off x="7155656" y="3875722"/>
              <a:ext cx="298323" cy="297180"/>
            </a:xfrm>
            <a:custGeom>
              <a:avLst/>
              <a:gdLst>
                <a:gd name="connsiteX0" fmla="*/ 298323 w 298323"/>
                <a:gd name="connsiteY0" fmla="*/ 209550 h 297180"/>
                <a:gd name="connsiteX1" fmla="*/ 266510 w 298323"/>
                <a:gd name="connsiteY1" fmla="*/ 185738 h 297180"/>
                <a:gd name="connsiteX2" fmla="*/ 230886 w 298323"/>
                <a:gd name="connsiteY2" fmla="*/ 159068 h 297180"/>
                <a:gd name="connsiteX3" fmla="*/ 225076 w 298323"/>
                <a:gd name="connsiteY3" fmla="*/ 148590 h 297180"/>
                <a:gd name="connsiteX4" fmla="*/ 230886 w 298323"/>
                <a:gd name="connsiteY4" fmla="*/ 138113 h 297180"/>
                <a:gd name="connsiteX5" fmla="*/ 265557 w 298323"/>
                <a:gd name="connsiteY5" fmla="*/ 112395 h 297180"/>
                <a:gd name="connsiteX6" fmla="*/ 297371 w 298323"/>
                <a:gd name="connsiteY6" fmla="*/ 87630 h 297180"/>
                <a:gd name="connsiteX7" fmla="*/ 257842 w 298323"/>
                <a:gd name="connsiteY7" fmla="*/ 92393 h 297180"/>
                <a:gd name="connsiteX8" fmla="*/ 213551 w 298323"/>
                <a:gd name="connsiteY8" fmla="*/ 98108 h 297180"/>
                <a:gd name="connsiteX9" fmla="*/ 210693 w 298323"/>
                <a:gd name="connsiteY9" fmla="*/ 98108 h 297180"/>
                <a:gd name="connsiteX10" fmla="*/ 202025 w 298323"/>
                <a:gd name="connsiteY10" fmla="*/ 94298 h 297180"/>
                <a:gd name="connsiteX11" fmla="*/ 199168 w 298323"/>
                <a:gd name="connsiteY11" fmla="*/ 82868 h 297180"/>
                <a:gd name="connsiteX12" fmla="*/ 204978 w 298323"/>
                <a:gd name="connsiteY12" fmla="*/ 40005 h 297180"/>
                <a:gd name="connsiteX13" fmla="*/ 210788 w 298323"/>
                <a:gd name="connsiteY13" fmla="*/ 0 h 297180"/>
                <a:gd name="connsiteX14" fmla="*/ 186690 w 298323"/>
                <a:gd name="connsiteY14" fmla="*/ 31433 h 297180"/>
                <a:gd name="connsiteX15" fmla="*/ 159734 w 298323"/>
                <a:gd name="connsiteY15" fmla="*/ 66675 h 297180"/>
                <a:gd name="connsiteX16" fmla="*/ 149162 w 298323"/>
                <a:gd name="connsiteY16" fmla="*/ 72390 h 297180"/>
                <a:gd name="connsiteX17" fmla="*/ 149162 w 298323"/>
                <a:gd name="connsiteY17" fmla="*/ 72390 h 297180"/>
                <a:gd name="connsiteX18" fmla="*/ 138589 w 298323"/>
                <a:gd name="connsiteY18" fmla="*/ 66675 h 297180"/>
                <a:gd name="connsiteX19" fmla="*/ 112586 w 298323"/>
                <a:gd name="connsiteY19" fmla="*/ 32385 h 297180"/>
                <a:gd name="connsiteX20" fmla="*/ 87535 w 298323"/>
                <a:gd name="connsiteY20" fmla="*/ 953 h 297180"/>
                <a:gd name="connsiteX21" fmla="*/ 92393 w 298323"/>
                <a:gd name="connsiteY21" fmla="*/ 40005 h 297180"/>
                <a:gd name="connsiteX22" fmla="*/ 98203 w 298323"/>
                <a:gd name="connsiteY22" fmla="*/ 83820 h 297180"/>
                <a:gd name="connsiteX23" fmla="*/ 95345 w 298323"/>
                <a:gd name="connsiteY23" fmla="*/ 95250 h 297180"/>
                <a:gd name="connsiteX24" fmla="*/ 86678 w 298323"/>
                <a:gd name="connsiteY24" fmla="*/ 99060 h 297180"/>
                <a:gd name="connsiteX25" fmla="*/ 83820 w 298323"/>
                <a:gd name="connsiteY25" fmla="*/ 99060 h 297180"/>
                <a:gd name="connsiteX26" fmla="*/ 40481 w 298323"/>
                <a:gd name="connsiteY26" fmla="*/ 93345 h 297180"/>
                <a:gd name="connsiteX27" fmla="*/ 0 w 298323"/>
                <a:gd name="connsiteY27" fmla="*/ 88583 h 297180"/>
                <a:gd name="connsiteX28" fmla="*/ 31813 w 298323"/>
                <a:gd name="connsiteY28" fmla="*/ 112395 h 297180"/>
                <a:gd name="connsiteX29" fmla="*/ 67437 w 298323"/>
                <a:gd name="connsiteY29" fmla="*/ 139065 h 297180"/>
                <a:gd name="connsiteX30" fmla="*/ 73247 w 298323"/>
                <a:gd name="connsiteY30" fmla="*/ 149543 h 297180"/>
                <a:gd name="connsiteX31" fmla="*/ 67437 w 298323"/>
                <a:gd name="connsiteY31" fmla="*/ 160020 h 297180"/>
                <a:gd name="connsiteX32" fmla="*/ 32766 w 298323"/>
                <a:gd name="connsiteY32" fmla="*/ 185738 h 297180"/>
                <a:gd name="connsiteX33" fmla="*/ 953 w 298323"/>
                <a:gd name="connsiteY33" fmla="*/ 210503 h 297180"/>
                <a:gd name="connsiteX34" fmla="*/ 40481 w 298323"/>
                <a:gd name="connsiteY34" fmla="*/ 205740 h 297180"/>
                <a:gd name="connsiteX35" fmla="*/ 84772 w 298323"/>
                <a:gd name="connsiteY35" fmla="*/ 200025 h 297180"/>
                <a:gd name="connsiteX36" fmla="*/ 96298 w 298323"/>
                <a:gd name="connsiteY36" fmla="*/ 202883 h 297180"/>
                <a:gd name="connsiteX37" fmla="*/ 99155 w 298323"/>
                <a:gd name="connsiteY37" fmla="*/ 214313 h 297180"/>
                <a:gd name="connsiteX38" fmla="*/ 93345 w 298323"/>
                <a:gd name="connsiteY38" fmla="*/ 257175 h 297180"/>
                <a:gd name="connsiteX39" fmla="*/ 88487 w 298323"/>
                <a:gd name="connsiteY39" fmla="*/ 297180 h 297180"/>
                <a:gd name="connsiteX40" fmla="*/ 112586 w 298323"/>
                <a:gd name="connsiteY40" fmla="*/ 265748 h 297180"/>
                <a:gd name="connsiteX41" fmla="*/ 139541 w 298323"/>
                <a:gd name="connsiteY41" fmla="*/ 230505 h 297180"/>
                <a:gd name="connsiteX42" fmla="*/ 150114 w 298323"/>
                <a:gd name="connsiteY42" fmla="*/ 224790 h 297180"/>
                <a:gd name="connsiteX43" fmla="*/ 150114 w 298323"/>
                <a:gd name="connsiteY43" fmla="*/ 224790 h 297180"/>
                <a:gd name="connsiteX44" fmla="*/ 160687 w 298323"/>
                <a:gd name="connsiteY44" fmla="*/ 230505 h 297180"/>
                <a:gd name="connsiteX45" fmla="*/ 186690 w 298323"/>
                <a:gd name="connsiteY45" fmla="*/ 264795 h 297180"/>
                <a:gd name="connsiteX46" fmla="*/ 211741 w 298323"/>
                <a:gd name="connsiteY46" fmla="*/ 296228 h 297180"/>
                <a:gd name="connsiteX47" fmla="*/ 206883 w 298323"/>
                <a:gd name="connsiteY47" fmla="*/ 257175 h 297180"/>
                <a:gd name="connsiteX48" fmla="*/ 201073 w 298323"/>
                <a:gd name="connsiteY48" fmla="*/ 213360 h 297180"/>
                <a:gd name="connsiteX49" fmla="*/ 203930 w 298323"/>
                <a:gd name="connsiteY49" fmla="*/ 201930 h 297180"/>
                <a:gd name="connsiteX50" fmla="*/ 215455 w 298323"/>
                <a:gd name="connsiteY50" fmla="*/ 199073 h 297180"/>
                <a:gd name="connsiteX51" fmla="*/ 258794 w 298323"/>
                <a:gd name="connsiteY51" fmla="*/ 204788 h 297180"/>
                <a:gd name="connsiteX52" fmla="*/ 298323 w 298323"/>
                <a:gd name="connsiteY52" fmla="*/ 209550 h 297180"/>
                <a:gd name="connsiteX53" fmla="*/ 149923 w 298323"/>
                <a:gd name="connsiteY53" fmla="*/ 203835 h 297180"/>
                <a:gd name="connsiteX54" fmla="*/ 94012 w 298323"/>
                <a:gd name="connsiteY54" fmla="*/ 148590 h 297180"/>
                <a:gd name="connsiteX55" fmla="*/ 149923 w 298323"/>
                <a:gd name="connsiteY55" fmla="*/ 93345 h 297180"/>
                <a:gd name="connsiteX56" fmla="*/ 205835 w 298323"/>
                <a:gd name="connsiteY56" fmla="*/ 148590 h 297180"/>
                <a:gd name="connsiteX57" fmla="*/ 149923 w 298323"/>
                <a:gd name="connsiteY57" fmla="*/ 203835 h 29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98323" h="297180">
                  <a:moveTo>
                    <a:pt x="298323" y="209550"/>
                  </a:moveTo>
                  <a:cubicBezTo>
                    <a:pt x="287750" y="201930"/>
                    <a:pt x="277178" y="193358"/>
                    <a:pt x="266510" y="185738"/>
                  </a:cubicBezTo>
                  <a:cubicBezTo>
                    <a:pt x="254984" y="176213"/>
                    <a:pt x="242411" y="165735"/>
                    <a:pt x="230886" y="159068"/>
                  </a:cubicBezTo>
                  <a:cubicBezTo>
                    <a:pt x="227076" y="157163"/>
                    <a:pt x="225076" y="153353"/>
                    <a:pt x="225076" y="148590"/>
                  </a:cubicBezTo>
                  <a:cubicBezTo>
                    <a:pt x="225076" y="144780"/>
                    <a:pt x="226981" y="140970"/>
                    <a:pt x="230886" y="138113"/>
                  </a:cubicBezTo>
                  <a:cubicBezTo>
                    <a:pt x="242411" y="131445"/>
                    <a:pt x="254032" y="121920"/>
                    <a:pt x="265557" y="112395"/>
                  </a:cubicBezTo>
                  <a:cubicBezTo>
                    <a:pt x="276130" y="103823"/>
                    <a:pt x="286798" y="95250"/>
                    <a:pt x="297371" y="87630"/>
                  </a:cubicBezTo>
                  <a:cubicBezTo>
                    <a:pt x="284797" y="89535"/>
                    <a:pt x="271367" y="91440"/>
                    <a:pt x="257842" y="92393"/>
                  </a:cubicBezTo>
                  <a:cubicBezTo>
                    <a:pt x="242411" y="94298"/>
                    <a:pt x="226981" y="95250"/>
                    <a:pt x="213551" y="98108"/>
                  </a:cubicBezTo>
                  <a:cubicBezTo>
                    <a:pt x="212598" y="98108"/>
                    <a:pt x="211646" y="98108"/>
                    <a:pt x="210693" y="98108"/>
                  </a:cubicBezTo>
                  <a:cubicBezTo>
                    <a:pt x="207836" y="98108"/>
                    <a:pt x="204883" y="97155"/>
                    <a:pt x="202025" y="94298"/>
                  </a:cubicBezTo>
                  <a:cubicBezTo>
                    <a:pt x="199168" y="91440"/>
                    <a:pt x="198120" y="87630"/>
                    <a:pt x="199168" y="82868"/>
                  </a:cubicBezTo>
                  <a:cubicBezTo>
                    <a:pt x="202025" y="70485"/>
                    <a:pt x="204026" y="55245"/>
                    <a:pt x="204978" y="40005"/>
                  </a:cubicBezTo>
                  <a:cubicBezTo>
                    <a:pt x="205930" y="26670"/>
                    <a:pt x="207836" y="13335"/>
                    <a:pt x="210788" y="0"/>
                  </a:cubicBezTo>
                  <a:cubicBezTo>
                    <a:pt x="203073" y="10478"/>
                    <a:pt x="194405" y="20955"/>
                    <a:pt x="186690" y="31433"/>
                  </a:cubicBezTo>
                  <a:cubicBezTo>
                    <a:pt x="177070" y="42863"/>
                    <a:pt x="166497" y="55245"/>
                    <a:pt x="159734" y="66675"/>
                  </a:cubicBezTo>
                  <a:cubicBezTo>
                    <a:pt x="157829" y="70485"/>
                    <a:pt x="153924" y="72390"/>
                    <a:pt x="149162" y="72390"/>
                  </a:cubicBezTo>
                  <a:lnTo>
                    <a:pt x="149162" y="72390"/>
                  </a:lnTo>
                  <a:cubicBezTo>
                    <a:pt x="145352" y="72390"/>
                    <a:pt x="141446" y="70485"/>
                    <a:pt x="138589" y="66675"/>
                  </a:cubicBezTo>
                  <a:cubicBezTo>
                    <a:pt x="131826" y="55245"/>
                    <a:pt x="122206" y="43815"/>
                    <a:pt x="112586" y="32385"/>
                  </a:cubicBezTo>
                  <a:cubicBezTo>
                    <a:pt x="103918" y="21908"/>
                    <a:pt x="95250" y="11430"/>
                    <a:pt x="87535" y="953"/>
                  </a:cubicBezTo>
                  <a:cubicBezTo>
                    <a:pt x="89440" y="13335"/>
                    <a:pt x="91345" y="26670"/>
                    <a:pt x="92393" y="40005"/>
                  </a:cubicBezTo>
                  <a:cubicBezTo>
                    <a:pt x="94297" y="55245"/>
                    <a:pt x="95250" y="70485"/>
                    <a:pt x="98203" y="83820"/>
                  </a:cubicBezTo>
                  <a:cubicBezTo>
                    <a:pt x="99155" y="87630"/>
                    <a:pt x="98203" y="92393"/>
                    <a:pt x="95345" y="95250"/>
                  </a:cubicBezTo>
                  <a:cubicBezTo>
                    <a:pt x="93440" y="97155"/>
                    <a:pt x="89535" y="99060"/>
                    <a:pt x="86678" y="99060"/>
                  </a:cubicBezTo>
                  <a:cubicBezTo>
                    <a:pt x="85725" y="99060"/>
                    <a:pt x="84772" y="99060"/>
                    <a:pt x="83820" y="99060"/>
                  </a:cubicBezTo>
                  <a:cubicBezTo>
                    <a:pt x="71247" y="96203"/>
                    <a:pt x="55912" y="94298"/>
                    <a:pt x="40481" y="93345"/>
                  </a:cubicBezTo>
                  <a:cubicBezTo>
                    <a:pt x="26956" y="92393"/>
                    <a:pt x="13526" y="90488"/>
                    <a:pt x="0" y="88583"/>
                  </a:cubicBezTo>
                  <a:cubicBezTo>
                    <a:pt x="10573" y="96203"/>
                    <a:pt x="21241" y="103823"/>
                    <a:pt x="31813" y="112395"/>
                  </a:cubicBezTo>
                  <a:cubicBezTo>
                    <a:pt x="43339" y="121920"/>
                    <a:pt x="55912" y="132398"/>
                    <a:pt x="67437" y="139065"/>
                  </a:cubicBezTo>
                  <a:cubicBezTo>
                    <a:pt x="71247" y="140970"/>
                    <a:pt x="73247" y="144780"/>
                    <a:pt x="73247" y="149543"/>
                  </a:cubicBezTo>
                  <a:cubicBezTo>
                    <a:pt x="73247" y="153353"/>
                    <a:pt x="71342" y="157163"/>
                    <a:pt x="67437" y="160020"/>
                  </a:cubicBezTo>
                  <a:cubicBezTo>
                    <a:pt x="55912" y="166688"/>
                    <a:pt x="44291" y="176213"/>
                    <a:pt x="32766" y="185738"/>
                  </a:cubicBezTo>
                  <a:cubicBezTo>
                    <a:pt x="22193" y="194310"/>
                    <a:pt x="11525" y="202883"/>
                    <a:pt x="953" y="210503"/>
                  </a:cubicBezTo>
                  <a:cubicBezTo>
                    <a:pt x="13430" y="208598"/>
                    <a:pt x="26956" y="206693"/>
                    <a:pt x="40481" y="205740"/>
                  </a:cubicBezTo>
                  <a:cubicBezTo>
                    <a:pt x="55912" y="203835"/>
                    <a:pt x="71342" y="202883"/>
                    <a:pt x="84772" y="200025"/>
                  </a:cubicBezTo>
                  <a:cubicBezTo>
                    <a:pt x="88582" y="199073"/>
                    <a:pt x="93440" y="200025"/>
                    <a:pt x="96298" y="202883"/>
                  </a:cubicBezTo>
                  <a:cubicBezTo>
                    <a:pt x="99155" y="205740"/>
                    <a:pt x="100108" y="209550"/>
                    <a:pt x="99155" y="214313"/>
                  </a:cubicBezTo>
                  <a:cubicBezTo>
                    <a:pt x="96298" y="226695"/>
                    <a:pt x="94297" y="241935"/>
                    <a:pt x="93345" y="257175"/>
                  </a:cubicBezTo>
                  <a:cubicBezTo>
                    <a:pt x="92393" y="270510"/>
                    <a:pt x="90488" y="283845"/>
                    <a:pt x="88487" y="297180"/>
                  </a:cubicBezTo>
                  <a:cubicBezTo>
                    <a:pt x="96203" y="286703"/>
                    <a:pt x="104870" y="276225"/>
                    <a:pt x="112586" y="265748"/>
                  </a:cubicBezTo>
                  <a:cubicBezTo>
                    <a:pt x="122206" y="254318"/>
                    <a:pt x="132779" y="241935"/>
                    <a:pt x="139541" y="230505"/>
                  </a:cubicBezTo>
                  <a:cubicBezTo>
                    <a:pt x="141446" y="226695"/>
                    <a:pt x="145352" y="224790"/>
                    <a:pt x="150114" y="224790"/>
                  </a:cubicBezTo>
                  <a:lnTo>
                    <a:pt x="150114" y="224790"/>
                  </a:lnTo>
                  <a:cubicBezTo>
                    <a:pt x="153924" y="224790"/>
                    <a:pt x="157829" y="226695"/>
                    <a:pt x="160687" y="230505"/>
                  </a:cubicBezTo>
                  <a:cubicBezTo>
                    <a:pt x="167449" y="241935"/>
                    <a:pt x="177070" y="253365"/>
                    <a:pt x="186690" y="264795"/>
                  </a:cubicBezTo>
                  <a:cubicBezTo>
                    <a:pt x="195358" y="275273"/>
                    <a:pt x="204026" y="285750"/>
                    <a:pt x="211741" y="296228"/>
                  </a:cubicBezTo>
                  <a:cubicBezTo>
                    <a:pt x="209836" y="283845"/>
                    <a:pt x="207836" y="270510"/>
                    <a:pt x="206883" y="257175"/>
                  </a:cubicBezTo>
                  <a:cubicBezTo>
                    <a:pt x="204978" y="241935"/>
                    <a:pt x="204026" y="226695"/>
                    <a:pt x="201073" y="213360"/>
                  </a:cubicBezTo>
                  <a:cubicBezTo>
                    <a:pt x="200120" y="209550"/>
                    <a:pt x="201073" y="204788"/>
                    <a:pt x="203930" y="201930"/>
                  </a:cubicBezTo>
                  <a:cubicBezTo>
                    <a:pt x="206788" y="199073"/>
                    <a:pt x="210693" y="198120"/>
                    <a:pt x="215455" y="199073"/>
                  </a:cubicBezTo>
                  <a:cubicBezTo>
                    <a:pt x="228029" y="201930"/>
                    <a:pt x="243364" y="203835"/>
                    <a:pt x="258794" y="204788"/>
                  </a:cubicBezTo>
                  <a:cubicBezTo>
                    <a:pt x="271367" y="205740"/>
                    <a:pt x="285845" y="206693"/>
                    <a:pt x="298323" y="209550"/>
                  </a:cubicBezTo>
                  <a:close/>
                  <a:moveTo>
                    <a:pt x="149923" y="203835"/>
                  </a:moveTo>
                  <a:cubicBezTo>
                    <a:pt x="119063" y="203835"/>
                    <a:pt x="94012" y="179070"/>
                    <a:pt x="94012" y="148590"/>
                  </a:cubicBezTo>
                  <a:cubicBezTo>
                    <a:pt x="94012" y="118110"/>
                    <a:pt x="119063" y="93345"/>
                    <a:pt x="149923" y="93345"/>
                  </a:cubicBezTo>
                  <a:cubicBezTo>
                    <a:pt x="180785" y="93345"/>
                    <a:pt x="205835" y="118110"/>
                    <a:pt x="205835" y="148590"/>
                  </a:cubicBezTo>
                  <a:cubicBezTo>
                    <a:pt x="205835" y="179070"/>
                    <a:pt x="180785" y="203835"/>
                    <a:pt x="149923" y="2038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56CF35F-9CA1-C8D9-391B-3C1ED2FD44F0}"/>
                </a:ext>
              </a:extLst>
            </p:cNvPr>
            <p:cNvSpPr/>
            <p:nvPr/>
          </p:nvSpPr>
          <p:spPr>
            <a:xfrm>
              <a:off x="7382636" y="4100512"/>
              <a:ext cx="116133" cy="116204"/>
            </a:xfrm>
            <a:custGeom>
              <a:avLst/>
              <a:gdLst>
                <a:gd name="connsiteX0" fmla="*/ 28956 w 116133"/>
                <a:gd name="connsiteY0" fmla="*/ 2858 h 116204"/>
                <a:gd name="connsiteX1" fmla="*/ 0 w 116133"/>
                <a:gd name="connsiteY1" fmla="*/ 0 h 116204"/>
                <a:gd name="connsiteX2" fmla="*/ 2858 w 116133"/>
                <a:gd name="connsiteY2" fmla="*/ 29528 h 116204"/>
                <a:gd name="connsiteX3" fmla="*/ 21146 w 116133"/>
                <a:gd name="connsiteY3" fmla="*/ 100013 h 116204"/>
                <a:gd name="connsiteX4" fmla="*/ 60674 w 116133"/>
                <a:gd name="connsiteY4" fmla="*/ 116205 h 116204"/>
                <a:gd name="connsiteX5" fmla="*/ 100203 w 116133"/>
                <a:gd name="connsiteY5" fmla="*/ 100013 h 116204"/>
                <a:gd name="connsiteX6" fmla="*/ 100203 w 116133"/>
                <a:gd name="connsiteY6" fmla="*/ 22860 h 116204"/>
                <a:gd name="connsiteX7" fmla="*/ 28956 w 116133"/>
                <a:gd name="connsiteY7" fmla="*/ 2858 h 11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133" h="116204">
                  <a:moveTo>
                    <a:pt x="28956" y="2858"/>
                  </a:moveTo>
                  <a:cubicBezTo>
                    <a:pt x="19336" y="1905"/>
                    <a:pt x="9716" y="953"/>
                    <a:pt x="0" y="0"/>
                  </a:cubicBezTo>
                  <a:cubicBezTo>
                    <a:pt x="953" y="9525"/>
                    <a:pt x="1905" y="20003"/>
                    <a:pt x="2858" y="29528"/>
                  </a:cubicBezTo>
                  <a:cubicBezTo>
                    <a:pt x="5715" y="58103"/>
                    <a:pt x="8668" y="86678"/>
                    <a:pt x="21146" y="100013"/>
                  </a:cubicBezTo>
                  <a:cubicBezTo>
                    <a:pt x="31718" y="110490"/>
                    <a:pt x="45244" y="116205"/>
                    <a:pt x="60674" y="116205"/>
                  </a:cubicBezTo>
                  <a:cubicBezTo>
                    <a:pt x="75152" y="116205"/>
                    <a:pt x="89630" y="110490"/>
                    <a:pt x="100203" y="100013"/>
                  </a:cubicBezTo>
                  <a:cubicBezTo>
                    <a:pt x="121444" y="79058"/>
                    <a:pt x="121444" y="43815"/>
                    <a:pt x="100203" y="22860"/>
                  </a:cubicBezTo>
                  <a:cubicBezTo>
                    <a:pt x="87725" y="8572"/>
                    <a:pt x="57912" y="5715"/>
                    <a:pt x="28956" y="2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3" name="Graphic 34">
            <a:extLst>
              <a:ext uri="{FF2B5EF4-FFF2-40B4-BE49-F238E27FC236}">
                <a16:creationId xmlns:a16="http://schemas.microsoft.com/office/drawing/2014/main" id="{1388980A-49F4-75DD-D8FB-D14F20E22A0E}"/>
              </a:ext>
            </a:extLst>
          </p:cNvPr>
          <p:cNvGrpSpPr/>
          <p:nvPr/>
        </p:nvGrpSpPr>
        <p:grpSpPr>
          <a:xfrm>
            <a:off x="4601492" y="2208261"/>
            <a:ext cx="398999" cy="378711"/>
            <a:chOff x="5825680" y="3770947"/>
            <a:chExt cx="533876" cy="506730"/>
          </a:xfrm>
          <a:solidFill>
            <a:schemeClr val="bg1"/>
          </a:solidFill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B0538317-0B5F-01F8-EFEF-21B29AA09F21}"/>
                </a:ext>
              </a:extLst>
            </p:cNvPr>
            <p:cNvSpPr/>
            <p:nvPr/>
          </p:nvSpPr>
          <p:spPr>
            <a:xfrm>
              <a:off x="5825680" y="4089082"/>
              <a:ext cx="384864" cy="188595"/>
            </a:xfrm>
            <a:custGeom>
              <a:avLst/>
              <a:gdLst>
                <a:gd name="connsiteX0" fmla="*/ 368046 w 384864"/>
                <a:gd name="connsiteY0" fmla="*/ 0 h 188595"/>
                <a:gd name="connsiteX1" fmla="*/ 356521 w 384864"/>
                <a:gd name="connsiteY1" fmla="*/ 5715 h 188595"/>
                <a:gd name="connsiteX2" fmla="*/ 271748 w 384864"/>
                <a:gd name="connsiteY2" fmla="*/ 98108 h 188595"/>
                <a:gd name="connsiteX3" fmla="*/ 265938 w 384864"/>
                <a:gd name="connsiteY3" fmla="*/ 107633 h 188595"/>
                <a:gd name="connsiteX4" fmla="*/ 237077 w 384864"/>
                <a:gd name="connsiteY4" fmla="*/ 120967 h 188595"/>
                <a:gd name="connsiteX5" fmla="*/ 135922 w 384864"/>
                <a:gd name="connsiteY5" fmla="*/ 121920 h 188595"/>
                <a:gd name="connsiteX6" fmla="*/ 135922 w 384864"/>
                <a:gd name="connsiteY6" fmla="*/ 121920 h 188595"/>
                <a:gd name="connsiteX7" fmla="*/ 124396 w 384864"/>
                <a:gd name="connsiteY7" fmla="*/ 110490 h 188595"/>
                <a:gd name="connsiteX8" fmla="*/ 135922 w 384864"/>
                <a:gd name="connsiteY8" fmla="*/ 98108 h 188595"/>
                <a:gd name="connsiteX9" fmla="*/ 238030 w 384864"/>
                <a:gd name="connsiteY9" fmla="*/ 97155 h 188595"/>
                <a:gd name="connsiteX10" fmla="*/ 248603 w 384864"/>
                <a:gd name="connsiteY10" fmla="*/ 92392 h 188595"/>
                <a:gd name="connsiteX11" fmla="*/ 250508 w 384864"/>
                <a:gd name="connsiteY11" fmla="*/ 90488 h 188595"/>
                <a:gd name="connsiteX12" fmla="*/ 252413 w 384864"/>
                <a:gd name="connsiteY12" fmla="*/ 85725 h 188595"/>
                <a:gd name="connsiteX13" fmla="*/ 252413 w 384864"/>
                <a:gd name="connsiteY13" fmla="*/ 80963 h 188595"/>
                <a:gd name="connsiteX14" fmla="*/ 238887 w 384864"/>
                <a:gd name="connsiteY14" fmla="*/ 69533 h 188595"/>
                <a:gd name="connsiteX15" fmla="*/ 85725 w 384864"/>
                <a:gd name="connsiteY15" fmla="*/ 63817 h 188595"/>
                <a:gd name="connsiteX16" fmla="*/ 50102 w 384864"/>
                <a:gd name="connsiteY16" fmla="*/ 79058 h 188595"/>
                <a:gd name="connsiteX17" fmla="*/ 0 w 384864"/>
                <a:gd name="connsiteY17" fmla="*/ 134302 h 188595"/>
                <a:gd name="connsiteX18" fmla="*/ 60674 w 384864"/>
                <a:gd name="connsiteY18" fmla="*/ 188595 h 188595"/>
                <a:gd name="connsiteX19" fmla="*/ 85725 w 384864"/>
                <a:gd name="connsiteY19" fmla="*/ 161925 h 188595"/>
                <a:gd name="connsiteX20" fmla="*/ 94393 w 384864"/>
                <a:gd name="connsiteY20" fmla="*/ 158115 h 188595"/>
                <a:gd name="connsiteX21" fmla="*/ 224504 w 384864"/>
                <a:gd name="connsiteY21" fmla="*/ 159067 h 188595"/>
                <a:gd name="connsiteX22" fmla="*/ 283274 w 384864"/>
                <a:gd name="connsiteY22" fmla="*/ 133350 h 188595"/>
                <a:gd name="connsiteX23" fmla="*/ 380619 w 384864"/>
                <a:gd name="connsiteY23" fmla="*/ 26670 h 188595"/>
                <a:gd name="connsiteX24" fmla="*/ 379667 w 384864"/>
                <a:gd name="connsiteY24" fmla="*/ 3810 h 188595"/>
                <a:gd name="connsiteX25" fmla="*/ 368046 w 384864"/>
                <a:gd name="connsiteY25" fmla="*/ 0 h 18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84864" h="188595">
                  <a:moveTo>
                    <a:pt x="368046" y="0"/>
                  </a:moveTo>
                  <a:cubicBezTo>
                    <a:pt x="363188" y="0"/>
                    <a:pt x="359378" y="1905"/>
                    <a:pt x="356521" y="5715"/>
                  </a:cubicBezTo>
                  <a:lnTo>
                    <a:pt x="271748" y="98108"/>
                  </a:lnTo>
                  <a:cubicBezTo>
                    <a:pt x="269843" y="101917"/>
                    <a:pt x="267938" y="104775"/>
                    <a:pt x="265938" y="107633"/>
                  </a:cubicBezTo>
                  <a:cubicBezTo>
                    <a:pt x="259175" y="116205"/>
                    <a:pt x="248603" y="120967"/>
                    <a:pt x="237077" y="120967"/>
                  </a:cubicBezTo>
                  <a:lnTo>
                    <a:pt x="135922" y="121920"/>
                  </a:lnTo>
                  <a:lnTo>
                    <a:pt x="135922" y="121920"/>
                  </a:lnTo>
                  <a:cubicBezTo>
                    <a:pt x="129159" y="121920"/>
                    <a:pt x="124396" y="116205"/>
                    <a:pt x="124396" y="110490"/>
                  </a:cubicBezTo>
                  <a:cubicBezTo>
                    <a:pt x="124396" y="103822"/>
                    <a:pt x="130207" y="98108"/>
                    <a:pt x="135922" y="98108"/>
                  </a:cubicBezTo>
                  <a:lnTo>
                    <a:pt x="238030" y="97155"/>
                  </a:lnTo>
                  <a:cubicBezTo>
                    <a:pt x="241840" y="97155"/>
                    <a:pt x="245745" y="95250"/>
                    <a:pt x="248603" y="92392"/>
                  </a:cubicBezTo>
                  <a:cubicBezTo>
                    <a:pt x="249555" y="91440"/>
                    <a:pt x="249555" y="91440"/>
                    <a:pt x="250508" y="90488"/>
                  </a:cubicBezTo>
                  <a:cubicBezTo>
                    <a:pt x="250508" y="88583"/>
                    <a:pt x="251460" y="87630"/>
                    <a:pt x="252413" y="85725"/>
                  </a:cubicBezTo>
                  <a:cubicBezTo>
                    <a:pt x="252413" y="83820"/>
                    <a:pt x="252413" y="82867"/>
                    <a:pt x="252413" y="80963"/>
                  </a:cubicBezTo>
                  <a:cubicBezTo>
                    <a:pt x="251460" y="74295"/>
                    <a:pt x="245650" y="69533"/>
                    <a:pt x="238887" y="69533"/>
                  </a:cubicBezTo>
                  <a:lnTo>
                    <a:pt x="85725" y="63817"/>
                  </a:lnTo>
                  <a:cubicBezTo>
                    <a:pt x="72200" y="63817"/>
                    <a:pt x="58769" y="68580"/>
                    <a:pt x="50102" y="79058"/>
                  </a:cubicBezTo>
                  <a:lnTo>
                    <a:pt x="0" y="134302"/>
                  </a:lnTo>
                  <a:lnTo>
                    <a:pt x="60674" y="188595"/>
                  </a:lnTo>
                  <a:lnTo>
                    <a:pt x="85725" y="161925"/>
                  </a:lnTo>
                  <a:cubicBezTo>
                    <a:pt x="87630" y="159067"/>
                    <a:pt x="91535" y="158115"/>
                    <a:pt x="94393" y="158115"/>
                  </a:cubicBezTo>
                  <a:lnTo>
                    <a:pt x="224504" y="159067"/>
                  </a:lnTo>
                  <a:cubicBezTo>
                    <a:pt x="246698" y="159067"/>
                    <a:pt x="268796" y="150495"/>
                    <a:pt x="283274" y="133350"/>
                  </a:cubicBezTo>
                  <a:lnTo>
                    <a:pt x="380619" y="26670"/>
                  </a:lnTo>
                  <a:cubicBezTo>
                    <a:pt x="386429" y="20002"/>
                    <a:pt x="386429" y="9525"/>
                    <a:pt x="379667" y="3810"/>
                  </a:cubicBezTo>
                  <a:cubicBezTo>
                    <a:pt x="376714" y="952"/>
                    <a:pt x="372809" y="0"/>
                    <a:pt x="36804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454DF26-8DC3-79F6-6412-34BC4E6EE2BF}"/>
                </a:ext>
              </a:extLst>
            </p:cNvPr>
            <p:cNvSpPr/>
            <p:nvPr/>
          </p:nvSpPr>
          <p:spPr>
            <a:xfrm>
              <a:off x="6126289" y="3915727"/>
              <a:ext cx="73152" cy="72389"/>
            </a:xfrm>
            <a:custGeom>
              <a:avLst/>
              <a:gdLst>
                <a:gd name="connsiteX0" fmla="*/ 36576 w 73152"/>
                <a:gd name="connsiteY0" fmla="*/ 12382 h 72389"/>
                <a:gd name="connsiteX1" fmla="*/ 63532 w 73152"/>
                <a:gd name="connsiteY1" fmla="*/ 12382 h 72389"/>
                <a:gd name="connsiteX2" fmla="*/ 36576 w 73152"/>
                <a:gd name="connsiteY2" fmla="*/ 0 h 72389"/>
                <a:gd name="connsiteX3" fmla="*/ 0 w 73152"/>
                <a:gd name="connsiteY3" fmla="*/ 36195 h 72389"/>
                <a:gd name="connsiteX4" fmla="*/ 36576 w 73152"/>
                <a:gd name="connsiteY4" fmla="*/ 72390 h 72389"/>
                <a:gd name="connsiteX5" fmla="*/ 73152 w 73152"/>
                <a:gd name="connsiteY5" fmla="*/ 36195 h 72389"/>
                <a:gd name="connsiteX6" fmla="*/ 36576 w 73152"/>
                <a:gd name="connsiteY6" fmla="*/ 36195 h 72389"/>
                <a:gd name="connsiteX7" fmla="*/ 24098 w 73152"/>
                <a:gd name="connsiteY7" fmla="*/ 23813 h 72389"/>
                <a:gd name="connsiteX8" fmla="*/ 36576 w 73152"/>
                <a:gd name="connsiteY8" fmla="*/ 12382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152" h="72389">
                  <a:moveTo>
                    <a:pt x="36576" y="12382"/>
                  </a:moveTo>
                  <a:lnTo>
                    <a:pt x="63532" y="12382"/>
                  </a:lnTo>
                  <a:cubicBezTo>
                    <a:pt x="56769" y="4763"/>
                    <a:pt x="47149" y="0"/>
                    <a:pt x="36576" y="0"/>
                  </a:cubicBez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lnTo>
                    <a:pt x="36576" y="36195"/>
                  </a:lnTo>
                  <a:cubicBezTo>
                    <a:pt x="29813" y="36195"/>
                    <a:pt x="24098" y="30480"/>
                    <a:pt x="24098" y="23813"/>
                  </a:cubicBezTo>
                  <a:cubicBezTo>
                    <a:pt x="25051" y="18097"/>
                    <a:pt x="29813" y="12382"/>
                    <a:pt x="36576" y="12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E709604-2134-8BD3-CF00-849772B9232B}"/>
                </a:ext>
              </a:extLst>
            </p:cNvPr>
            <p:cNvSpPr/>
            <p:nvPr/>
          </p:nvSpPr>
          <p:spPr>
            <a:xfrm>
              <a:off x="5997130" y="4022407"/>
              <a:ext cx="70294" cy="72389"/>
            </a:xfrm>
            <a:custGeom>
              <a:avLst/>
              <a:gdLst>
                <a:gd name="connsiteX0" fmla="*/ 33719 w 70294"/>
                <a:gd name="connsiteY0" fmla="*/ 48577 h 72389"/>
                <a:gd name="connsiteX1" fmla="*/ 0 w 70294"/>
                <a:gd name="connsiteY1" fmla="*/ 48577 h 72389"/>
                <a:gd name="connsiteX2" fmla="*/ 33719 w 70294"/>
                <a:gd name="connsiteY2" fmla="*/ 72390 h 72389"/>
                <a:gd name="connsiteX3" fmla="*/ 70295 w 70294"/>
                <a:gd name="connsiteY3" fmla="*/ 36195 h 72389"/>
                <a:gd name="connsiteX4" fmla="*/ 33719 w 70294"/>
                <a:gd name="connsiteY4" fmla="*/ 0 h 72389"/>
                <a:gd name="connsiteX5" fmla="*/ 0 w 70294"/>
                <a:gd name="connsiteY5" fmla="*/ 23813 h 72389"/>
                <a:gd name="connsiteX6" fmla="*/ 33719 w 70294"/>
                <a:gd name="connsiteY6" fmla="*/ 23813 h 72389"/>
                <a:gd name="connsiteX7" fmla="*/ 46292 w 70294"/>
                <a:gd name="connsiteY7" fmla="*/ 36195 h 72389"/>
                <a:gd name="connsiteX8" fmla="*/ 33719 w 70294"/>
                <a:gd name="connsiteY8" fmla="*/ 48577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294" h="72389">
                  <a:moveTo>
                    <a:pt x="33719" y="48577"/>
                  </a:moveTo>
                  <a:lnTo>
                    <a:pt x="0" y="48577"/>
                  </a:lnTo>
                  <a:cubicBezTo>
                    <a:pt x="4858" y="62865"/>
                    <a:pt x="18288" y="72390"/>
                    <a:pt x="33719" y="72390"/>
                  </a:cubicBezTo>
                  <a:cubicBezTo>
                    <a:pt x="53912" y="72390"/>
                    <a:pt x="70295" y="56197"/>
                    <a:pt x="70295" y="36195"/>
                  </a:cubicBezTo>
                  <a:cubicBezTo>
                    <a:pt x="70295" y="16192"/>
                    <a:pt x="53912" y="0"/>
                    <a:pt x="33719" y="0"/>
                  </a:cubicBezTo>
                  <a:cubicBezTo>
                    <a:pt x="18288" y="0"/>
                    <a:pt x="4763" y="9525"/>
                    <a:pt x="0" y="23813"/>
                  </a:cubicBezTo>
                  <a:lnTo>
                    <a:pt x="33719" y="23813"/>
                  </a:lnTo>
                  <a:cubicBezTo>
                    <a:pt x="40481" y="23813"/>
                    <a:pt x="46292" y="29527"/>
                    <a:pt x="46292" y="36195"/>
                  </a:cubicBezTo>
                  <a:cubicBezTo>
                    <a:pt x="45339" y="42863"/>
                    <a:pt x="40481" y="48577"/>
                    <a:pt x="33719" y="48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69BDDEB5-CEA8-72CC-F035-EDF5AA7B9795}"/>
                </a:ext>
              </a:extLst>
            </p:cNvPr>
            <p:cNvSpPr/>
            <p:nvPr/>
          </p:nvSpPr>
          <p:spPr>
            <a:xfrm>
              <a:off x="5966055" y="3770947"/>
              <a:ext cx="393501" cy="172640"/>
            </a:xfrm>
            <a:custGeom>
              <a:avLst/>
              <a:gdLst>
                <a:gd name="connsiteX0" fmla="*/ 335590 w 393501"/>
                <a:gd name="connsiteY0" fmla="*/ 0 h 172640"/>
                <a:gd name="connsiteX1" fmla="*/ 309586 w 393501"/>
                <a:gd name="connsiteY1" fmla="*/ 25718 h 172640"/>
                <a:gd name="connsiteX2" fmla="*/ 299966 w 393501"/>
                <a:gd name="connsiteY2" fmla="*/ 29528 h 172640"/>
                <a:gd name="connsiteX3" fmla="*/ 168902 w 393501"/>
                <a:gd name="connsiteY3" fmla="*/ 20955 h 172640"/>
                <a:gd name="connsiteX4" fmla="*/ 164044 w 393501"/>
                <a:gd name="connsiteY4" fmla="*/ 20955 h 172640"/>
                <a:gd name="connsiteX5" fmla="*/ 109085 w 393501"/>
                <a:gd name="connsiteY5" fmla="*/ 43815 h 172640"/>
                <a:gd name="connsiteX6" fmla="*/ 5072 w 393501"/>
                <a:gd name="connsiteY6" fmla="*/ 144780 h 172640"/>
                <a:gd name="connsiteX7" fmla="*/ 5072 w 393501"/>
                <a:gd name="connsiteY7" fmla="*/ 167640 h 172640"/>
                <a:gd name="connsiteX8" fmla="*/ 28218 w 393501"/>
                <a:gd name="connsiteY8" fmla="*/ 167640 h 172640"/>
                <a:gd name="connsiteX9" fmla="*/ 117848 w 393501"/>
                <a:gd name="connsiteY9" fmla="*/ 79058 h 172640"/>
                <a:gd name="connsiteX10" fmla="*/ 124611 w 393501"/>
                <a:gd name="connsiteY10" fmla="*/ 69533 h 172640"/>
                <a:gd name="connsiteX11" fmla="*/ 154519 w 393501"/>
                <a:gd name="connsiteY11" fmla="*/ 57150 h 172640"/>
                <a:gd name="connsiteX12" fmla="*/ 255675 w 393501"/>
                <a:gd name="connsiteY12" fmla="*/ 62865 h 172640"/>
                <a:gd name="connsiteX13" fmla="*/ 267200 w 393501"/>
                <a:gd name="connsiteY13" fmla="*/ 75248 h 172640"/>
                <a:gd name="connsiteX14" fmla="*/ 254722 w 393501"/>
                <a:gd name="connsiteY14" fmla="*/ 86678 h 172640"/>
                <a:gd name="connsiteX15" fmla="*/ 152614 w 393501"/>
                <a:gd name="connsiteY15" fmla="*/ 81915 h 172640"/>
                <a:gd name="connsiteX16" fmla="*/ 142042 w 393501"/>
                <a:gd name="connsiteY16" fmla="*/ 86678 h 172640"/>
                <a:gd name="connsiteX17" fmla="*/ 140137 w 393501"/>
                <a:gd name="connsiteY17" fmla="*/ 88583 h 172640"/>
                <a:gd name="connsiteX18" fmla="*/ 138232 w 393501"/>
                <a:gd name="connsiteY18" fmla="*/ 92393 h 172640"/>
                <a:gd name="connsiteX19" fmla="*/ 138232 w 393501"/>
                <a:gd name="connsiteY19" fmla="*/ 97155 h 172640"/>
                <a:gd name="connsiteX20" fmla="*/ 150805 w 393501"/>
                <a:gd name="connsiteY20" fmla="*/ 109538 h 172640"/>
                <a:gd name="connsiteX21" fmla="*/ 303967 w 393501"/>
                <a:gd name="connsiteY21" fmla="*/ 122873 h 172640"/>
                <a:gd name="connsiteX22" fmla="*/ 340543 w 393501"/>
                <a:gd name="connsiteY22" fmla="*/ 109538 h 172640"/>
                <a:gd name="connsiteX23" fmla="*/ 393502 w 393501"/>
                <a:gd name="connsiteY23" fmla="*/ 57150 h 172640"/>
                <a:gd name="connsiteX24" fmla="*/ 335590 w 393501"/>
                <a:gd name="connsiteY24" fmla="*/ 0 h 1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3501" h="172640">
                  <a:moveTo>
                    <a:pt x="335590" y="0"/>
                  </a:moveTo>
                  <a:lnTo>
                    <a:pt x="309586" y="25718"/>
                  </a:lnTo>
                  <a:cubicBezTo>
                    <a:pt x="306729" y="28575"/>
                    <a:pt x="303776" y="29528"/>
                    <a:pt x="299966" y="29528"/>
                  </a:cubicBezTo>
                  <a:lnTo>
                    <a:pt x="168902" y="20955"/>
                  </a:lnTo>
                  <a:cubicBezTo>
                    <a:pt x="166997" y="20955"/>
                    <a:pt x="165092" y="20955"/>
                    <a:pt x="164044" y="20955"/>
                  </a:cubicBezTo>
                  <a:cubicBezTo>
                    <a:pt x="143851" y="20955"/>
                    <a:pt x="123563" y="28575"/>
                    <a:pt x="109085" y="43815"/>
                  </a:cubicBezTo>
                  <a:lnTo>
                    <a:pt x="5072" y="144780"/>
                  </a:lnTo>
                  <a:cubicBezTo>
                    <a:pt x="-1691" y="151448"/>
                    <a:pt x="-1691" y="160973"/>
                    <a:pt x="5072" y="167640"/>
                  </a:cubicBezTo>
                  <a:cubicBezTo>
                    <a:pt x="11835" y="174308"/>
                    <a:pt x="21455" y="174308"/>
                    <a:pt x="28218" y="167640"/>
                  </a:cubicBezTo>
                  <a:lnTo>
                    <a:pt x="117848" y="79058"/>
                  </a:lnTo>
                  <a:cubicBezTo>
                    <a:pt x="119753" y="75248"/>
                    <a:pt x="121658" y="72390"/>
                    <a:pt x="124611" y="69533"/>
                  </a:cubicBezTo>
                  <a:cubicBezTo>
                    <a:pt x="132326" y="61913"/>
                    <a:pt x="142899" y="57150"/>
                    <a:pt x="154519" y="57150"/>
                  </a:cubicBezTo>
                  <a:lnTo>
                    <a:pt x="255675" y="62865"/>
                  </a:lnTo>
                  <a:cubicBezTo>
                    <a:pt x="262438" y="62865"/>
                    <a:pt x="267200" y="68580"/>
                    <a:pt x="267200" y="75248"/>
                  </a:cubicBezTo>
                  <a:cubicBezTo>
                    <a:pt x="267200" y="81915"/>
                    <a:pt x="261390" y="86678"/>
                    <a:pt x="254722" y="86678"/>
                  </a:cubicBezTo>
                  <a:lnTo>
                    <a:pt x="152614" y="81915"/>
                  </a:lnTo>
                  <a:cubicBezTo>
                    <a:pt x="148804" y="81915"/>
                    <a:pt x="144899" y="82868"/>
                    <a:pt x="142042" y="86678"/>
                  </a:cubicBezTo>
                  <a:cubicBezTo>
                    <a:pt x="141089" y="87630"/>
                    <a:pt x="141089" y="87630"/>
                    <a:pt x="140137" y="88583"/>
                  </a:cubicBezTo>
                  <a:cubicBezTo>
                    <a:pt x="140137" y="90488"/>
                    <a:pt x="139184" y="91440"/>
                    <a:pt x="138232" y="92393"/>
                  </a:cubicBezTo>
                  <a:cubicBezTo>
                    <a:pt x="138232" y="94298"/>
                    <a:pt x="137279" y="95250"/>
                    <a:pt x="138232" y="97155"/>
                  </a:cubicBezTo>
                  <a:cubicBezTo>
                    <a:pt x="139184" y="103823"/>
                    <a:pt x="144042" y="108585"/>
                    <a:pt x="150805" y="109538"/>
                  </a:cubicBezTo>
                  <a:lnTo>
                    <a:pt x="303967" y="122873"/>
                  </a:lnTo>
                  <a:cubicBezTo>
                    <a:pt x="317492" y="123825"/>
                    <a:pt x="330922" y="119063"/>
                    <a:pt x="340543" y="109538"/>
                  </a:cubicBezTo>
                  <a:lnTo>
                    <a:pt x="393502" y="57150"/>
                  </a:lnTo>
                  <a:lnTo>
                    <a:pt x="33559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0" name="Graphic 34">
            <a:extLst>
              <a:ext uri="{FF2B5EF4-FFF2-40B4-BE49-F238E27FC236}">
                <a16:creationId xmlns:a16="http://schemas.microsoft.com/office/drawing/2014/main" id="{C8693F6F-4429-DE2C-3F22-8E02DF2E04AD}"/>
              </a:ext>
            </a:extLst>
          </p:cNvPr>
          <p:cNvGrpSpPr/>
          <p:nvPr/>
        </p:nvGrpSpPr>
        <p:grpSpPr>
          <a:xfrm>
            <a:off x="908965" y="2171749"/>
            <a:ext cx="426907" cy="406473"/>
            <a:chOff x="4591407" y="2552700"/>
            <a:chExt cx="571218" cy="543877"/>
          </a:xfrm>
          <a:solidFill>
            <a:schemeClr val="bg1"/>
          </a:solidFill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DC7FF0EC-7E8C-F04B-4EC1-384D4FC380FD}"/>
                </a:ext>
              </a:extLst>
            </p:cNvPr>
            <p:cNvSpPr/>
            <p:nvPr/>
          </p:nvSpPr>
          <p:spPr>
            <a:xfrm>
              <a:off x="4702092" y="2552700"/>
              <a:ext cx="460533" cy="447675"/>
            </a:xfrm>
            <a:custGeom>
              <a:avLst/>
              <a:gdLst>
                <a:gd name="connsiteX0" fmla="*/ 447123 w 460533"/>
                <a:gd name="connsiteY0" fmla="*/ 180975 h 447675"/>
                <a:gd name="connsiteX1" fmla="*/ 430740 w 460533"/>
                <a:gd name="connsiteY1" fmla="*/ 172402 h 447675"/>
                <a:gd name="connsiteX2" fmla="*/ 420167 w 460533"/>
                <a:gd name="connsiteY2" fmla="*/ 128588 h 447675"/>
                <a:gd name="connsiteX3" fmla="*/ 403784 w 460533"/>
                <a:gd name="connsiteY3" fmla="*/ 120015 h 447675"/>
                <a:gd name="connsiteX4" fmla="*/ 393211 w 460533"/>
                <a:gd name="connsiteY4" fmla="*/ 76200 h 447675"/>
                <a:gd name="connsiteX5" fmla="*/ 367208 w 460533"/>
                <a:gd name="connsiteY5" fmla="*/ 66675 h 447675"/>
                <a:gd name="connsiteX6" fmla="*/ 365303 w 460533"/>
                <a:gd name="connsiteY6" fmla="*/ 66675 h 447675"/>
                <a:gd name="connsiteX7" fmla="*/ 351778 w 460533"/>
                <a:gd name="connsiteY7" fmla="*/ 40005 h 447675"/>
                <a:gd name="connsiteX8" fmla="*/ 325774 w 460533"/>
                <a:gd name="connsiteY8" fmla="*/ 30480 h 447675"/>
                <a:gd name="connsiteX9" fmla="*/ 315202 w 460533"/>
                <a:gd name="connsiteY9" fmla="*/ 32385 h 447675"/>
                <a:gd name="connsiteX10" fmla="*/ 302724 w 460533"/>
                <a:gd name="connsiteY10" fmla="*/ 13335 h 447675"/>
                <a:gd name="connsiteX11" fmla="*/ 276721 w 460533"/>
                <a:gd name="connsiteY11" fmla="*/ 3810 h 447675"/>
                <a:gd name="connsiteX12" fmla="*/ 250717 w 460533"/>
                <a:gd name="connsiteY12" fmla="*/ 13335 h 447675"/>
                <a:gd name="connsiteX13" fmla="*/ 246907 w 460533"/>
                <a:gd name="connsiteY13" fmla="*/ 9525 h 447675"/>
                <a:gd name="connsiteX14" fmla="*/ 220904 w 460533"/>
                <a:gd name="connsiteY14" fmla="*/ 0 h 447675"/>
                <a:gd name="connsiteX15" fmla="*/ 190996 w 460533"/>
                <a:gd name="connsiteY15" fmla="*/ 13335 h 447675"/>
                <a:gd name="connsiteX16" fmla="*/ 181375 w 460533"/>
                <a:gd name="connsiteY16" fmla="*/ 40957 h 447675"/>
                <a:gd name="connsiteX17" fmla="*/ 154420 w 460533"/>
                <a:gd name="connsiteY17" fmla="*/ 54293 h 447675"/>
                <a:gd name="connsiteX18" fmla="*/ 152515 w 460533"/>
                <a:gd name="connsiteY18" fmla="*/ 102870 h 447675"/>
                <a:gd name="connsiteX19" fmla="*/ 138989 w 460533"/>
                <a:gd name="connsiteY19" fmla="*/ 112395 h 447675"/>
                <a:gd name="connsiteX20" fmla="*/ 130321 w 460533"/>
                <a:gd name="connsiteY20" fmla="*/ 127635 h 447675"/>
                <a:gd name="connsiteX21" fmla="*/ 114891 w 460533"/>
                <a:gd name="connsiteY21" fmla="*/ 124777 h 447675"/>
                <a:gd name="connsiteX22" fmla="*/ 84982 w 460533"/>
                <a:gd name="connsiteY22" fmla="*/ 138113 h 447675"/>
                <a:gd name="connsiteX23" fmla="*/ 76315 w 460533"/>
                <a:gd name="connsiteY23" fmla="*/ 153352 h 447675"/>
                <a:gd name="connsiteX24" fmla="*/ 58979 w 460533"/>
                <a:gd name="connsiteY24" fmla="*/ 149543 h 447675"/>
                <a:gd name="connsiteX25" fmla="*/ 29071 w 460533"/>
                <a:gd name="connsiteY25" fmla="*/ 162877 h 447675"/>
                <a:gd name="connsiteX26" fmla="*/ 24213 w 460533"/>
                <a:gd name="connsiteY26" fmla="*/ 207645 h 447675"/>
                <a:gd name="connsiteX27" fmla="*/ 9735 w 460533"/>
                <a:gd name="connsiteY27" fmla="*/ 218123 h 447675"/>
                <a:gd name="connsiteX28" fmla="*/ 13545 w 460533"/>
                <a:gd name="connsiteY28" fmla="*/ 273368 h 447675"/>
                <a:gd name="connsiteX29" fmla="*/ 29928 w 460533"/>
                <a:gd name="connsiteY29" fmla="*/ 281940 h 447675"/>
                <a:gd name="connsiteX30" fmla="*/ 27070 w 460533"/>
                <a:gd name="connsiteY30" fmla="*/ 299085 h 447675"/>
                <a:gd name="connsiteX31" fmla="*/ 40596 w 460533"/>
                <a:gd name="connsiteY31" fmla="*/ 325755 h 447675"/>
                <a:gd name="connsiteX32" fmla="*/ 44406 w 460533"/>
                <a:gd name="connsiteY32" fmla="*/ 328613 h 447675"/>
                <a:gd name="connsiteX33" fmla="*/ 52121 w 460533"/>
                <a:gd name="connsiteY33" fmla="*/ 379095 h 447675"/>
                <a:gd name="connsiteX34" fmla="*/ 78124 w 460533"/>
                <a:gd name="connsiteY34" fmla="*/ 388620 h 447675"/>
                <a:gd name="connsiteX35" fmla="*/ 97365 w 460533"/>
                <a:gd name="connsiteY35" fmla="*/ 383858 h 447675"/>
                <a:gd name="connsiteX36" fmla="*/ 107938 w 460533"/>
                <a:gd name="connsiteY36" fmla="*/ 398145 h 447675"/>
                <a:gd name="connsiteX37" fmla="*/ 133941 w 460533"/>
                <a:gd name="connsiteY37" fmla="*/ 407670 h 447675"/>
                <a:gd name="connsiteX38" fmla="*/ 135846 w 460533"/>
                <a:gd name="connsiteY38" fmla="*/ 407670 h 447675"/>
                <a:gd name="connsiteX39" fmla="*/ 149371 w 460533"/>
                <a:gd name="connsiteY39" fmla="*/ 434340 h 447675"/>
                <a:gd name="connsiteX40" fmla="*/ 175375 w 460533"/>
                <a:gd name="connsiteY40" fmla="*/ 443865 h 447675"/>
                <a:gd name="connsiteX41" fmla="*/ 201378 w 460533"/>
                <a:gd name="connsiteY41" fmla="*/ 434340 h 447675"/>
                <a:gd name="connsiteX42" fmla="*/ 205188 w 460533"/>
                <a:gd name="connsiteY42" fmla="*/ 438150 h 447675"/>
                <a:gd name="connsiteX43" fmla="*/ 231191 w 460533"/>
                <a:gd name="connsiteY43" fmla="*/ 447675 h 447675"/>
                <a:gd name="connsiteX44" fmla="*/ 261100 w 460533"/>
                <a:gd name="connsiteY44" fmla="*/ 434340 h 447675"/>
                <a:gd name="connsiteX45" fmla="*/ 270720 w 460533"/>
                <a:gd name="connsiteY45" fmla="*/ 413385 h 447675"/>
                <a:gd name="connsiteX46" fmla="*/ 275578 w 460533"/>
                <a:gd name="connsiteY46" fmla="*/ 413385 h 447675"/>
                <a:gd name="connsiteX47" fmla="*/ 305486 w 460533"/>
                <a:gd name="connsiteY47" fmla="*/ 400050 h 447675"/>
                <a:gd name="connsiteX48" fmla="*/ 308344 w 460533"/>
                <a:gd name="connsiteY48" fmla="*/ 396240 h 447675"/>
                <a:gd name="connsiteX49" fmla="*/ 310249 w 460533"/>
                <a:gd name="connsiteY49" fmla="*/ 398145 h 447675"/>
                <a:gd name="connsiteX50" fmla="*/ 336252 w 460533"/>
                <a:gd name="connsiteY50" fmla="*/ 407670 h 447675"/>
                <a:gd name="connsiteX51" fmla="*/ 366160 w 460533"/>
                <a:gd name="connsiteY51" fmla="*/ 394335 h 447675"/>
                <a:gd name="connsiteX52" fmla="*/ 375781 w 460533"/>
                <a:gd name="connsiteY52" fmla="*/ 365760 h 447675"/>
                <a:gd name="connsiteX53" fmla="*/ 368065 w 460533"/>
                <a:gd name="connsiteY53" fmla="*/ 344805 h 447675"/>
                <a:gd name="connsiteX54" fmla="*/ 394069 w 460533"/>
                <a:gd name="connsiteY54" fmla="*/ 331470 h 447675"/>
                <a:gd name="connsiteX55" fmla="*/ 403689 w 460533"/>
                <a:gd name="connsiteY55" fmla="*/ 303848 h 447675"/>
                <a:gd name="connsiteX56" fmla="*/ 430645 w 460533"/>
                <a:gd name="connsiteY56" fmla="*/ 290513 h 447675"/>
                <a:gd name="connsiteX57" fmla="*/ 440265 w 460533"/>
                <a:gd name="connsiteY57" fmla="*/ 261938 h 447675"/>
                <a:gd name="connsiteX58" fmla="*/ 435407 w 460533"/>
                <a:gd name="connsiteY58" fmla="*/ 245745 h 447675"/>
                <a:gd name="connsiteX59" fmla="*/ 449885 w 460533"/>
                <a:gd name="connsiteY59" fmla="*/ 235268 h 447675"/>
                <a:gd name="connsiteX60" fmla="*/ 447123 w 460533"/>
                <a:gd name="connsiteY60" fmla="*/ 180975 h 447675"/>
                <a:gd name="connsiteX61" fmla="*/ 371018 w 460533"/>
                <a:gd name="connsiteY61" fmla="*/ 240983 h 447675"/>
                <a:gd name="connsiteX62" fmla="*/ 361398 w 460533"/>
                <a:gd name="connsiteY62" fmla="*/ 268605 h 447675"/>
                <a:gd name="connsiteX63" fmla="*/ 334442 w 460533"/>
                <a:gd name="connsiteY63" fmla="*/ 281940 h 447675"/>
                <a:gd name="connsiteX64" fmla="*/ 324822 w 460533"/>
                <a:gd name="connsiteY64" fmla="*/ 310515 h 447675"/>
                <a:gd name="connsiteX65" fmla="*/ 332537 w 460533"/>
                <a:gd name="connsiteY65" fmla="*/ 331470 h 447675"/>
                <a:gd name="connsiteX66" fmla="*/ 306534 w 460533"/>
                <a:gd name="connsiteY66" fmla="*/ 344805 h 447675"/>
                <a:gd name="connsiteX67" fmla="*/ 303676 w 460533"/>
                <a:gd name="connsiteY67" fmla="*/ 348615 h 447675"/>
                <a:gd name="connsiteX68" fmla="*/ 301771 w 460533"/>
                <a:gd name="connsiteY68" fmla="*/ 346710 h 447675"/>
                <a:gd name="connsiteX69" fmla="*/ 275768 w 460533"/>
                <a:gd name="connsiteY69" fmla="*/ 337185 h 447675"/>
                <a:gd name="connsiteX70" fmla="*/ 245860 w 460533"/>
                <a:gd name="connsiteY70" fmla="*/ 350520 h 447675"/>
                <a:gd name="connsiteX71" fmla="*/ 236239 w 460533"/>
                <a:gd name="connsiteY71" fmla="*/ 371475 h 447675"/>
                <a:gd name="connsiteX72" fmla="*/ 231382 w 460533"/>
                <a:gd name="connsiteY72" fmla="*/ 371475 h 447675"/>
                <a:gd name="connsiteX73" fmla="*/ 205378 w 460533"/>
                <a:gd name="connsiteY73" fmla="*/ 381000 h 447675"/>
                <a:gd name="connsiteX74" fmla="*/ 201568 w 460533"/>
                <a:gd name="connsiteY74" fmla="*/ 377190 h 447675"/>
                <a:gd name="connsiteX75" fmla="*/ 175565 w 460533"/>
                <a:gd name="connsiteY75" fmla="*/ 367665 h 447675"/>
                <a:gd name="connsiteX76" fmla="*/ 173660 w 460533"/>
                <a:gd name="connsiteY76" fmla="*/ 367665 h 447675"/>
                <a:gd name="connsiteX77" fmla="*/ 160135 w 460533"/>
                <a:gd name="connsiteY77" fmla="*/ 340995 h 447675"/>
                <a:gd name="connsiteX78" fmla="*/ 134131 w 460533"/>
                <a:gd name="connsiteY78" fmla="*/ 331470 h 447675"/>
                <a:gd name="connsiteX79" fmla="*/ 114891 w 460533"/>
                <a:gd name="connsiteY79" fmla="*/ 336233 h 447675"/>
                <a:gd name="connsiteX80" fmla="*/ 104318 w 460533"/>
                <a:gd name="connsiteY80" fmla="*/ 321945 h 447675"/>
                <a:gd name="connsiteX81" fmla="*/ 100508 w 460533"/>
                <a:gd name="connsiteY81" fmla="*/ 319088 h 447675"/>
                <a:gd name="connsiteX82" fmla="*/ 92793 w 460533"/>
                <a:gd name="connsiteY82" fmla="*/ 268605 h 447675"/>
                <a:gd name="connsiteX83" fmla="*/ 76410 w 460533"/>
                <a:gd name="connsiteY83" fmla="*/ 260033 h 447675"/>
                <a:gd name="connsiteX84" fmla="*/ 79267 w 460533"/>
                <a:gd name="connsiteY84" fmla="*/ 242888 h 447675"/>
                <a:gd name="connsiteX85" fmla="*/ 74410 w 460533"/>
                <a:gd name="connsiteY85" fmla="*/ 226695 h 447675"/>
                <a:gd name="connsiteX86" fmla="*/ 88888 w 460533"/>
                <a:gd name="connsiteY86" fmla="*/ 216218 h 447675"/>
                <a:gd name="connsiteX87" fmla="*/ 97555 w 460533"/>
                <a:gd name="connsiteY87" fmla="*/ 200977 h 447675"/>
                <a:gd name="connsiteX88" fmla="*/ 114891 w 460533"/>
                <a:gd name="connsiteY88" fmla="*/ 204788 h 447675"/>
                <a:gd name="connsiteX89" fmla="*/ 144799 w 460533"/>
                <a:gd name="connsiteY89" fmla="*/ 191452 h 447675"/>
                <a:gd name="connsiteX90" fmla="*/ 153467 w 460533"/>
                <a:gd name="connsiteY90" fmla="*/ 176213 h 447675"/>
                <a:gd name="connsiteX91" fmla="*/ 168898 w 460533"/>
                <a:gd name="connsiteY91" fmla="*/ 179070 h 447675"/>
                <a:gd name="connsiteX92" fmla="*/ 198806 w 460533"/>
                <a:gd name="connsiteY92" fmla="*/ 165735 h 447675"/>
                <a:gd name="connsiteX93" fmla="*/ 208426 w 460533"/>
                <a:gd name="connsiteY93" fmla="*/ 137160 h 447675"/>
                <a:gd name="connsiteX94" fmla="*/ 200711 w 460533"/>
                <a:gd name="connsiteY94" fmla="*/ 117157 h 447675"/>
                <a:gd name="connsiteX95" fmla="*/ 214237 w 460533"/>
                <a:gd name="connsiteY95" fmla="*/ 107632 h 447675"/>
                <a:gd name="connsiteX96" fmla="*/ 223857 w 460533"/>
                <a:gd name="connsiteY96" fmla="*/ 80010 h 447675"/>
                <a:gd name="connsiteX97" fmla="*/ 246050 w 460533"/>
                <a:gd name="connsiteY97" fmla="*/ 70485 h 447675"/>
                <a:gd name="connsiteX98" fmla="*/ 249860 w 460533"/>
                <a:gd name="connsiteY98" fmla="*/ 74295 h 447675"/>
                <a:gd name="connsiteX99" fmla="*/ 275863 w 460533"/>
                <a:gd name="connsiteY99" fmla="*/ 83820 h 447675"/>
                <a:gd name="connsiteX100" fmla="*/ 286436 w 460533"/>
                <a:gd name="connsiteY100" fmla="*/ 81915 h 447675"/>
                <a:gd name="connsiteX101" fmla="*/ 298914 w 460533"/>
                <a:gd name="connsiteY101" fmla="*/ 100965 h 447675"/>
                <a:gd name="connsiteX102" fmla="*/ 324917 w 460533"/>
                <a:gd name="connsiteY102" fmla="*/ 110490 h 447675"/>
                <a:gd name="connsiteX103" fmla="*/ 326822 w 460533"/>
                <a:gd name="connsiteY103" fmla="*/ 110490 h 447675"/>
                <a:gd name="connsiteX104" fmla="*/ 340348 w 460533"/>
                <a:gd name="connsiteY104" fmla="*/ 137160 h 447675"/>
                <a:gd name="connsiteX105" fmla="*/ 356731 w 460533"/>
                <a:gd name="connsiteY105" fmla="*/ 145733 h 447675"/>
                <a:gd name="connsiteX106" fmla="*/ 353873 w 460533"/>
                <a:gd name="connsiteY106" fmla="*/ 161925 h 447675"/>
                <a:gd name="connsiteX107" fmla="*/ 367399 w 460533"/>
                <a:gd name="connsiteY107" fmla="*/ 188595 h 447675"/>
                <a:gd name="connsiteX108" fmla="*/ 383782 w 460533"/>
                <a:gd name="connsiteY108" fmla="*/ 197168 h 447675"/>
                <a:gd name="connsiteX109" fmla="*/ 380924 w 460533"/>
                <a:gd name="connsiteY109" fmla="*/ 214313 h 447675"/>
                <a:gd name="connsiteX110" fmla="*/ 385782 w 460533"/>
                <a:gd name="connsiteY110" fmla="*/ 230505 h 447675"/>
                <a:gd name="connsiteX111" fmla="*/ 371018 w 460533"/>
                <a:gd name="connsiteY111" fmla="*/ 240983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460533" h="447675">
                  <a:moveTo>
                    <a:pt x="447123" y="180975"/>
                  </a:moveTo>
                  <a:cubicBezTo>
                    <a:pt x="442265" y="177165"/>
                    <a:pt x="436550" y="174308"/>
                    <a:pt x="430740" y="172402"/>
                  </a:cubicBezTo>
                  <a:cubicBezTo>
                    <a:pt x="436550" y="157163"/>
                    <a:pt x="432645" y="140018"/>
                    <a:pt x="420167" y="128588"/>
                  </a:cubicBezTo>
                  <a:cubicBezTo>
                    <a:pt x="415309" y="124777"/>
                    <a:pt x="409594" y="121920"/>
                    <a:pt x="403784" y="120015"/>
                  </a:cubicBezTo>
                  <a:cubicBezTo>
                    <a:pt x="409594" y="104775"/>
                    <a:pt x="405689" y="87630"/>
                    <a:pt x="393211" y="76200"/>
                  </a:cubicBezTo>
                  <a:cubicBezTo>
                    <a:pt x="386449" y="70485"/>
                    <a:pt x="376828" y="66675"/>
                    <a:pt x="367208" y="66675"/>
                  </a:cubicBezTo>
                  <a:cubicBezTo>
                    <a:pt x="366256" y="66675"/>
                    <a:pt x="365303" y="66675"/>
                    <a:pt x="365303" y="66675"/>
                  </a:cubicBezTo>
                  <a:cubicBezTo>
                    <a:pt x="364351" y="56197"/>
                    <a:pt x="359493" y="47625"/>
                    <a:pt x="351778" y="40005"/>
                  </a:cubicBezTo>
                  <a:cubicBezTo>
                    <a:pt x="345015" y="34290"/>
                    <a:pt x="335395" y="30480"/>
                    <a:pt x="325774" y="30480"/>
                  </a:cubicBezTo>
                  <a:cubicBezTo>
                    <a:pt x="321964" y="30480"/>
                    <a:pt x="318059" y="31432"/>
                    <a:pt x="315202" y="32385"/>
                  </a:cubicBezTo>
                  <a:cubicBezTo>
                    <a:pt x="313297" y="24765"/>
                    <a:pt x="308439" y="18097"/>
                    <a:pt x="302724" y="13335"/>
                  </a:cubicBezTo>
                  <a:cubicBezTo>
                    <a:pt x="295961" y="7620"/>
                    <a:pt x="286341" y="3810"/>
                    <a:pt x="276721" y="3810"/>
                  </a:cubicBezTo>
                  <a:cubicBezTo>
                    <a:pt x="267100" y="3810"/>
                    <a:pt x="258433" y="6668"/>
                    <a:pt x="250717" y="13335"/>
                  </a:cubicBezTo>
                  <a:cubicBezTo>
                    <a:pt x="249765" y="12382"/>
                    <a:pt x="248812" y="10478"/>
                    <a:pt x="246907" y="9525"/>
                  </a:cubicBezTo>
                  <a:cubicBezTo>
                    <a:pt x="240145" y="3810"/>
                    <a:pt x="230524" y="0"/>
                    <a:pt x="220904" y="0"/>
                  </a:cubicBezTo>
                  <a:cubicBezTo>
                    <a:pt x="209379" y="0"/>
                    <a:pt x="198711" y="4763"/>
                    <a:pt x="190996" y="13335"/>
                  </a:cubicBezTo>
                  <a:cubicBezTo>
                    <a:pt x="184233" y="20955"/>
                    <a:pt x="180423" y="31432"/>
                    <a:pt x="181375" y="40957"/>
                  </a:cubicBezTo>
                  <a:cubicBezTo>
                    <a:pt x="170803" y="41910"/>
                    <a:pt x="162135" y="46672"/>
                    <a:pt x="154420" y="54293"/>
                  </a:cubicBezTo>
                  <a:cubicBezTo>
                    <a:pt x="141847" y="68580"/>
                    <a:pt x="141847" y="88582"/>
                    <a:pt x="152515" y="102870"/>
                  </a:cubicBezTo>
                  <a:cubicBezTo>
                    <a:pt x="147657" y="104775"/>
                    <a:pt x="142894" y="108585"/>
                    <a:pt x="138989" y="112395"/>
                  </a:cubicBezTo>
                  <a:cubicBezTo>
                    <a:pt x="135179" y="117157"/>
                    <a:pt x="132226" y="121920"/>
                    <a:pt x="130321" y="127635"/>
                  </a:cubicBezTo>
                  <a:cubicBezTo>
                    <a:pt x="125464" y="125730"/>
                    <a:pt x="120701" y="124777"/>
                    <a:pt x="114891" y="124777"/>
                  </a:cubicBezTo>
                  <a:cubicBezTo>
                    <a:pt x="103366" y="124777"/>
                    <a:pt x="92698" y="129540"/>
                    <a:pt x="84982" y="138113"/>
                  </a:cubicBezTo>
                  <a:cubicBezTo>
                    <a:pt x="81172" y="142875"/>
                    <a:pt x="78220" y="147638"/>
                    <a:pt x="76315" y="153352"/>
                  </a:cubicBezTo>
                  <a:cubicBezTo>
                    <a:pt x="70504" y="150495"/>
                    <a:pt x="64789" y="149543"/>
                    <a:pt x="58979" y="149543"/>
                  </a:cubicBezTo>
                  <a:cubicBezTo>
                    <a:pt x="47454" y="149543"/>
                    <a:pt x="36786" y="154305"/>
                    <a:pt x="29071" y="162877"/>
                  </a:cubicBezTo>
                  <a:cubicBezTo>
                    <a:pt x="17545" y="175260"/>
                    <a:pt x="16593" y="193358"/>
                    <a:pt x="24213" y="207645"/>
                  </a:cubicBezTo>
                  <a:cubicBezTo>
                    <a:pt x="18403" y="209550"/>
                    <a:pt x="13640" y="213360"/>
                    <a:pt x="9735" y="218123"/>
                  </a:cubicBezTo>
                  <a:cubicBezTo>
                    <a:pt x="-4743" y="234315"/>
                    <a:pt x="-2743" y="259080"/>
                    <a:pt x="13545" y="273368"/>
                  </a:cubicBezTo>
                  <a:cubicBezTo>
                    <a:pt x="18403" y="277178"/>
                    <a:pt x="24118" y="280035"/>
                    <a:pt x="29928" y="281940"/>
                  </a:cubicBezTo>
                  <a:cubicBezTo>
                    <a:pt x="28023" y="287655"/>
                    <a:pt x="27070" y="293370"/>
                    <a:pt x="27070" y="299085"/>
                  </a:cubicBezTo>
                  <a:cubicBezTo>
                    <a:pt x="28023" y="309563"/>
                    <a:pt x="32881" y="319088"/>
                    <a:pt x="40596" y="325755"/>
                  </a:cubicBezTo>
                  <a:cubicBezTo>
                    <a:pt x="41548" y="326708"/>
                    <a:pt x="43453" y="327660"/>
                    <a:pt x="44406" y="328613"/>
                  </a:cubicBezTo>
                  <a:cubicBezTo>
                    <a:pt x="33833" y="344805"/>
                    <a:pt x="37643" y="365760"/>
                    <a:pt x="52121" y="379095"/>
                  </a:cubicBezTo>
                  <a:cubicBezTo>
                    <a:pt x="58884" y="384810"/>
                    <a:pt x="68504" y="388620"/>
                    <a:pt x="78124" y="388620"/>
                  </a:cubicBezTo>
                  <a:cubicBezTo>
                    <a:pt x="84887" y="388620"/>
                    <a:pt x="91650" y="386715"/>
                    <a:pt x="97365" y="383858"/>
                  </a:cubicBezTo>
                  <a:cubicBezTo>
                    <a:pt x="99270" y="389573"/>
                    <a:pt x="103175" y="394335"/>
                    <a:pt x="107938" y="398145"/>
                  </a:cubicBezTo>
                  <a:cubicBezTo>
                    <a:pt x="114700" y="403860"/>
                    <a:pt x="124321" y="407670"/>
                    <a:pt x="133941" y="407670"/>
                  </a:cubicBezTo>
                  <a:cubicBezTo>
                    <a:pt x="134893" y="407670"/>
                    <a:pt x="135846" y="407670"/>
                    <a:pt x="135846" y="407670"/>
                  </a:cubicBezTo>
                  <a:cubicBezTo>
                    <a:pt x="136798" y="418148"/>
                    <a:pt x="141656" y="426720"/>
                    <a:pt x="149371" y="434340"/>
                  </a:cubicBezTo>
                  <a:cubicBezTo>
                    <a:pt x="156134" y="440055"/>
                    <a:pt x="165754" y="443865"/>
                    <a:pt x="175375" y="443865"/>
                  </a:cubicBezTo>
                  <a:cubicBezTo>
                    <a:pt x="184995" y="443865"/>
                    <a:pt x="193663" y="441008"/>
                    <a:pt x="201378" y="434340"/>
                  </a:cubicBezTo>
                  <a:cubicBezTo>
                    <a:pt x="202330" y="435292"/>
                    <a:pt x="203283" y="437198"/>
                    <a:pt x="205188" y="438150"/>
                  </a:cubicBezTo>
                  <a:cubicBezTo>
                    <a:pt x="211951" y="443865"/>
                    <a:pt x="221571" y="447675"/>
                    <a:pt x="231191" y="447675"/>
                  </a:cubicBezTo>
                  <a:cubicBezTo>
                    <a:pt x="242716" y="447675"/>
                    <a:pt x="253384" y="442913"/>
                    <a:pt x="261100" y="434340"/>
                  </a:cubicBezTo>
                  <a:cubicBezTo>
                    <a:pt x="265957" y="428625"/>
                    <a:pt x="269767" y="421005"/>
                    <a:pt x="270720" y="413385"/>
                  </a:cubicBezTo>
                  <a:cubicBezTo>
                    <a:pt x="272625" y="413385"/>
                    <a:pt x="274530" y="413385"/>
                    <a:pt x="275578" y="413385"/>
                  </a:cubicBezTo>
                  <a:cubicBezTo>
                    <a:pt x="287103" y="413385"/>
                    <a:pt x="297771" y="408623"/>
                    <a:pt x="305486" y="400050"/>
                  </a:cubicBezTo>
                  <a:cubicBezTo>
                    <a:pt x="306439" y="399098"/>
                    <a:pt x="307391" y="397193"/>
                    <a:pt x="308344" y="396240"/>
                  </a:cubicBezTo>
                  <a:cubicBezTo>
                    <a:pt x="309296" y="397193"/>
                    <a:pt x="310249" y="398145"/>
                    <a:pt x="310249" y="398145"/>
                  </a:cubicBezTo>
                  <a:cubicBezTo>
                    <a:pt x="317011" y="403860"/>
                    <a:pt x="326632" y="407670"/>
                    <a:pt x="336252" y="407670"/>
                  </a:cubicBezTo>
                  <a:cubicBezTo>
                    <a:pt x="347777" y="407670"/>
                    <a:pt x="358445" y="402908"/>
                    <a:pt x="366160" y="394335"/>
                  </a:cubicBezTo>
                  <a:cubicBezTo>
                    <a:pt x="372923" y="386715"/>
                    <a:pt x="376733" y="376238"/>
                    <a:pt x="375781" y="365760"/>
                  </a:cubicBezTo>
                  <a:cubicBezTo>
                    <a:pt x="374828" y="358140"/>
                    <a:pt x="372923" y="351473"/>
                    <a:pt x="368065" y="344805"/>
                  </a:cubicBezTo>
                  <a:cubicBezTo>
                    <a:pt x="377686" y="343853"/>
                    <a:pt x="387306" y="339090"/>
                    <a:pt x="394069" y="331470"/>
                  </a:cubicBezTo>
                  <a:cubicBezTo>
                    <a:pt x="400831" y="323850"/>
                    <a:pt x="404641" y="313373"/>
                    <a:pt x="403689" y="303848"/>
                  </a:cubicBezTo>
                  <a:cubicBezTo>
                    <a:pt x="414262" y="302895"/>
                    <a:pt x="423882" y="298133"/>
                    <a:pt x="430645" y="290513"/>
                  </a:cubicBezTo>
                  <a:cubicBezTo>
                    <a:pt x="437407" y="282893"/>
                    <a:pt x="441217" y="272415"/>
                    <a:pt x="440265" y="261938"/>
                  </a:cubicBezTo>
                  <a:cubicBezTo>
                    <a:pt x="440265" y="256223"/>
                    <a:pt x="438360" y="250508"/>
                    <a:pt x="435407" y="245745"/>
                  </a:cubicBezTo>
                  <a:cubicBezTo>
                    <a:pt x="441217" y="243840"/>
                    <a:pt x="445980" y="240030"/>
                    <a:pt x="449885" y="235268"/>
                  </a:cubicBezTo>
                  <a:cubicBezTo>
                    <a:pt x="465411" y="220027"/>
                    <a:pt x="463506" y="195263"/>
                    <a:pt x="447123" y="180975"/>
                  </a:cubicBezTo>
                  <a:close/>
                  <a:moveTo>
                    <a:pt x="371018" y="240983"/>
                  </a:moveTo>
                  <a:cubicBezTo>
                    <a:pt x="364255" y="248602"/>
                    <a:pt x="360445" y="259080"/>
                    <a:pt x="361398" y="268605"/>
                  </a:cubicBezTo>
                  <a:cubicBezTo>
                    <a:pt x="350825" y="269558"/>
                    <a:pt x="341205" y="274320"/>
                    <a:pt x="334442" y="281940"/>
                  </a:cubicBezTo>
                  <a:cubicBezTo>
                    <a:pt x="327679" y="289560"/>
                    <a:pt x="323869" y="300038"/>
                    <a:pt x="324822" y="310515"/>
                  </a:cubicBezTo>
                  <a:cubicBezTo>
                    <a:pt x="325774" y="318135"/>
                    <a:pt x="327679" y="324803"/>
                    <a:pt x="332537" y="331470"/>
                  </a:cubicBezTo>
                  <a:cubicBezTo>
                    <a:pt x="322917" y="332423"/>
                    <a:pt x="313297" y="337185"/>
                    <a:pt x="306534" y="344805"/>
                  </a:cubicBezTo>
                  <a:cubicBezTo>
                    <a:pt x="305581" y="345758"/>
                    <a:pt x="304629" y="347663"/>
                    <a:pt x="303676" y="348615"/>
                  </a:cubicBezTo>
                  <a:cubicBezTo>
                    <a:pt x="302724" y="347663"/>
                    <a:pt x="301771" y="346710"/>
                    <a:pt x="301771" y="346710"/>
                  </a:cubicBezTo>
                  <a:cubicBezTo>
                    <a:pt x="295009" y="340995"/>
                    <a:pt x="285388" y="337185"/>
                    <a:pt x="275768" y="337185"/>
                  </a:cubicBezTo>
                  <a:cubicBezTo>
                    <a:pt x="264243" y="337185"/>
                    <a:pt x="253575" y="341948"/>
                    <a:pt x="245860" y="350520"/>
                  </a:cubicBezTo>
                  <a:cubicBezTo>
                    <a:pt x="241002" y="356235"/>
                    <a:pt x="237192" y="363855"/>
                    <a:pt x="236239" y="371475"/>
                  </a:cubicBezTo>
                  <a:cubicBezTo>
                    <a:pt x="234334" y="371475"/>
                    <a:pt x="232429" y="371475"/>
                    <a:pt x="231382" y="371475"/>
                  </a:cubicBezTo>
                  <a:cubicBezTo>
                    <a:pt x="221761" y="371475"/>
                    <a:pt x="213094" y="374333"/>
                    <a:pt x="205378" y="381000"/>
                  </a:cubicBezTo>
                  <a:cubicBezTo>
                    <a:pt x="204426" y="380048"/>
                    <a:pt x="203473" y="378143"/>
                    <a:pt x="201568" y="377190"/>
                  </a:cubicBezTo>
                  <a:cubicBezTo>
                    <a:pt x="194806" y="371475"/>
                    <a:pt x="185185" y="367665"/>
                    <a:pt x="175565" y="367665"/>
                  </a:cubicBezTo>
                  <a:cubicBezTo>
                    <a:pt x="174613" y="367665"/>
                    <a:pt x="173660" y="367665"/>
                    <a:pt x="173660" y="367665"/>
                  </a:cubicBezTo>
                  <a:cubicBezTo>
                    <a:pt x="172708" y="358140"/>
                    <a:pt x="167850" y="348615"/>
                    <a:pt x="160135" y="340995"/>
                  </a:cubicBezTo>
                  <a:cubicBezTo>
                    <a:pt x="153372" y="335280"/>
                    <a:pt x="143752" y="331470"/>
                    <a:pt x="134131" y="331470"/>
                  </a:cubicBezTo>
                  <a:cubicBezTo>
                    <a:pt x="127369" y="331470"/>
                    <a:pt x="120606" y="333375"/>
                    <a:pt x="114891" y="336233"/>
                  </a:cubicBezTo>
                  <a:cubicBezTo>
                    <a:pt x="112986" y="330518"/>
                    <a:pt x="109081" y="325755"/>
                    <a:pt x="104318" y="321945"/>
                  </a:cubicBezTo>
                  <a:cubicBezTo>
                    <a:pt x="103366" y="320993"/>
                    <a:pt x="101461" y="320040"/>
                    <a:pt x="100508" y="319088"/>
                  </a:cubicBezTo>
                  <a:cubicBezTo>
                    <a:pt x="111081" y="302895"/>
                    <a:pt x="107271" y="281940"/>
                    <a:pt x="92793" y="268605"/>
                  </a:cubicBezTo>
                  <a:cubicBezTo>
                    <a:pt x="87935" y="264795"/>
                    <a:pt x="82220" y="261938"/>
                    <a:pt x="76410" y="260033"/>
                  </a:cubicBezTo>
                  <a:cubicBezTo>
                    <a:pt x="78315" y="254318"/>
                    <a:pt x="79267" y="248602"/>
                    <a:pt x="79267" y="242888"/>
                  </a:cubicBezTo>
                  <a:cubicBezTo>
                    <a:pt x="79267" y="237173"/>
                    <a:pt x="77362" y="231458"/>
                    <a:pt x="74410" y="226695"/>
                  </a:cubicBezTo>
                  <a:cubicBezTo>
                    <a:pt x="80220" y="224790"/>
                    <a:pt x="84982" y="220980"/>
                    <a:pt x="88888" y="216218"/>
                  </a:cubicBezTo>
                  <a:cubicBezTo>
                    <a:pt x="92698" y="211455"/>
                    <a:pt x="95650" y="205740"/>
                    <a:pt x="97555" y="200977"/>
                  </a:cubicBezTo>
                  <a:cubicBezTo>
                    <a:pt x="103366" y="203835"/>
                    <a:pt x="109081" y="204788"/>
                    <a:pt x="114891" y="204788"/>
                  </a:cubicBezTo>
                  <a:cubicBezTo>
                    <a:pt x="126416" y="204788"/>
                    <a:pt x="137084" y="200025"/>
                    <a:pt x="144799" y="191452"/>
                  </a:cubicBezTo>
                  <a:cubicBezTo>
                    <a:pt x="148609" y="186690"/>
                    <a:pt x="151562" y="181927"/>
                    <a:pt x="153467" y="176213"/>
                  </a:cubicBezTo>
                  <a:cubicBezTo>
                    <a:pt x="158325" y="178118"/>
                    <a:pt x="163087" y="179070"/>
                    <a:pt x="168898" y="179070"/>
                  </a:cubicBezTo>
                  <a:cubicBezTo>
                    <a:pt x="180423" y="179070"/>
                    <a:pt x="191091" y="174308"/>
                    <a:pt x="198806" y="165735"/>
                  </a:cubicBezTo>
                  <a:cubicBezTo>
                    <a:pt x="205569" y="158115"/>
                    <a:pt x="209379" y="147638"/>
                    <a:pt x="208426" y="137160"/>
                  </a:cubicBezTo>
                  <a:cubicBezTo>
                    <a:pt x="207474" y="129540"/>
                    <a:pt x="205569" y="122873"/>
                    <a:pt x="200711" y="117157"/>
                  </a:cubicBezTo>
                  <a:cubicBezTo>
                    <a:pt x="205569" y="115252"/>
                    <a:pt x="210331" y="111443"/>
                    <a:pt x="214237" y="107632"/>
                  </a:cubicBezTo>
                  <a:cubicBezTo>
                    <a:pt x="220999" y="100013"/>
                    <a:pt x="224809" y="89535"/>
                    <a:pt x="223857" y="80010"/>
                  </a:cubicBezTo>
                  <a:cubicBezTo>
                    <a:pt x="231572" y="79057"/>
                    <a:pt x="239287" y="76200"/>
                    <a:pt x="246050" y="70485"/>
                  </a:cubicBezTo>
                  <a:cubicBezTo>
                    <a:pt x="247003" y="71438"/>
                    <a:pt x="247955" y="73343"/>
                    <a:pt x="249860" y="74295"/>
                  </a:cubicBezTo>
                  <a:cubicBezTo>
                    <a:pt x="256623" y="80010"/>
                    <a:pt x="266243" y="83820"/>
                    <a:pt x="275863" y="83820"/>
                  </a:cubicBezTo>
                  <a:cubicBezTo>
                    <a:pt x="279673" y="83820"/>
                    <a:pt x="283579" y="82868"/>
                    <a:pt x="286436" y="81915"/>
                  </a:cubicBezTo>
                  <a:cubicBezTo>
                    <a:pt x="288341" y="89535"/>
                    <a:pt x="292246" y="96203"/>
                    <a:pt x="298914" y="100965"/>
                  </a:cubicBezTo>
                  <a:cubicBezTo>
                    <a:pt x="305677" y="106680"/>
                    <a:pt x="315297" y="110490"/>
                    <a:pt x="324917" y="110490"/>
                  </a:cubicBezTo>
                  <a:cubicBezTo>
                    <a:pt x="325870" y="110490"/>
                    <a:pt x="326822" y="110490"/>
                    <a:pt x="326822" y="110490"/>
                  </a:cubicBezTo>
                  <a:cubicBezTo>
                    <a:pt x="327775" y="120015"/>
                    <a:pt x="332632" y="129540"/>
                    <a:pt x="340348" y="137160"/>
                  </a:cubicBezTo>
                  <a:cubicBezTo>
                    <a:pt x="345205" y="140970"/>
                    <a:pt x="350920" y="143827"/>
                    <a:pt x="356731" y="145733"/>
                  </a:cubicBezTo>
                  <a:cubicBezTo>
                    <a:pt x="354826" y="149543"/>
                    <a:pt x="353873" y="155258"/>
                    <a:pt x="353873" y="161925"/>
                  </a:cubicBezTo>
                  <a:cubicBezTo>
                    <a:pt x="354826" y="172402"/>
                    <a:pt x="359683" y="181927"/>
                    <a:pt x="367399" y="188595"/>
                  </a:cubicBezTo>
                  <a:cubicBezTo>
                    <a:pt x="372256" y="192405"/>
                    <a:pt x="377971" y="195263"/>
                    <a:pt x="383782" y="197168"/>
                  </a:cubicBezTo>
                  <a:cubicBezTo>
                    <a:pt x="381877" y="202883"/>
                    <a:pt x="380924" y="208598"/>
                    <a:pt x="380924" y="214313"/>
                  </a:cubicBezTo>
                  <a:cubicBezTo>
                    <a:pt x="380924" y="220027"/>
                    <a:pt x="382829" y="225743"/>
                    <a:pt x="385782" y="230505"/>
                  </a:cubicBezTo>
                  <a:cubicBezTo>
                    <a:pt x="380638" y="232410"/>
                    <a:pt x="375781" y="236220"/>
                    <a:pt x="371018" y="2409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1874486B-6B12-46AA-2258-B5F29552D9C9}"/>
                </a:ext>
              </a:extLst>
            </p:cNvPr>
            <p:cNvSpPr/>
            <p:nvPr/>
          </p:nvSpPr>
          <p:spPr>
            <a:xfrm>
              <a:off x="4591407" y="2929999"/>
              <a:ext cx="168316" cy="166578"/>
            </a:xfrm>
            <a:custGeom>
              <a:avLst/>
              <a:gdLst>
                <a:gd name="connsiteX0" fmla="*/ 144423 w 168316"/>
                <a:gd name="connsiteY0" fmla="*/ 3701 h 166578"/>
                <a:gd name="connsiteX1" fmla="*/ 128040 w 168316"/>
                <a:gd name="connsiteY1" fmla="*/ 2748 h 166578"/>
                <a:gd name="connsiteX2" fmla="*/ 48030 w 168316"/>
                <a:gd name="connsiteY2" fmla="*/ 65613 h 166578"/>
                <a:gd name="connsiteX3" fmla="*/ 33552 w 168316"/>
                <a:gd name="connsiteY3" fmla="*/ 93236 h 166578"/>
                <a:gd name="connsiteX4" fmla="*/ 37362 w 168316"/>
                <a:gd name="connsiteY4" fmla="*/ 112286 h 166578"/>
                <a:gd name="connsiteX5" fmla="*/ 3643 w 168316"/>
                <a:gd name="connsiteY5" fmla="*/ 145623 h 166578"/>
                <a:gd name="connsiteX6" fmla="*/ 3643 w 168316"/>
                <a:gd name="connsiteY6" fmla="*/ 162768 h 166578"/>
                <a:gd name="connsiteX7" fmla="*/ 12311 w 168316"/>
                <a:gd name="connsiteY7" fmla="*/ 166578 h 166578"/>
                <a:gd name="connsiteX8" fmla="*/ 20979 w 168316"/>
                <a:gd name="connsiteY8" fmla="*/ 162768 h 166578"/>
                <a:gd name="connsiteX9" fmla="*/ 54697 w 168316"/>
                <a:gd name="connsiteY9" fmla="*/ 129431 h 166578"/>
                <a:gd name="connsiteX10" fmla="*/ 72033 w 168316"/>
                <a:gd name="connsiteY10" fmla="*/ 133241 h 166578"/>
                <a:gd name="connsiteX11" fmla="*/ 101941 w 168316"/>
                <a:gd name="connsiteY11" fmla="*/ 118953 h 166578"/>
                <a:gd name="connsiteX12" fmla="*/ 165568 w 168316"/>
                <a:gd name="connsiteY12" fmla="*/ 39896 h 166578"/>
                <a:gd name="connsiteX13" fmla="*/ 164616 w 168316"/>
                <a:gd name="connsiteY13" fmla="*/ 23703 h 166578"/>
                <a:gd name="connsiteX14" fmla="*/ 144423 w 168316"/>
                <a:gd name="connsiteY14" fmla="*/ 3701 h 16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8316" h="166578">
                  <a:moveTo>
                    <a:pt x="144423" y="3701"/>
                  </a:moveTo>
                  <a:cubicBezTo>
                    <a:pt x="139565" y="-1062"/>
                    <a:pt x="132898" y="-1062"/>
                    <a:pt x="128040" y="2748"/>
                  </a:cubicBezTo>
                  <a:lnTo>
                    <a:pt x="48030" y="65613"/>
                  </a:lnTo>
                  <a:cubicBezTo>
                    <a:pt x="39362" y="72281"/>
                    <a:pt x="34504" y="81806"/>
                    <a:pt x="33552" y="93236"/>
                  </a:cubicBezTo>
                  <a:cubicBezTo>
                    <a:pt x="33552" y="99903"/>
                    <a:pt x="34504" y="106571"/>
                    <a:pt x="37362" y="112286"/>
                  </a:cubicBezTo>
                  <a:lnTo>
                    <a:pt x="3643" y="145623"/>
                  </a:lnTo>
                  <a:cubicBezTo>
                    <a:pt x="-1214" y="150386"/>
                    <a:pt x="-1214" y="158006"/>
                    <a:pt x="3643" y="162768"/>
                  </a:cubicBezTo>
                  <a:cubicBezTo>
                    <a:pt x="5548" y="164673"/>
                    <a:pt x="9454" y="166578"/>
                    <a:pt x="12311" y="166578"/>
                  </a:cubicBezTo>
                  <a:cubicBezTo>
                    <a:pt x="15169" y="166578"/>
                    <a:pt x="18121" y="165626"/>
                    <a:pt x="20979" y="162768"/>
                  </a:cubicBezTo>
                  <a:lnTo>
                    <a:pt x="54697" y="129431"/>
                  </a:lnTo>
                  <a:cubicBezTo>
                    <a:pt x="59555" y="132288"/>
                    <a:pt x="65270" y="133241"/>
                    <a:pt x="72033" y="133241"/>
                  </a:cubicBezTo>
                  <a:cubicBezTo>
                    <a:pt x="83558" y="133241"/>
                    <a:pt x="94226" y="128478"/>
                    <a:pt x="101941" y="118953"/>
                  </a:cubicBezTo>
                  <a:lnTo>
                    <a:pt x="165568" y="39896"/>
                  </a:lnTo>
                  <a:cubicBezTo>
                    <a:pt x="169378" y="35133"/>
                    <a:pt x="169378" y="28466"/>
                    <a:pt x="164616" y="23703"/>
                  </a:cubicBezTo>
                  <a:lnTo>
                    <a:pt x="144423" y="37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D5F9C128-4684-7075-67B2-BFF81ABBA02B}"/>
                </a:ext>
              </a:extLst>
            </p:cNvPr>
            <p:cNvSpPr/>
            <p:nvPr/>
          </p:nvSpPr>
          <p:spPr>
            <a:xfrm>
              <a:off x="4628864" y="2604134"/>
              <a:ext cx="85820" cy="24765"/>
            </a:xfrm>
            <a:custGeom>
              <a:avLst/>
              <a:gdLst>
                <a:gd name="connsiteX0" fmla="*/ 12573 w 85820"/>
                <a:gd name="connsiteY0" fmla="*/ 24765 h 24765"/>
                <a:gd name="connsiteX1" fmla="*/ 73247 w 85820"/>
                <a:gd name="connsiteY1" fmla="*/ 24765 h 24765"/>
                <a:gd name="connsiteX2" fmla="*/ 85820 w 85820"/>
                <a:gd name="connsiteY2" fmla="*/ 12383 h 24765"/>
                <a:gd name="connsiteX3" fmla="*/ 73247 w 85820"/>
                <a:gd name="connsiteY3" fmla="*/ 0 h 24765"/>
                <a:gd name="connsiteX4" fmla="*/ 12573 w 85820"/>
                <a:gd name="connsiteY4" fmla="*/ 0 h 24765"/>
                <a:gd name="connsiteX5" fmla="*/ 0 w 85820"/>
                <a:gd name="connsiteY5" fmla="*/ 12383 h 24765"/>
                <a:gd name="connsiteX6" fmla="*/ 12573 w 85820"/>
                <a:gd name="connsiteY6" fmla="*/ 24765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820" h="24765">
                  <a:moveTo>
                    <a:pt x="12573" y="24765"/>
                  </a:moveTo>
                  <a:lnTo>
                    <a:pt x="73247" y="24765"/>
                  </a:lnTo>
                  <a:cubicBezTo>
                    <a:pt x="80010" y="24765"/>
                    <a:pt x="85820" y="19050"/>
                    <a:pt x="85820" y="12383"/>
                  </a:cubicBezTo>
                  <a:cubicBezTo>
                    <a:pt x="85820" y="5715"/>
                    <a:pt x="80010" y="0"/>
                    <a:pt x="73247" y="0"/>
                  </a:cubicBezTo>
                  <a:lnTo>
                    <a:pt x="12573" y="0"/>
                  </a:lnTo>
                  <a:cubicBezTo>
                    <a:pt x="5810" y="0"/>
                    <a:pt x="0" y="5715"/>
                    <a:pt x="0" y="12383"/>
                  </a:cubicBezTo>
                  <a:cubicBezTo>
                    <a:pt x="1048" y="19050"/>
                    <a:pt x="5810" y="24765"/>
                    <a:pt x="12573" y="24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51569010-4C8E-CB53-CA33-1F0D6A00FABB}"/>
                </a:ext>
              </a:extLst>
            </p:cNvPr>
            <p:cNvSpPr/>
            <p:nvPr/>
          </p:nvSpPr>
          <p:spPr>
            <a:xfrm>
              <a:off x="4678013" y="2640330"/>
              <a:ext cx="73152" cy="24764"/>
            </a:xfrm>
            <a:custGeom>
              <a:avLst/>
              <a:gdLst>
                <a:gd name="connsiteX0" fmla="*/ 0 w 73152"/>
                <a:gd name="connsiteY0" fmla="*/ 12382 h 24764"/>
                <a:gd name="connsiteX1" fmla="*/ 12478 w 73152"/>
                <a:gd name="connsiteY1" fmla="*/ 24765 h 24764"/>
                <a:gd name="connsiteX2" fmla="*/ 60674 w 73152"/>
                <a:gd name="connsiteY2" fmla="*/ 24765 h 24764"/>
                <a:gd name="connsiteX3" fmla="*/ 73152 w 73152"/>
                <a:gd name="connsiteY3" fmla="*/ 12382 h 24764"/>
                <a:gd name="connsiteX4" fmla="*/ 60674 w 73152"/>
                <a:gd name="connsiteY4" fmla="*/ 0 h 24764"/>
                <a:gd name="connsiteX5" fmla="*/ 12478 w 73152"/>
                <a:gd name="connsiteY5" fmla="*/ 0 h 24764"/>
                <a:gd name="connsiteX6" fmla="*/ 0 w 73152"/>
                <a:gd name="connsiteY6" fmla="*/ 12382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152" h="24764">
                  <a:moveTo>
                    <a:pt x="0" y="12382"/>
                  </a:moveTo>
                  <a:cubicBezTo>
                    <a:pt x="0" y="19050"/>
                    <a:pt x="5810" y="24765"/>
                    <a:pt x="12478" y="24765"/>
                  </a:cubicBezTo>
                  <a:lnTo>
                    <a:pt x="60674" y="24765"/>
                  </a:lnTo>
                  <a:cubicBezTo>
                    <a:pt x="67437" y="24765"/>
                    <a:pt x="73152" y="19050"/>
                    <a:pt x="73152" y="12382"/>
                  </a:cubicBezTo>
                  <a:cubicBezTo>
                    <a:pt x="73152" y="5715"/>
                    <a:pt x="67342" y="0"/>
                    <a:pt x="60674" y="0"/>
                  </a:cubicBezTo>
                  <a:lnTo>
                    <a:pt x="12478" y="0"/>
                  </a:lnTo>
                  <a:cubicBezTo>
                    <a:pt x="4858" y="0"/>
                    <a:pt x="0" y="5715"/>
                    <a:pt x="0" y="12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B2509D5A-A4C8-14E6-5DA0-FA45899EA04F}"/>
                </a:ext>
              </a:extLst>
            </p:cNvPr>
            <p:cNvSpPr/>
            <p:nvPr/>
          </p:nvSpPr>
          <p:spPr>
            <a:xfrm>
              <a:off x="4954619" y="3032760"/>
              <a:ext cx="144494" cy="24764"/>
            </a:xfrm>
            <a:custGeom>
              <a:avLst/>
              <a:gdLst>
                <a:gd name="connsiteX0" fmla="*/ 144494 w 144494"/>
                <a:gd name="connsiteY0" fmla="*/ 12382 h 24764"/>
                <a:gd name="connsiteX1" fmla="*/ 132017 w 144494"/>
                <a:gd name="connsiteY1" fmla="*/ 0 h 24764"/>
                <a:gd name="connsiteX2" fmla="*/ 12478 w 144494"/>
                <a:gd name="connsiteY2" fmla="*/ 0 h 24764"/>
                <a:gd name="connsiteX3" fmla="*/ 0 w 144494"/>
                <a:gd name="connsiteY3" fmla="*/ 12382 h 24764"/>
                <a:gd name="connsiteX4" fmla="*/ 12478 w 144494"/>
                <a:gd name="connsiteY4" fmla="*/ 24765 h 24764"/>
                <a:gd name="connsiteX5" fmla="*/ 132969 w 144494"/>
                <a:gd name="connsiteY5" fmla="*/ 24765 h 24764"/>
                <a:gd name="connsiteX6" fmla="*/ 144494 w 144494"/>
                <a:gd name="connsiteY6" fmla="*/ 12382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494" h="24764">
                  <a:moveTo>
                    <a:pt x="144494" y="12382"/>
                  </a:moveTo>
                  <a:cubicBezTo>
                    <a:pt x="144494" y="5715"/>
                    <a:pt x="138684" y="0"/>
                    <a:pt x="132017" y="0"/>
                  </a:cubicBezTo>
                  <a:lnTo>
                    <a:pt x="12478" y="0"/>
                  </a:lnTo>
                  <a:cubicBezTo>
                    <a:pt x="5715" y="0"/>
                    <a:pt x="0" y="5715"/>
                    <a:pt x="0" y="12382"/>
                  </a:cubicBezTo>
                  <a:cubicBezTo>
                    <a:pt x="0" y="19050"/>
                    <a:pt x="5810" y="24765"/>
                    <a:pt x="12478" y="24765"/>
                  </a:cubicBezTo>
                  <a:lnTo>
                    <a:pt x="132969" y="24765"/>
                  </a:lnTo>
                  <a:cubicBezTo>
                    <a:pt x="138684" y="24765"/>
                    <a:pt x="144494" y="19050"/>
                    <a:pt x="144494" y="12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1ADBACA4-0C4B-D616-77B6-9A953EA658F2}"/>
                </a:ext>
              </a:extLst>
            </p:cNvPr>
            <p:cNvSpPr/>
            <p:nvPr/>
          </p:nvSpPr>
          <p:spPr>
            <a:xfrm>
              <a:off x="5062442" y="3068954"/>
              <a:ext cx="49149" cy="24765"/>
            </a:xfrm>
            <a:custGeom>
              <a:avLst/>
              <a:gdLst>
                <a:gd name="connsiteX0" fmla="*/ 36671 w 49149"/>
                <a:gd name="connsiteY0" fmla="*/ 0 h 24765"/>
                <a:gd name="connsiteX1" fmla="*/ 12573 w 49149"/>
                <a:gd name="connsiteY1" fmla="*/ 0 h 24765"/>
                <a:gd name="connsiteX2" fmla="*/ 0 w 49149"/>
                <a:gd name="connsiteY2" fmla="*/ 12383 h 24765"/>
                <a:gd name="connsiteX3" fmla="*/ 12573 w 49149"/>
                <a:gd name="connsiteY3" fmla="*/ 24765 h 24765"/>
                <a:gd name="connsiteX4" fmla="*/ 36671 w 49149"/>
                <a:gd name="connsiteY4" fmla="*/ 24765 h 24765"/>
                <a:gd name="connsiteX5" fmla="*/ 49149 w 49149"/>
                <a:gd name="connsiteY5" fmla="*/ 12383 h 24765"/>
                <a:gd name="connsiteX6" fmla="*/ 36671 w 49149"/>
                <a:gd name="connsiteY6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149" h="24765">
                  <a:moveTo>
                    <a:pt x="36671" y="0"/>
                  </a:moveTo>
                  <a:lnTo>
                    <a:pt x="12573" y="0"/>
                  </a:lnTo>
                  <a:cubicBezTo>
                    <a:pt x="5810" y="0"/>
                    <a:pt x="0" y="5715"/>
                    <a:pt x="0" y="12383"/>
                  </a:cubicBezTo>
                  <a:cubicBezTo>
                    <a:pt x="0" y="19050"/>
                    <a:pt x="5810" y="24765"/>
                    <a:pt x="12573" y="24765"/>
                  </a:cubicBezTo>
                  <a:lnTo>
                    <a:pt x="36671" y="24765"/>
                  </a:lnTo>
                  <a:cubicBezTo>
                    <a:pt x="43434" y="24765"/>
                    <a:pt x="49149" y="19050"/>
                    <a:pt x="49149" y="12383"/>
                  </a:cubicBezTo>
                  <a:cubicBezTo>
                    <a:pt x="49149" y="5715"/>
                    <a:pt x="43434" y="0"/>
                    <a:pt x="3667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15638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" grpId="0" animBg="1"/>
      <p:bldP spid="31" grpId="0" animBg="1"/>
      <p:bldP spid="3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02519F-9DFE-4578-938A-60ACD231942D}"/>
              </a:ext>
            </a:extLst>
          </p:cNvPr>
          <p:cNvSpPr txBox="1"/>
          <p:nvPr/>
        </p:nvSpPr>
        <p:spPr>
          <a:xfrm>
            <a:off x="305918" y="3772453"/>
            <a:ext cx="115307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8F0603"/>
                </a:solidFill>
                <a:cs typeface="B Yekan" panose="00000400000000000000" pitchFamily="2" charset="-78"/>
              </a:rPr>
              <a:t>تحصیلات قرآنی</a:t>
            </a:r>
            <a:endParaRPr lang="en-US" sz="13800" dirty="0">
              <a:solidFill>
                <a:srgbClr val="8F0603"/>
              </a:solidFill>
              <a:cs typeface="B Yekan" panose="00000400000000000000" pitchFamily="2" charset="-78"/>
            </a:endParaRPr>
          </a:p>
          <a:p>
            <a:pPr algn="ctr"/>
            <a:endParaRPr lang="en-US" sz="3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2" name="Graphic 8">
            <a:extLst>
              <a:ext uri="{FF2B5EF4-FFF2-40B4-BE49-F238E27FC236}">
                <a16:creationId xmlns:a16="http://schemas.microsoft.com/office/drawing/2014/main" id="{E0B710DB-CEC6-4AFC-AFA5-FB45512882A6}"/>
              </a:ext>
            </a:extLst>
          </p:cNvPr>
          <p:cNvGrpSpPr/>
          <p:nvPr/>
        </p:nvGrpSpPr>
        <p:grpSpPr>
          <a:xfrm>
            <a:off x="4905107" y="1319091"/>
            <a:ext cx="2381787" cy="2118754"/>
            <a:chOff x="6299498" y="1777129"/>
            <a:chExt cx="1515025" cy="1347713"/>
          </a:xfrm>
          <a:solidFill>
            <a:srgbClr val="8F0603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51B1835-06ED-08C2-7747-85FD717D0701}"/>
                </a:ext>
              </a:extLst>
            </p:cNvPr>
            <p:cNvSpPr/>
            <p:nvPr/>
          </p:nvSpPr>
          <p:spPr>
            <a:xfrm>
              <a:off x="6480057" y="1814566"/>
              <a:ext cx="538797" cy="863919"/>
            </a:xfrm>
            <a:custGeom>
              <a:avLst/>
              <a:gdLst>
                <a:gd name="connsiteX0" fmla="*/ 0 w 538797"/>
                <a:gd name="connsiteY0" fmla="*/ 745850 h 863919"/>
                <a:gd name="connsiteX1" fmla="*/ 538797 w 538797"/>
                <a:gd name="connsiteY1" fmla="*/ 863919 h 863919"/>
                <a:gd name="connsiteX2" fmla="*/ 538797 w 538797"/>
                <a:gd name="connsiteY2" fmla="*/ 77753 h 863919"/>
                <a:gd name="connsiteX3" fmla="*/ 165872 w 538797"/>
                <a:gd name="connsiteY3" fmla="*/ 0 h 863919"/>
                <a:gd name="connsiteX4" fmla="*/ 0 w 538797"/>
                <a:gd name="connsiteY4" fmla="*/ 745850 h 863919"/>
                <a:gd name="connsiteX5" fmla="*/ 212812 w 538797"/>
                <a:gd name="connsiteY5" fmla="*/ 296612 h 863919"/>
                <a:gd name="connsiteX6" fmla="*/ 256584 w 538797"/>
                <a:gd name="connsiteY6" fmla="*/ 267815 h 863919"/>
                <a:gd name="connsiteX7" fmla="*/ 440023 w 538797"/>
                <a:gd name="connsiteY7" fmla="*/ 305251 h 863919"/>
                <a:gd name="connsiteX8" fmla="*/ 469108 w 538797"/>
                <a:gd name="connsiteY8" fmla="*/ 348447 h 863919"/>
                <a:gd name="connsiteX9" fmla="*/ 434263 w 538797"/>
                <a:gd name="connsiteY9" fmla="*/ 377245 h 863919"/>
                <a:gd name="connsiteX10" fmla="*/ 428504 w 538797"/>
                <a:gd name="connsiteY10" fmla="*/ 377245 h 863919"/>
                <a:gd name="connsiteX11" fmla="*/ 242185 w 538797"/>
                <a:gd name="connsiteY11" fmla="*/ 339808 h 863919"/>
                <a:gd name="connsiteX12" fmla="*/ 212812 w 538797"/>
                <a:gd name="connsiteY12" fmla="*/ 296612 h 863919"/>
                <a:gd name="connsiteX13" fmla="*/ 212812 w 538797"/>
                <a:gd name="connsiteY13" fmla="*/ 440599 h 863919"/>
                <a:gd name="connsiteX14" fmla="*/ 256584 w 538797"/>
                <a:gd name="connsiteY14" fmla="*/ 411801 h 863919"/>
                <a:gd name="connsiteX15" fmla="*/ 440023 w 538797"/>
                <a:gd name="connsiteY15" fmla="*/ 449238 h 863919"/>
                <a:gd name="connsiteX16" fmla="*/ 469108 w 538797"/>
                <a:gd name="connsiteY16" fmla="*/ 492434 h 863919"/>
                <a:gd name="connsiteX17" fmla="*/ 434263 w 538797"/>
                <a:gd name="connsiteY17" fmla="*/ 521231 h 863919"/>
                <a:gd name="connsiteX18" fmla="*/ 428504 w 538797"/>
                <a:gd name="connsiteY18" fmla="*/ 521231 h 863919"/>
                <a:gd name="connsiteX19" fmla="*/ 242185 w 538797"/>
                <a:gd name="connsiteY19" fmla="*/ 483795 h 863919"/>
                <a:gd name="connsiteX20" fmla="*/ 212812 w 538797"/>
                <a:gd name="connsiteY20" fmla="*/ 440599 h 863919"/>
                <a:gd name="connsiteX21" fmla="*/ 212812 w 538797"/>
                <a:gd name="connsiteY21" fmla="*/ 584585 h 863919"/>
                <a:gd name="connsiteX22" fmla="*/ 256584 w 538797"/>
                <a:gd name="connsiteY22" fmla="*/ 555788 h 863919"/>
                <a:gd name="connsiteX23" fmla="*/ 440023 w 538797"/>
                <a:gd name="connsiteY23" fmla="*/ 593224 h 863919"/>
                <a:gd name="connsiteX24" fmla="*/ 469108 w 538797"/>
                <a:gd name="connsiteY24" fmla="*/ 636420 h 863919"/>
                <a:gd name="connsiteX25" fmla="*/ 434263 w 538797"/>
                <a:gd name="connsiteY25" fmla="*/ 665218 h 863919"/>
                <a:gd name="connsiteX26" fmla="*/ 428504 w 538797"/>
                <a:gd name="connsiteY26" fmla="*/ 665218 h 863919"/>
                <a:gd name="connsiteX27" fmla="*/ 242185 w 538797"/>
                <a:gd name="connsiteY27" fmla="*/ 627781 h 863919"/>
                <a:gd name="connsiteX28" fmla="*/ 212812 w 538797"/>
                <a:gd name="connsiteY28" fmla="*/ 584585 h 86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38797" h="863919">
                  <a:moveTo>
                    <a:pt x="0" y="745850"/>
                  </a:moveTo>
                  <a:lnTo>
                    <a:pt x="538797" y="863919"/>
                  </a:lnTo>
                  <a:lnTo>
                    <a:pt x="538797" y="77753"/>
                  </a:lnTo>
                  <a:lnTo>
                    <a:pt x="165872" y="0"/>
                  </a:lnTo>
                  <a:lnTo>
                    <a:pt x="0" y="745850"/>
                  </a:lnTo>
                  <a:close/>
                  <a:moveTo>
                    <a:pt x="212812" y="296612"/>
                  </a:moveTo>
                  <a:cubicBezTo>
                    <a:pt x="215692" y="276454"/>
                    <a:pt x="236138" y="264935"/>
                    <a:pt x="256584" y="267815"/>
                  </a:cubicBezTo>
                  <a:lnTo>
                    <a:pt x="440023" y="305251"/>
                  </a:lnTo>
                  <a:cubicBezTo>
                    <a:pt x="460469" y="308131"/>
                    <a:pt x="471988" y="328289"/>
                    <a:pt x="469108" y="348447"/>
                  </a:cubicBezTo>
                  <a:cubicBezTo>
                    <a:pt x="466228" y="365726"/>
                    <a:pt x="451542" y="377245"/>
                    <a:pt x="434263" y="377245"/>
                  </a:cubicBezTo>
                  <a:cubicBezTo>
                    <a:pt x="431384" y="377245"/>
                    <a:pt x="428504" y="377245"/>
                    <a:pt x="428504" y="377245"/>
                  </a:cubicBezTo>
                  <a:lnTo>
                    <a:pt x="242185" y="339808"/>
                  </a:lnTo>
                  <a:cubicBezTo>
                    <a:pt x="221451" y="336928"/>
                    <a:pt x="209932" y="316770"/>
                    <a:pt x="212812" y="296612"/>
                  </a:cubicBezTo>
                  <a:close/>
                  <a:moveTo>
                    <a:pt x="212812" y="440599"/>
                  </a:moveTo>
                  <a:cubicBezTo>
                    <a:pt x="215692" y="420441"/>
                    <a:pt x="236138" y="408922"/>
                    <a:pt x="256584" y="411801"/>
                  </a:cubicBezTo>
                  <a:lnTo>
                    <a:pt x="440023" y="449238"/>
                  </a:lnTo>
                  <a:cubicBezTo>
                    <a:pt x="460469" y="452118"/>
                    <a:pt x="471988" y="472276"/>
                    <a:pt x="469108" y="492434"/>
                  </a:cubicBezTo>
                  <a:cubicBezTo>
                    <a:pt x="466228" y="509712"/>
                    <a:pt x="451542" y="521231"/>
                    <a:pt x="434263" y="521231"/>
                  </a:cubicBezTo>
                  <a:cubicBezTo>
                    <a:pt x="431384" y="521231"/>
                    <a:pt x="428504" y="521231"/>
                    <a:pt x="428504" y="521231"/>
                  </a:cubicBezTo>
                  <a:lnTo>
                    <a:pt x="242185" y="483795"/>
                  </a:lnTo>
                  <a:cubicBezTo>
                    <a:pt x="221451" y="480915"/>
                    <a:pt x="209932" y="460757"/>
                    <a:pt x="212812" y="440599"/>
                  </a:cubicBezTo>
                  <a:close/>
                  <a:moveTo>
                    <a:pt x="212812" y="584585"/>
                  </a:moveTo>
                  <a:cubicBezTo>
                    <a:pt x="215692" y="564427"/>
                    <a:pt x="236138" y="552908"/>
                    <a:pt x="256584" y="555788"/>
                  </a:cubicBezTo>
                  <a:lnTo>
                    <a:pt x="440023" y="593224"/>
                  </a:lnTo>
                  <a:cubicBezTo>
                    <a:pt x="460469" y="596104"/>
                    <a:pt x="471988" y="616262"/>
                    <a:pt x="469108" y="636420"/>
                  </a:cubicBezTo>
                  <a:cubicBezTo>
                    <a:pt x="466228" y="653699"/>
                    <a:pt x="451542" y="665218"/>
                    <a:pt x="434263" y="665218"/>
                  </a:cubicBezTo>
                  <a:cubicBezTo>
                    <a:pt x="431384" y="665218"/>
                    <a:pt x="428504" y="665218"/>
                    <a:pt x="428504" y="665218"/>
                  </a:cubicBezTo>
                  <a:lnTo>
                    <a:pt x="242185" y="627781"/>
                  </a:lnTo>
                  <a:cubicBezTo>
                    <a:pt x="221451" y="624901"/>
                    <a:pt x="209932" y="604743"/>
                    <a:pt x="212812" y="584585"/>
                  </a:cubicBez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9CC9D75-A8B4-8E96-59B7-F8D745BFD0C4}"/>
                </a:ext>
              </a:extLst>
            </p:cNvPr>
            <p:cNvSpPr/>
            <p:nvPr/>
          </p:nvSpPr>
          <p:spPr>
            <a:xfrm>
              <a:off x="6299498" y="1777129"/>
              <a:ext cx="719644" cy="1100056"/>
            </a:xfrm>
            <a:custGeom>
              <a:avLst/>
              <a:gdLst>
                <a:gd name="connsiteX0" fmla="*/ 101942 w 719644"/>
                <a:gd name="connsiteY0" fmla="*/ 803445 h 1100056"/>
                <a:gd name="connsiteX1" fmla="*/ 279622 w 719644"/>
                <a:gd name="connsiteY1" fmla="*/ 11519 h 1100056"/>
                <a:gd name="connsiteX2" fmla="*/ 224331 w 719644"/>
                <a:gd name="connsiteY2" fmla="*/ 0 h 1100056"/>
                <a:gd name="connsiteX3" fmla="*/ 0 w 719644"/>
                <a:gd name="connsiteY3" fmla="*/ 958950 h 1100056"/>
                <a:gd name="connsiteX4" fmla="*/ 719644 w 719644"/>
                <a:gd name="connsiteY4" fmla="*/ 1100057 h 1100056"/>
                <a:gd name="connsiteX5" fmla="*/ 719644 w 719644"/>
                <a:gd name="connsiteY5" fmla="*/ 976228 h 1100056"/>
                <a:gd name="connsiteX6" fmla="*/ 131316 w 719644"/>
                <a:gd name="connsiteY6" fmla="*/ 846641 h 1100056"/>
                <a:gd name="connsiteX7" fmla="*/ 101942 w 719644"/>
                <a:gd name="connsiteY7" fmla="*/ 803445 h 110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9644" h="1100056">
                  <a:moveTo>
                    <a:pt x="101942" y="803445"/>
                  </a:moveTo>
                  <a:lnTo>
                    <a:pt x="279622" y="11519"/>
                  </a:lnTo>
                  <a:lnTo>
                    <a:pt x="224331" y="0"/>
                  </a:lnTo>
                  <a:lnTo>
                    <a:pt x="0" y="958950"/>
                  </a:lnTo>
                  <a:lnTo>
                    <a:pt x="719644" y="1100057"/>
                  </a:lnTo>
                  <a:lnTo>
                    <a:pt x="719644" y="976228"/>
                  </a:lnTo>
                  <a:lnTo>
                    <a:pt x="131316" y="846641"/>
                  </a:lnTo>
                  <a:cubicBezTo>
                    <a:pt x="110870" y="840881"/>
                    <a:pt x="99063" y="823603"/>
                    <a:pt x="101942" y="803445"/>
                  </a:cubicBez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D37194E-7088-7B83-962E-8F78E8DF47B7}"/>
                </a:ext>
              </a:extLst>
            </p:cNvPr>
            <p:cNvSpPr/>
            <p:nvPr/>
          </p:nvSpPr>
          <p:spPr>
            <a:xfrm>
              <a:off x="7092000" y="1817445"/>
              <a:ext cx="538797" cy="863919"/>
            </a:xfrm>
            <a:custGeom>
              <a:avLst/>
              <a:gdLst>
                <a:gd name="connsiteX0" fmla="*/ 372925 w 538797"/>
                <a:gd name="connsiteY0" fmla="*/ 0 h 863919"/>
                <a:gd name="connsiteX1" fmla="*/ 0 w 538797"/>
                <a:gd name="connsiteY1" fmla="*/ 77753 h 863919"/>
                <a:gd name="connsiteX2" fmla="*/ 0 w 538797"/>
                <a:gd name="connsiteY2" fmla="*/ 863919 h 863919"/>
                <a:gd name="connsiteX3" fmla="*/ 538797 w 538797"/>
                <a:gd name="connsiteY3" fmla="*/ 745850 h 863919"/>
                <a:gd name="connsiteX4" fmla="*/ 372925 w 538797"/>
                <a:gd name="connsiteY4" fmla="*/ 0 h 863919"/>
                <a:gd name="connsiteX5" fmla="*/ 300068 w 538797"/>
                <a:gd name="connsiteY5" fmla="*/ 624901 h 863919"/>
                <a:gd name="connsiteX6" fmla="*/ 116629 w 538797"/>
                <a:gd name="connsiteY6" fmla="*/ 662338 h 863919"/>
                <a:gd name="connsiteX7" fmla="*/ 110870 w 538797"/>
                <a:gd name="connsiteY7" fmla="*/ 662338 h 863919"/>
                <a:gd name="connsiteX8" fmla="*/ 76025 w 538797"/>
                <a:gd name="connsiteY8" fmla="*/ 633541 h 863919"/>
                <a:gd name="connsiteX9" fmla="*/ 105110 w 538797"/>
                <a:gd name="connsiteY9" fmla="*/ 590345 h 863919"/>
                <a:gd name="connsiteX10" fmla="*/ 288549 w 538797"/>
                <a:gd name="connsiteY10" fmla="*/ 552908 h 863919"/>
                <a:gd name="connsiteX11" fmla="*/ 332321 w 538797"/>
                <a:gd name="connsiteY11" fmla="*/ 581706 h 863919"/>
                <a:gd name="connsiteX12" fmla="*/ 300068 w 538797"/>
                <a:gd name="connsiteY12" fmla="*/ 624901 h 863919"/>
                <a:gd name="connsiteX13" fmla="*/ 300068 w 538797"/>
                <a:gd name="connsiteY13" fmla="*/ 480915 h 863919"/>
                <a:gd name="connsiteX14" fmla="*/ 116629 w 538797"/>
                <a:gd name="connsiteY14" fmla="*/ 518351 h 863919"/>
                <a:gd name="connsiteX15" fmla="*/ 110870 w 538797"/>
                <a:gd name="connsiteY15" fmla="*/ 518351 h 863919"/>
                <a:gd name="connsiteX16" fmla="*/ 76025 w 538797"/>
                <a:gd name="connsiteY16" fmla="*/ 489554 h 863919"/>
                <a:gd name="connsiteX17" fmla="*/ 105110 w 538797"/>
                <a:gd name="connsiteY17" fmla="*/ 446358 h 863919"/>
                <a:gd name="connsiteX18" fmla="*/ 288549 w 538797"/>
                <a:gd name="connsiteY18" fmla="*/ 408922 h 863919"/>
                <a:gd name="connsiteX19" fmla="*/ 332321 w 538797"/>
                <a:gd name="connsiteY19" fmla="*/ 437719 h 863919"/>
                <a:gd name="connsiteX20" fmla="*/ 300068 w 538797"/>
                <a:gd name="connsiteY20" fmla="*/ 480915 h 863919"/>
                <a:gd name="connsiteX21" fmla="*/ 300068 w 538797"/>
                <a:gd name="connsiteY21" fmla="*/ 336928 h 863919"/>
                <a:gd name="connsiteX22" fmla="*/ 116629 w 538797"/>
                <a:gd name="connsiteY22" fmla="*/ 374365 h 863919"/>
                <a:gd name="connsiteX23" fmla="*/ 110870 w 538797"/>
                <a:gd name="connsiteY23" fmla="*/ 374365 h 863919"/>
                <a:gd name="connsiteX24" fmla="*/ 76025 w 538797"/>
                <a:gd name="connsiteY24" fmla="*/ 345568 h 863919"/>
                <a:gd name="connsiteX25" fmla="*/ 105110 w 538797"/>
                <a:gd name="connsiteY25" fmla="*/ 302372 h 863919"/>
                <a:gd name="connsiteX26" fmla="*/ 288549 w 538797"/>
                <a:gd name="connsiteY26" fmla="*/ 264935 h 863919"/>
                <a:gd name="connsiteX27" fmla="*/ 332321 w 538797"/>
                <a:gd name="connsiteY27" fmla="*/ 293732 h 863919"/>
                <a:gd name="connsiteX28" fmla="*/ 300068 w 538797"/>
                <a:gd name="connsiteY28" fmla="*/ 336928 h 86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38797" h="863919">
                  <a:moveTo>
                    <a:pt x="372925" y="0"/>
                  </a:moveTo>
                  <a:lnTo>
                    <a:pt x="0" y="77753"/>
                  </a:lnTo>
                  <a:lnTo>
                    <a:pt x="0" y="863919"/>
                  </a:lnTo>
                  <a:lnTo>
                    <a:pt x="538797" y="745850"/>
                  </a:lnTo>
                  <a:lnTo>
                    <a:pt x="372925" y="0"/>
                  </a:lnTo>
                  <a:close/>
                  <a:moveTo>
                    <a:pt x="300068" y="624901"/>
                  </a:moveTo>
                  <a:lnTo>
                    <a:pt x="116629" y="662338"/>
                  </a:lnTo>
                  <a:cubicBezTo>
                    <a:pt x="113749" y="662338"/>
                    <a:pt x="110870" y="662338"/>
                    <a:pt x="110870" y="662338"/>
                  </a:cubicBezTo>
                  <a:cubicBezTo>
                    <a:pt x="93303" y="662338"/>
                    <a:pt x="78905" y="650819"/>
                    <a:pt x="76025" y="633541"/>
                  </a:cubicBezTo>
                  <a:cubicBezTo>
                    <a:pt x="73145" y="613382"/>
                    <a:pt x="84664" y="596104"/>
                    <a:pt x="105110" y="590345"/>
                  </a:cubicBezTo>
                  <a:lnTo>
                    <a:pt x="288549" y="552908"/>
                  </a:lnTo>
                  <a:cubicBezTo>
                    <a:pt x="308995" y="550028"/>
                    <a:pt x="326273" y="561547"/>
                    <a:pt x="332321" y="581706"/>
                  </a:cubicBezTo>
                  <a:cubicBezTo>
                    <a:pt x="332033" y="601864"/>
                    <a:pt x="320514" y="622022"/>
                    <a:pt x="300068" y="624901"/>
                  </a:cubicBezTo>
                  <a:close/>
                  <a:moveTo>
                    <a:pt x="300068" y="480915"/>
                  </a:moveTo>
                  <a:lnTo>
                    <a:pt x="116629" y="518351"/>
                  </a:lnTo>
                  <a:cubicBezTo>
                    <a:pt x="113749" y="518351"/>
                    <a:pt x="110870" y="518351"/>
                    <a:pt x="110870" y="518351"/>
                  </a:cubicBezTo>
                  <a:cubicBezTo>
                    <a:pt x="93303" y="518351"/>
                    <a:pt x="78905" y="506832"/>
                    <a:pt x="76025" y="489554"/>
                  </a:cubicBezTo>
                  <a:cubicBezTo>
                    <a:pt x="73145" y="469396"/>
                    <a:pt x="84664" y="452118"/>
                    <a:pt x="105110" y="446358"/>
                  </a:cubicBezTo>
                  <a:lnTo>
                    <a:pt x="288549" y="408922"/>
                  </a:lnTo>
                  <a:cubicBezTo>
                    <a:pt x="308995" y="406042"/>
                    <a:pt x="326273" y="417561"/>
                    <a:pt x="332321" y="437719"/>
                  </a:cubicBezTo>
                  <a:cubicBezTo>
                    <a:pt x="332033" y="457877"/>
                    <a:pt x="320514" y="478035"/>
                    <a:pt x="300068" y="480915"/>
                  </a:cubicBezTo>
                  <a:close/>
                  <a:moveTo>
                    <a:pt x="300068" y="336928"/>
                  </a:moveTo>
                  <a:lnTo>
                    <a:pt x="116629" y="374365"/>
                  </a:lnTo>
                  <a:cubicBezTo>
                    <a:pt x="113749" y="374365"/>
                    <a:pt x="110870" y="374365"/>
                    <a:pt x="110870" y="374365"/>
                  </a:cubicBezTo>
                  <a:cubicBezTo>
                    <a:pt x="93303" y="374365"/>
                    <a:pt x="78905" y="362846"/>
                    <a:pt x="76025" y="345568"/>
                  </a:cubicBezTo>
                  <a:cubicBezTo>
                    <a:pt x="73145" y="325409"/>
                    <a:pt x="84664" y="308131"/>
                    <a:pt x="105110" y="302372"/>
                  </a:cubicBezTo>
                  <a:lnTo>
                    <a:pt x="288549" y="264935"/>
                  </a:lnTo>
                  <a:cubicBezTo>
                    <a:pt x="308995" y="262055"/>
                    <a:pt x="326273" y="273574"/>
                    <a:pt x="332321" y="293732"/>
                  </a:cubicBezTo>
                  <a:cubicBezTo>
                    <a:pt x="332033" y="313891"/>
                    <a:pt x="320514" y="334049"/>
                    <a:pt x="300068" y="336928"/>
                  </a:cubicBez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6F7F72E-4E71-CEEA-82C8-39BB9BCECC0D}"/>
                </a:ext>
              </a:extLst>
            </p:cNvPr>
            <p:cNvSpPr/>
            <p:nvPr/>
          </p:nvSpPr>
          <p:spPr>
            <a:xfrm>
              <a:off x="6733761" y="2894464"/>
              <a:ext cx="238729" cy="230378"/>
            </a:xfrm>
            <a:custGeom>
              <a:avLst/>
              <a:gdLst>
                <a:gd name="connsiteX0" fmla="*/ 0 w 238729"/>
                <a:gd name="connsiteY0" fmla="*/ 230378 h 230378"/>
                <a:gd name="connsiteX1" fmla="*/ 238730 w 238729"/>
                <a:gd name="connsiteY1" fmla="*/ 46076 h 230378"/>
                <a:gd name="connsiteX2" fmla="*/ 0 w 238729"/>
                <a:gd name="connsiteY2" fmla="*/ 0 h 230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29" h="230378">
                  <a:moveTo>
                    <a:pt x="0" y="230378"/>
                  </a:moveTo>
                  <a:lnTo>
                    <a:pt x="238730" y="460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DC6834C-37C4-B5DF-8EB1-ED704023F549}"/>
                </a:ext>
              </a:extLst>
            </p:cNvPr>
            <p:cNvSpPr/>
            <p:nvPr/>
          </p:nvSpPr>
          <p:spPr>
            <a:xfrm>
              <a:off x="7141531" y="2894464"/>
              <a:ext cx="238729" cy="230378"/>
            </a:xfrm>
            <a:custGeom>
              <a:avLst/>
              <a:gdLst>
                <a:gd name="connsiteX0" fmla="*/ 238730 w 238729"/>
                <a:gd name="connsiteY0" fmla="*/ 230378 h 230378"/>
                <a:gd name="connsiteX1" fmla="*/ 238730 w 238729"/>
                <a:gd name="connsiteY1" fmla="*/ 0 h 230378"/>
                <a:gd name="connsiteX2" fmla="*/ 0 w 238729"/>
                <a:gd name="connsiteY2" fmla="*/ 46076 h 230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29" h="230378">
                  <a:moveTo>
                    <a:pt x="238730" y="230378"/>
                  </a:moveTo>
                  <a:lnTo>
                    <a:pt x="238730" y="0"/>
                  </a:lnTo>
                  <a:lnTo>
                    <a:pt x="0" y="46076"/>
                  </a:ln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510A048-2DF4-039E-8AD3-1E584AF69BC4}"/>
                </a:ext>
              </a:extLst>
            </p:cNvPr>
            <p:cNvSpPr/>
            <p:nvPr/>
          </p:nvSpPr>
          <p:spPr>
            <a:xfrm>
              <a:off x="7094880" y="1777129"/>
              <a:ext cx="719644" cy="1100056"/>
            </a:xfrm>
            <a:custGeom>
              <a:avLst/>
              <a:gdLst>
                <a:gd name="connsiteX0" fmla="*/ 495313 w 719644"/>
                <a:gd name="connsiteY0" fmla="*/ 0 h 1100056"/>
                <a:gd name="connsiteX1" fmla="*/ 440023 w 719644"/>
                <a:gd name="connsiteY1" fmla="*/ 11519 h 1100056"/>
                <a:gd name="connsiteX2" fmla="*/ 617414 w 719644"/>
                <a:gd name="connsiteY2" fmla="*/ 803445 h 1100056"/>
                <a:gd name="connsiteX3" fmla="*/ 591209 w 719644"/>
                <a:gd name="connsiteY3" fmla="*/ 846641 h 1100056"/>
                <a:gd name="connsiteX4" fmla="*/ 0 w 719644"/>
                <a:gd name="connsiteY4" fmla="*/ 976228 h 1100056"/>
                <a:gd name="connsiteX5" fmla="*/ 0 w 719644"/>
                <a:gd name="connsiteY5" fmla="*/ 1100057 h 1100056"/>
                <a:gd name="connsiteX6" fmla="*/ 719644 w 719644"/>
                <a:gd name="connsiteY6" fmla="*/ 958950 h 1100056"/>
                <a:gd name="connsiteX7" fmla="*/ 495313 w 719644"/>
                <a:gd name="connsiteY7" fmla="*/ 0 h 110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9644" h="1100056">
                  <a:moveTo>
                    <a:pt x="495313" y="0"/>
                  </a:moveTo>
                  <a:lnTo>
                    <a:pt x="440023" y="11519"/>
                  </a:lnTo>
                  <a:lnTo>
                    <a:pt x="617414" y="803445"/>
                  </a:lnTo>
                  <a:cubicBezTo>
                    <a:pt x="620294" y="823603"/>
                    <a:pt x="608775" y="840881"/>
                    <a:pt x="591209" y="846641"/>
                  </a:cubicBezTo>
                  <a:lnTo>
                    <a:pt x="0" y="976228"/>
                  </a:lnTo>
                  <a:lnTo>
                    <a:pt x="0" y="1100057"/>
                  </a:lnTo>
                  <a:lnTo>
                    <a:pt x="719644" y="958950"/>
                  </a:lnTo>
                  <a:lnTo>
                    <a:pt x="495313" y="0"/>
                  </a:lnTo>
                  <a:close/>
                </a:path>
              </a:pathLst>
            </a:custGeom>
            <a:grpFill/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6828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3BFCABE-D0EF-5D4A-6C02-EF0726D3BB95}"/>
              </a:ext>
            </a:extLst>
          </p:cNvPr>
          <p:cNvSpPr/>
          <p:nvPr/>
        </p:nvSpPr>
        <p:spPr>
          <a:xfrm>
            <a:off x="10088528" y="798003"/>
            <a:ext cx="653084" cy="5261993"/>
          </a:xfrm>
          <a:prstGeom prst="roundRect">
            <a:avLst>
              <a:gd name="adj" fmla="val 50000"/>
            </a:avLst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8553BE-E1B8-BCE7-790E-FEBF1D846B3B}"/>
              </a:ext>
            </a:extLst>
          </p:cNvPr>
          <p:cNvSpPr txBox="1"/>
          <p:nvPr/>
        </p:nvSpPr>
        <p:spPr>
          <a:xfrm rot="16200000">
            <a:off x="7780697" y="3138282"/>
            <a:ext cx="5261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chemeClr val="bg1"/>
                </a:solidFill>
                <a:cs typeface="B Yekan" panose="00000400000000000000" pitchFamily="2" charset="-78"/>
              </a:rPr>
              <a:t>تصویر کارت دانش آموزی شهید باقری</a:t>
            </a:r>
            <a:endParaRPr lang="en-US" sz="3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8C1F1B9-19CA-7013-1F34-87A6BCC185AB}"/>
              </a:ext>
            </a:extLst>
          </p:cNvPr>
          <p:cNvGrpSpPr/>
          <p:nvPr/>
        </p:nvGrpSpPr>
        <p:grpSpPr>
          <a:xfrm>
            <a:off x="1158674" y="925286"/>
            <a:ext cx="6279774" cy="4690692"/>
            <a:chOff x="1223988" y="505618"/>
            <a:chExt cx="7089364" cy="5295417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0834D31F-94E1-CE98-E882-7928D53A1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88099">
              <a:off x="1223988" y="865065"/>
              <a:ext cx="7089364" cy="493597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grpSp>
          <p:nvGrpSpPr>
            <p:cNvPr id="23" name="Graphic 5">
              <a:extLst>
                <a:ext uri="{FF2B5EF4-FFF2-40B4-BE49-F238E27FC236}">
                  <a16:creationId xmlns:a16="http://schemas.microsoft.com/office/drawing/2014/main" id="{0490C113-563E-9DCF-732C-E4B9CA8139CE}"/>
                </a:ext>
              </a:extLst>
            </p:cNvPr>
            <p:cNvGrpSpPr/>
            <p:nvPr/>
          </p:nvGrpSpPr>
          <p:grpSpPr>
            <a:xfrm>
              <a:off x="4277148" y="505618"/>
              <a:ext cx="499470" cy="514589"/>
              <a:chOff x="2126383" y="557880"/>
              <a:chExt cx="559115" cy="576039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D5FAE9EE-007B-C9A3-BAC4-E1702392EC01}"/>
                  </a:ext>
                </a:extLst>
              </p:cNvPr>
              <p:cNvSpPr/>
              <p:nvPr/>
            </p:nvSpPr>
            <p:spPr>
              <a:xfrm>
                <a:off x="2126383" y="1081292"/>
                <a:ext cx="52539" cy="52627"/>
              </a:xfrm>
              <a:custGeom>
                <a:avLst/>
                <a:gdLst>
                  <a:gd name="connsiteX0" fmla="*/ 52511 w 52539"/>
                  <a:gd name="connsiteY0" fmla="*/ 27460 h 52627"/>
                  <a:gd name="connsiteX1" fmla="*/ 27460 w 52539"/>
                  <a:gd name="connsiteY1" fmla="*/ 28 h 52627"/>
                  <a:gd name="connsiteX2" fmla="*/ 28 w 52539"/>
                  <a:gd name="connsiteY2" fmla="*/ 25174 h 52627"/>
                  <a:gd name="connsiteX3" fmla="*/ 25174 w 52539"/>
                  <a:gd name="connsiteY3" fmla="*/ 52606 h 52627"/>
                  <a:gd name="connsiteX4" fmla="*/ 52511 w 52539"/>
                  <a:gd name="connsiteY4" fmla="*/ 27460 h 5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39" h="52627">
                    <a:moveTo>
                      <a:pt x="52511" y="27460"/>
                    </a:moveTo>
                    <a:cubicBezTo>
                      <a:pt x="53178" y="12982"/>
                      <a:pt x="41938" y="695"/>
                      <a:pt x="27460" y="28"/>
                    </a:cubicBezTo>
                    <a:cubicBezTo>
                      <a:pt x="12887" y="-639"/>
                      <a:pt x="600" y="10601"/>
                      <a:pt x="28" y="25174"/>
                    </a:cubicBezTo>
                    <a:cubicBezTo>
                      <a:pt x="-639" y="39652"/>
                      <a:pt x="10601" y="52035"/>
                      <a:pt x="25174" y="52606"/>
                    </a:cubicBezTo>
                    <a:cubicBezTo>
                      <a:pt x="39557" y="53178"/>
                      <a:pt x="51844" y="41938"/>
                      <a:pt x="52511" y="274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B2200"/>
                  </a:gs>
                  <a:gs pos="50000">
                    <a:srgbClr val="625215"/>
                  </a:gs>
                  <a:gs pos="100000">
                    <a:srgbClr val="99832A"/>
                  </a:gs>
                </a:gsLst>
                <a:lin ang="2854101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C94FF56E-D082-1301-8E6B-44C55E2F124C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188">
                    <a:srgbClr val="696969"/>
                  </a:gs>
                  <a:gs pos="25760">
                    <a:srgbClr val="FCFCFC"/>
                  </a:gs>
                  <a:gs pos="55050">
                    <a:srgbClr val="D4D4D4"/>
                  </a:gs>
                  <a:gs pos="77780">
                    <a:srgbClr val="434343"/>
                  </a:gs>
                  <a:gs pos="82120">
                    <a:srgbClr val="474747"/>
                  </a:gs>
                  <a:gs pos="86570">
                    <a:srgbClr val="535353"/>
                  </a:gs>
                  <a:gs pos="91080">
                    <a:srgbClr val="686868"/>
                  </a:gs>
                  <a:gs pos="95600">
                    <a:srgbClr val="858585"/>
                  </a:gs>
                  <a:gs pos="100000">
                    <a:srgbClr val="A8A8A8"/>
                  </a:gs>
                </a:gsLst>
                <a:lin ang="1332131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2FBC4C0-141D-59CC-E93A-8EFEA68266EC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7F7F7F"/>
                  </a:gs>
                  <a:gs pos="100000">
                    <a:srgbClr val="000000"/>
                  </a:gs>
                </a:gsLst>
                <a:lin ang="1872108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FCE8061-21F2-A8A0-31BA-B8CCE1C5B307}"/>
                  </a:ext>
                </a:extLst>
              </p:cNvPr>
              <p:cNvSpPr/>
              <p:nvPr/>
            </p:nvSpPr>
            <p:spPr>
              <a:xfrm>
                <a:off x="2179571" y="704419"/>
                <a:ext cx="355536" cy="356792"/>
              </a:xfrm>
              <a:custGeom>
                <a:avLst/>
                <a:gdLst>
                  <a:gd name="connsiteX0" fmla="*/ 355082 w 355536"/>
                  <a:gd name="connsiteY0" fmla="*/ 186306 h 356792"/>
                  <a:gd name="connsiteX1" fmla="*/ 190490 w 355536"/>
                  <a:gd name="connsiteY1" fmla="*/ 356613 h 356792"/>
                  <a:gd name="connsiteX2" fmla="*/ 466 w 355536"/>
                  <a:gd name="connsiteY2" fmla="*/ 170399 h 356792"/>
                  <a:gd name="connsiteX3" fmla="*/ 165058 w 355536"/>
                  <a:gd name="connsiteY3" fmla="*/ 187 h 356792"/>
                  <a:gd name="connsiteX4" fmla="*/ 355082 w 355536"/>
                  <a:gd name="connsiteY4" fmla="*/ 186306 h 35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536" h="356792">
                    <a:moveTo>
                      <a:pt x="355082" y="186306"/>
                    </a:moveTo>
                    <a:cubicBezTo>
                      <a:pt x="362035" y="284699"/>
                      <a:pt x="288407" y="360994"/>
                      <a:pt x="190490" y="356613"/>
                    </a:cubicBezTo>
                    <a:cubicBezTo>
                      <a:pt x="92573" y="352231"/>
                      <a:pt x="7515" y="268888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569"/>
                      <a:pt x="348033" y="87913"/>
                      <a:pt x="355082" y="186306"/>
                    </a:cubicBezTo>
                    <a:close/>
                  </a:path>
                </a:pathLst>
              </a:custGeom>
              <a:solidFill>
                <a:srgbClr val="8A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CECFF33-FAB0-357F-8426-15FBE8A68225}"/>
                  </a:ext>
                </a:extLst>
              </p:cNvPr>
              <p:cNvSpPr/>
              <p:nvPr/>
            </p:nvSpPr>
            <p:spPr>
              <a:xfrm>
                <a:off x="2189382" y="707277"/>
                <a:ext cx="355452" cy="356697"/>
              </a:xfrm>
              <a:custGeom>
                <a:avLst/>
                <a:gdLst>
                  <a:gd name="connsiteX0" fmla="*/ 354987 w 355452"/>
                  <a:gd name="connsiteY0" fmla="*/ 186306 h 356697"/>
                  <a:gd name="connsiteX1" fmla="*/ 190395 w 355452"/>
                  <a:gd name="connsiteY1" fmla="*/ 356518 h 356697"/>
                  <a:gd name="connsiteX2" fmla="*/ 466 w 355452"/>
                  <a:gd name="connsiteY2" fmla="*/ 170399 h 356697"/>
                  <a:gd name="connsiteX3" fmla="*/ 165058 w 355452"/>
                  <a:gd name="connsiteY3" fmla="*/ 187 h 356697"/>
                  <a:gd name="connsiteX4" fmla="*/ 354987 w 355452"/>
                  <a:gd name="connsiteY4" fmla="*/ 186306 h 35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52" h="356697">
                    <a:moveTo>
                      <a:pt x="354987" y="186306"/>
                    </a:moveTo>
                    <a:cubicBezTo>
                      <a:pt x="362035" y="284699"/>
                      <a:pt x="288312" y="360899"/>
                      <a:pt x="190395" y="356518"/>
                    </a:cubicBezTo>
                    <a:cubicBezTo>
                      <a:pt x="92478" y="352136"/>
                      <a:pt x="7419" y="268792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474"/>
                      <a:pt x="347938" y="87817"/>
                      <a:pt x="354987" y="186306"/>
                    </a:cubicBezTo>
                    <a:close/>
                  </a:path>
                </a:pathLst>
              </a:custGeom>
              <a:solidFill>
                <a:srgbClr val="FF55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DA532ECB-0CE2-D44F-6C9B-176833582937}"/>
                  </a:ext>
                </a:extLst>
              </p:cNvPr>
              <p:cNvSpPr/>
              <p:nvPr/>
            </p:nvSpPr>
            <p:spPr>
              <a:xfrm>
                <a:off x="2346153" y="717521"/>
                <a:ext cx="188549" cy="336343"/>
              </a:xfrm>
              <a:custGeom>
                <a:avLst/>
                <a:gdLst>
                  <a:gd name="connsiteX0" fmla="*/ 188119 w 188549"/>
                  <a:gd name="connsiteY0" fmla="*/ 175585 h 336343"/>
                  <a:gd name="connsiteX1" fmla="*/ 8954 w 188549"/>
                  <a:gd name="connsiteY1" fmla="*/ 39 h 336343"/>
                  <a:gd name="connsiteX2" fmla="*/ 0 w 188549"/>
                  <a:gd name="connsiteY2" fmla="*/ 135 h 336343"/>
                  <a:gd name="connsiteX3" fmla="*/ 178594 w 188549"/>
                  <a:gd name="connsiteY3" fmla="*/ 175585 h 336343"/>
                  <a:gd name="connsiteX4" fmla="*/ 32385 w 188549"/>
                  <a:gd name="connsiteY4" fmla="*/ 336081 h 336343"/>
                  <a:gd name="connsiteX5" fmla="*/ 32956 w 188549"/>
                  <a:gd name="connsiteY5" fmla="*/ 336177 h 336343"/>
                  <a:gd name="connsiteX6" fmla="*/ 188119 w 188549"/>
                  <a:gd name="connsiteY6" fmla="*/ 175585 h 33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9" h="336343">
                    <a:moveTo>
                      <a:pt x="188119" y="175585"/>
                    </a:moveTo>
                    <a:cubicBezTo>
                      <a:pt x="181451" y="82812"/>
                      <a:pt x="101251" y="4230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92107" y="4611"/>
                      <a:pt x="171926" y="83002"/>
                      <a:pt x="178594" y="175585"/>
                    </a:cubicBezTo>
                    <a:cubicBezTo>
                      <a:pt x="184976" y="265311"/>
                      <a:pt x="120110" y="335319"/>
                      <a:pt x="32385" y="336081"/>
                    </a:cubicBezTo>
                    <a:cubicBezTo>
                      <a:pt x="32576" y="336081"/>
                      <a:pt x="32766" y="336081"/>
                      <a:pt x="32956" y="336177"/>
                    </a:cubicBezTo>
                    <a:cubicBezTo>
                      <a:pt x="125254" y="340272"/>
                      <a:pt x="194691" y="268359"/>
                      <a:pt x="188119" y="175585"/>
                    </a:cubicBezTo>
                    <a:close/>
                  </a:path>
                </a:pathLst>
              </a:custGeom>
              <a:solidFill>
                <a:srgbClr val="F879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D49E815-A835-DD6B-1A38-419F16EFDA53}"/>
                  </a:ext>
                </a:extLst>
              </p:cNvPr>
              <p:cNvSpPr/>
              <p:nvPr/>
            </p:nvSpPr>
            <p:spPr>
              <a:xfrm>
                <a:off x="2280718" y="612404"/>
                <a:ext cx="351185" cy="355904"/>
              </a:xfrm>
              <a:custGeom>
                <a:avLst/>
                <a:gdLst>
                  <a:gd name="connsiteX0" fmla="*/ 351185 w 351185"/>
                  <a:gd name="connsiteY0" fmla="*/ 127159 h 355904"/>
                  <a:gd name="connsiteX1" fmla="*/ 163829 w 351185"/>
                  <a:gd name="connsiteY1" fmla="*/ 340424 h 355904"/>
                  <a:gd name="connsiteX2" fmla="*/ 12572 w 351185"/>
                  <a:gd name="connsiteY2" fmla="*/ 213265 h 355904"/>
                  <a:gd name="connsiteX3" fmla="*/ 199928 w 351185"/>
                  <a:gd name="connsiteY3" fmla="*/ 0 h 355904"/>
                  <a:gd name="connsiteX4" fmla="*/ 351185 w 351185"/>
                  <a:gd name="connsiteY4" fmla="*/ 127159 h 355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185" h="355904">
                    <a:moveTo>
                      <a:pt x="351185" y="127159"/>
                    </a:moveTo>
                    <a:lnTo>
                      <a:pt x="163829" y="340424"/>
                    </a:lnTo>
                    <a:cubicBezTo>
                      <a:pt x="106393" y="397288"/>
                      <a:pt x="-44197" y="284417"/>
                      <a:pt x="12572" y="213265"/>
                    </a:cubicBezTo>
                    <a:lnTo>
                      <a:pt x="199928" y="0"/>
                    </a:lnTo>
                    <a:lnTo>
                      <a:pt x="351185" y="127159"/>
                    </a:lnTo>
                    <a:close/>
                  </a:path>
                </a:pathLst>
              </a:custGeom>
              <a:gradFill>
                <a:gsLst>
                  <a:gs pos="0">
                    <a:srgbClr val="B40000"/>
                  </a:gs>
                  <a:gs pos="7690">
                    <a:srgbClr val="A20000"/>
                  </a:gs>
                  <a:gs pos="16320">
                    <a:srgbClr val="960000"/>
                  </a:gs>
                  <a:gs pos="24750">
                    <a:srgbClr val="920000"/>
                  </a:gs>
                  <a:gs pos="57580">
                    <a:srgbClr val="B40000"/>
                  </a:gs>
                  <a:gs pos="86870">
                    <a:srgbClr val="FF8484"/>
                  </a:gs>
                  <a:gs pos="99810">
                    <a:srgbClr val="AD2828"/>
                  </a:gs>
                </a:gsLst>
                <a:lin ang="255405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CF06CE4-9F21-2BCC-FB42-64463802032E}"/>
                  </a:ext>
                </a:extLst>
              </p:cNvPr>
              <p:cNvSpPr/>
              <p:nvPr/>
            </p:nvSpPr>
            <p:spPr>
              <a:xfrm>
                <a:off x="2277576" y="612309"/>
                <a:ext cx="203355" cy="356209"/>
              </a:xfrm>
              <a:custGeom>
                <a:avLst/>
                <a:gdLst>
                  <a:gd name="connsiteX0" fmla="*/ 18380 w 203355"/>
                  <a:gd name="connsiteY0" fmla="*/ 210884 h 356209"/>
                  <a:gd name="connsiteX1" fmla="*/ 203355 w 203355"/>
                  <a:gd name="connsiteY1" fmla="*/ 286 h 356209"/>
                  <a:gd name="connsiteX2" fmla="*/ 203070 w 203355"/>
                  <a:gd name="connsiteY2" fmla="*/ 0 h 356209"/>
                  <a:gd name="connsiteX3" fmla="*/ 15713 w 203355"/>
                  <a:gd name="connsiteY3" fmla="*/ 213360 h 356209"/>
                  <a:gd name="connsiteX4" fmla="*/ 166779 w 203355"/>
                  <a:gd name="connsiteY4" fmla="*/ 340805 h 356209"/>
                  <a:gd name="connsiteX5" fmla="*/ 18380 w 203355"/>
                  <a:gd name="connsiteY5" fmla="*/ 210884 h 35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355" h="356209">
                    <a:moveTo>
                      <a:pt x="18380" y="210884"/>
                    </a:moveTo>
                    <a:lnTo>
                      <a:pt x="203355" y="286"/>
                    </a:lnTo>
                    <a:lnTo>
                      <a:pt x="203070" y="0"/>
                    </a:lnTo>
                    <a:lnTo>
                      <a:pt x="15713" y="213360"/>
                    </a:lnTo>
                    <a:cubicBezTo>
                      <a:pt x="-49438" y="285179"/>
                      <a:pt x="105153" y="397383"/>
                      <a:pt x="166779" y="340805"/>
                    </a:cubicBezTo>
                    <a:cubicBezTo>
                      <a:pt x="107439" y="391192"/>
                      <a:pt x="-37437" y="280892"/>
                      <a:pt x="18380" y="2108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00000"/>
                  </a:gs>
                  <a:gs pos="5560">
                    <a:srgbClr val="850000"/>
                  </a:gs>
                  <a:gs pos="15270">
                    <a:srgbClr val="790000"/>
                  </a:gs>
                  <a:gs pos="24750">
                    <a:srgbClr val="750000"/>
                  </a:gs>
                  <a:gs pos="57580">
                    <a:srgbClr val="900000"/>
                  </a:gs>
                  <a:gs pos="86870">
                    <a:srgbClr val="DE5757"/>
                  </a:gs>
                  <a:gs pos="99810">
                    <a:srgbClr val="9E0C0C"/>
                  </a:gs>
                </a:gsLst>
                <a:lin ang="255406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A1D886F-3364-93C7-C376-7C14EBCFF082}"/>
                  </a:ext>
                </a:extLst>
              </p:cNvPr>
              <p:cNvSpPr/>
              <p:nvPr/>
            </p:nvSpPr>
            <p:spPr>
              <a:xfrm>
                <a:off x="2414954" y="557880"/>
                <a:ext cx="270545" cy="271450"/>
              </a:xfrm>
              <a:custGeom>
                <a:avLst/>
                <a:gdLst>
                  <a:gd name="connsiteX0" fmla="*/ 270194 w 270545"/>
                  <a:gd name="connsiteY0" fmla="*/ 141774 h 271450"/>
                  <a:gd name="connsiteX1" fmla="*/ 144940 w 270545"/>
                  <a:gd name="connsiteY1" fmla="*/ 271314 h 271450"/>
                  <a:gd name="connsiteX2" fmla="*/ 351 w 270545"/>
                  <a:gd name="connsiteY2" fmla="*/ 129677 h 271450"/>
                  <a:gd name="connsiteX3" fmla="*/ 125605 w 270545"/>
                  <a:gd name="connsiteY3" fmla="*/ 137 h 271450"/>
                  <a:gd name="connsiteX4" fmla="*/ 270194 w 270545"/>
                  <a:gd name="connsiteY4" fmla="*/ 141774 h 2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545" h="271450">
                    <a:moveTo>
                      <a:pt x="270194" y="141774"/>
                    </a:moveTo>
                    <a:cubicBezTo>
                      <a:pt x="275528" y="216640"/>
                      <a:pt x="219426" y="274647"/>
                      <a:pt x="144940" y="271314"/>
                    </a:cubicBezTo>
                    <a:cubicBezTo>
                      <a:pt x="70455" y="267980"/>
                      <a:pt x="5685" y="204543"/>
                      <a:pt x="351" y="129677"/>
                    </a:cubicBezTo>
                    <a:cubicBezTo>
                      <a:pt x="-4983" y="54810"/>
                      <a:pt x="51119" y="-3197"/>
                      <a:pt x="125605" y="137"/>
                    </a:cubicBezTo>
                    <a:cubicBezTo>
                      <a:pt x="200090" y="3566"/>
                      <a:pt x="264765" y="66907"/>
                      <a:pt x="270194" y="141774"/>
                    </a:cubicBezTo>
                    <a:close/>
                  </a:path>
                </a:pathLst>
              </a:custGeom>
              <a:solidFill>
                <a:srgbClr val="99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3E2CFBCA-D4F8-5B23-BD1F-D0A5EE97A788}"/>
                  </a:ext>
                </a:extLst>
              </p:cNvPr>
              <p:cNvSpPr/>
              <p:nvPr/>
            </p:nvSpPr>
            <p:spPr>
              <a:xfrm>
                <a:off x="2428305" y="561023"/>
                <a:ext cx="254509" cy="255353"/>
              </a:xfrm>
              <a:custGeom>
                <a:avLst/>
                <a:gdLst>
                  <a:gd name="connsiteX0" fmla="*/ 254175 w 254509"/>
                  <a:gd name="connsiteY0" fmla="*/ 133392 h 255353"/>
                  <a:gd name="connsiteX1" fmla="*/ 136351 w 254509"/>
                  <a:gd name="connsiteY1" fmla="*/ 255216 h 255353"/>
                  <a:gd name="connsiteX2" fmla="*/ 334 w 254509"/>
                  <a:gd name="connsiteY2" fmla="*/ 121962 h 255353"/>
                  <a:gd name="connsiteX3" fmla="*/ 118158 w 254509"/>
                  <a:gd name="connsiteY3" fmla="*/ 137 h 255353"/>
                  <a:gd name="connsiteX4" fmla="*/ 254175 w 254509"/>
                  <a:gd name="connsiteY4" fmla="*/ 133392 h 25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509" h="255353">
                    <a:moveTo>
                      <a:pt x="254175" y="133392"/>
                    </a:moveTo>
                    <a:cubicBezTo>
                      <a:pt x="259224" y="203877"/>
                      <a:pt x="206455" y="258455"/>
                      <a:pt x="136351" y="255216"/>
                    </a:cubicBezTo>
                    <a:cubicBezTo>
                      <a:pt x="66247" y="252073"/>
                      <a:pt x="5382" y="192447"/>
                      <a:pt x="334" y="121962"/>
                    </a:cubicBezTo>
                    <a:cubicBezTo>
                      <a:pt x="-4714" y="51477"/>
                      <a:pt x="48054" y="-3102"/>
                      <a:pt x="118158" y="137"/>
                    </a:cubicBezTo>
                    <a:cubicBezTo>
                      <a:pt x="188262" y="3280"/>
                      <a:pt x="249127" y="63002"/>
                      <a:pt x="254175" y="1333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D10606"/>
                  </a:gs>
                  <a:gs pos="11340">
                    <a:srgbClr val="DA1717"/>
                  </a:gs>
                  <a:gs pos="33760">
                    <a:srgbClr val="E93434"/>
                  </a:gs>
                  <a:gs pos="56140">
                    <a:srgbClr val="F34949"/>
                  </a:gs>
                  <a:gs pos="78250">
                    <a:srgbClr val="FA5555"/>
                  </a:gs>
                  <a:gs pos="99810">
                    <a:srgbClr val="FC5959"/>
                  </a:gs>
                </a:gsLst>
                <a:lin ang="255402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1A56AAB-A71C-8CC9-45EF-A5C4C553004C}"/>
                  </a:ext>
                </a:extLst>
              </p:cNvPr>
              <p:cNvSpPr/>
              <p:nvPr/>
            </p:nvSpPr>
            <p:spPr>
              <a:xfrm>
                <a:off x="2537986" y="567312"/>
                <a:ext cx="138615" cy="242864"/>
              </a:xfrm>
              <a:custGeom>
                <a:avLst/>
                <a:gdLst>
                  <a:gd name="connsiteX0" fmla="*/ 138303 w 138615"/>
                  <a:gd name="connsiteY0" fmla="*/ 126817 h 242864"/>
                  <a:gd name="connsiteX1" fmla="*/ 8954 w 138615"/>
                  <a:gd name="connsiteY1" fmla="*/ 39 h 242864"/>
                  <a:gd name="connsiteX2" fmla="*/ 0 w 138615"/>
                  <a:gd name="connsiteY2" fmla="*/ 135 h 242864"/>
                  <a:gd name="connsiteX3" fmla="*/ 128778 w 138615"/>
                  <a:gd name="connsiteY3" fmla="*/ 126817 h 242864"/>
                  <a:gd name="connsiteX4" fmla="*/ 25718 w 138615"/>
                  <a:gd name="connsiteY4" fmla="*/ 242641 h 242864"/>
                  <a:gd name="connsiteX5" fmla="*/ 26289 w 138615"/>
                  <a:gd name="connsiteY5" fmla="*/ 242736 h 242864"/>
                  <a:gd name="connsiteX6" fmla="*/ 138303 w 138615"/>
                  <a:gd name="connsiteY6" fmla="*/ 126817 h 24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15" h="242864">
                    <a:moveTo>
                      <a:pt x="138303" y="126817"/>
                    </a:moveTo>
                    <a:cubicBezTo>
                      <a:pt x="133541" y="59761"/>
                      <a:pt x="75629" y="3087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66389" y="3373"/>
                      <a:pt x="124016" y="60047"/>
                      <a:pt x="128778" y="126817"/>
                    </a:cubicBezTo>
                    <a:cubicBezTo>
                      <a:pt x="133350" y="190825"/>
                      <a:pt x="87821" y="240831"/>
                      <a:pt x="25718" y="242641"/>
                    </a:cubicBezTo>
                    <a:cubicBezTo>
                      <a:pt x="25908" y="242641"/>
                      <a:pt x="26099" y="242641"/>
                      <a:pt x="26289" y="242736"/>
                    </a:cubicBezTo>
                    <a:cubicBezTo>
                      <a:pt x="92869" y="245784"/>
                      <a:pt x="143066" y="193873"/>
                      <a:pt x="138303" y="126817"/>
                    </a:cubicBezTo>
                    <a:close/>
                  </a:path>
                </a:pathLst>
              </a:custGeom>
              <a:solidFill>
                <a:srgbClr val="FE96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907505E-DD69-6BD1-9F34-E0EDA409567A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9655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002519F-9DFE-4578-938A-60ACD231942D}"/>
              </a:ext>
            </a:extLst>
          </p:cNvPr>
          <p:cNvSpPr txBox="1"/>
          <p:nvPr/>
        </p:nvSpPr>
        <p:spPr>
          <a:xfrm>
            <a:off x="9416311" y="502119"/>
            <a:ext cx="1695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cs typeface="B Yekan" panose="00000400000000000000" pitchFamily="2" charset="-78"/>
              </a:rPr>
              <a:t>تحصیلات قرآنی</a:t>
            </a:r>
            <a:endParaRPr lang="en-US" sz="3600" b="1" dirty="0">
              <a:cs typeface="B Yekan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aphic 8">
            <a:extLst>
              <a:ext uri="{FF2B5EF4-FFF2-40B4-BE49-F238E27FC236}">
                <a16:creationId xmlns:a16="http://schemas.microsoft.com/office/drawing/2014/main" id="{E0B710DB-CEC6-4AFC-AFA5-FB45512882A6}"/>
              </a:ext>
            </a:extLst>
          </p:cNvPr>
          <p:cNvGrpSpPr/>
          <p:nvPr/>
        </p:nvGrpSpPr>
        <p:grpSpPr>
          <a:xfrm>
            <a:off x="11140537" y="480318"/>
            <a:ext cx="474289" cy="421911"/>
            <a:chOff x="6299498" y="1777129"/>
            <a:chExt cx="1515025" cy="1347713"/>
          </a:xfrm>
          <a:solidFill>
            <a:srgbClr val="000000"/>
          </a:solidFill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51B1835-06ED-08C2-7747-85FD717D0701}"/>
                </a:ext>
              </a:extLst>
            </p:cNvPr>
            <p:cNvSpPr/>
            <p:nvPr/>
          </p:nvSpPr>
          <p:spPr>
            <a:xfrm>
              <a:off x="6480057" y="1814566"/>
              <a:ext cx="538797" cy="863919"/>
            </a:xfrm>
            <a:custGeom>
              <a:avLst/>
              <a:gdLst>
                <a:gd name="connsiteX0" fmla="*/ 0 w 538797"/>
                <a:gd name="connsiteY0" fmla="*/ 745850 h 863919"/>
                <a:gd name="connsiteX1" fmla="*/ 538797 w 538797"/>
                <a:gd name="connsiteY1" fmla="*/ 863919 h 863919"/>
                <a:gd name="connsiteX2" fmla="*/ 538797 w 538797"/>
                <a:gd name="connsiteY2" fmla="*/ 77753 h 863919"/>
                <a:gd name="connsiteX3" fmla="*/ 165872 w 538797"/>
                <a:gd name="connsiteY3" fmla="*/ 0 h 863919"/>
                <a:gd name="connsiteX4" fmla="*/ 0 w 538797"/>
                <a:gd name="connsiteY4" fmla="*/ 745850 h 863919"/>
                <a:gd name="connsiteX5" fmla="*/ 212812 w 538797"/>
                <a:gd name="connsiteY5" fmla="*/ 296612 h 863919"/>
                <a:gd name="connsiteX6" fmla="*/ 256584 w 538797"/>
                <a:gd name="connsiteY6" fmla="*/ 267815 h 863919"/>
                <a:gd name="connsiteX7" fmla="*/ 440023 w 538797"/>
                <a:gd name="connsiteY7" fmla="*/ 305251 h 863919"/>
                <a:gd name="connsiteX8" fmla="*/ 469108 w 538797"/>
                <a:gd name="connsiteY8" fmla="*/ 348447 h 863919"/>
                <a:gd name="connsiteX9" fmla="*/ 434263 w 538797"/>
                <a:gd name="connsiteY9" fmla="*/ 377245 h 863919"/>
                <a:gd name="connsiteX10" fmla="*/ 428504 w 538797"/>
                <a:gd name="connsiteY10" fmla="*/ 377245 h 863919"/>
                <a:gd name="connsiteX11" fmla="*/ 242185 w 538797"/>
                <a:gd name="connsiteY11" fmla="*/ 339808 h 863919"/>
                <a:gd name="connsiteX12" fmla="*/ 212812 w 538797"/>
                <a:gd name="connsiteY12" fmla="*/ 296612 h 863919"/>
                <a:gd name="connsiteX13" fmla="*/ 212812 w 538797"/>
                <a:gd name="connsiteY13" fmla="*/ 440599 h 863919"/>
                <a:gd name="connsiteX14" fmla="*/ 256584 w 538797"/>
                <a:gd name="connsiteY14" fmla="*/ 411801 h 863919"/>
                <a:gd name="connsiteX15" fmla="*/ 440023 w 538797"/>
                <a:gd name="connsiteY15" fmla="*/ 449238 h 863919"/>
                <a:gd name="connsiteX16" fmla="*/ 469108 w 538797"/>
                <a:gd name="connsiteY16" fmla="*/ 492434 h 863919"/>
                <a:gd name="connsiteX17" fmla="*/ 434263 w 538797"/>
                <a:gd name="connsiteY17" fmla="*/ 521231 h 863919"/>
                <a:gd name="connsiteX18" fmla="*/ 428504 w 538797"/>
                <a:gd name="connsiteY18" fmla="*/ 521231 h 863919"/>
                <a:gd name="connsiteX19" fmla="*/ 242185 w 538797"/>
                <a:gd name="connsiteY19" fmla="*/ 483795 h 863919"/>
                <a:gd name="connsiteX20" fmla="*/ 212812 w 538797"/>
                <a:gd name="connsiteY20" fmla="*/ 440599 h 863919"/>
                <a:gd name="connsiteX21" fmla="*/ 212812 w 538797"/>
                <a:gd name="connsiteY21" fmla="*/ 584585 h 863919"/>
                <a:gd name="connsiteX22" fmla="*/ 256584 w 538797"/>
                <a:gd name="connsiteY22" fmla="*/ 555788 h 863919"/>
                <a:gd name="connsiteX23" fmla="*/ 440023 w 538797"/>
                <a:gd name="connsiteY23" fmla="*/ 593224 h 863919"/>
                <a:gd name="connsiteX24" fmla="*/ 469108 w 538797"/>
                <a:gd name="connsiteY24" fmla="*/ 636420 h 863919"/>
                <a:gd name="connsiteX25" fmla="*/ 434263 w 538797"/>
                <a:gd name="connsiteY25" fmla="*/ 665218 h 863919"/>
                <a:gd name="connsiteX26" fmla="*/ 428504 w 538797"/>
                <a:gd name="connsiteY26" fmla="*/ 665218 h 863919"/>
                <a:gd name="connsiteX27" fmla="*/ 242185 w 538797"/>
                <a:gd name="connsiteY27" fmla="*/ 627781 h 863919"/>
                <a:gd name="connsiteX28" fmla="*/ 212812 w 538797"/>
                <a:gd name="connsiteY28" fmla="*/ 584585 h 86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38797" h="863919">
                  <a:moveTo>
                    <a:pt x="0" y="745850"/>
                  </a:moveTo>
                  <a:lnTo>
                    <a:pt x="538797" y="863919"/>
                  </a:lnTo>
                  <a:lnTo>
                    <a:pt x="538797" y="77753"/>
                  </a:lnTo>
                  <a:lnTo>
                    <a:pt x="165872" y="0"/>
                  </a:lnTo>
                  <a:lnTo>
                    <a:pt x="0" y="745850"/>
                  </a:lnTo>
                  <a:close/>
                  <a:moveTo>
                    <a:pt x="212812" y="296612"/>
                  </a:moveTo>
                  <a:cubicBezTo>
                    <a:pt x="215692" y="276454"/>
                    <a:pt x="236138" y="264935"/>
                    <a:pt x="256584" y="267815"/>
                  </a:cubicBezTo>
                  <a:lnTo>
                    <a:pt x="440023" y="305251"/>
                  </a:lnTo>
                  <a:cubicBezTo>
                    <a:pt x="460469" y="308131"/>
                    <a:pt x="471988" y="328289"/>
                    <a:pt x="469108" y="348447"/>
                  </a:cubicBezTo>
                  <a:cubicBezTo>
                    <a:pt x="466228" y="365726"/>
                    <a:pt x="451542" y="377245"/>
                    <a:pt x="434263" y="377245"/>
                  </a:cubicBezTo>
                  <a:cubicBezTo>
                    <a:pt x="431384" y="377245"/>
                    <a:pt x="428504" y="377245"/>
                    <a:pt x="428504" y="377245"/>
                  </a:cubicBezTo>
                  <a:lnTo>
                    <a:pt x="242185" y="339808"/>
                  </a:lnTo>
                  <a:cubicBezTo>
                    <a:pt x="221451" y="336928"/>
                    <a:pt x="209932" y="316770"/>
                    <a:pt x="212812" y="296612"/>
                  </a:cubicBezTo>
                  <a:close/>
                  <a:moveTo>
                    <a:pt x="212812" y="440599"/>
                  </a:moveTo>
                  <a:cubicBezTo>
                    <a:pt x="215692" y="420441"/>
                    <a:pt x="236138" y="408922"/>
                    <a:pt x="256584" y="411801"/>
                  </a:cubicBezTo>
                  <a:lnTo>
                    <a:pt x="440023" y="449238"/>
                  </a:lnTo>
                  <a:cubicBezTo>
                    <a:pt x="460469" y="452118"/>
                    <a:pt x="471988" y="472276"/>
                    <a:pt x="469108" y="492434"/>
                  </a:cubicBezTo>
                  <a:cubicBezTo>
                    <a:pt x="466228" y="509712"/>
                    <a:pt x="451542" y="521231"/>
                    <a:pt x="434263" y="521231"/>
                  </a:cubicBezTo>
                  <a:cubicBezTo>
                    <a:pt x="431384" y="521231"/>
                    <a:pt x="428504" y="521231"/>
                    <a:pt x="428504" y="521231"/>
                  </a:cubicBezTo>
                  <a:lnTo>
                    <a:pt x="242185" y="483795"/>
                  </a:lnTo>
                  <a:cubicBezTo>
                    <a:pt x="221451" y="480915"/>
                    <a:pt x="209932" y="460757"/>
                    <a:pt x="212812" y="440599"/>
                  </a:cubicBezTo>
                  <a:close/>
                  <a:moveTo>
                    <a:pt x="212812" y="584585"/>
                  </a:moveTo>
                  <a:cubicBezTo>
                    <a:pt x="215692" y="564427"/>
                    <a:pt x="236138" y="552908"/>
                    <a:pt x="256584" y="555788"/>
                  </a:cubicBezTo>
                  <a:lnTo>
                    <a:pt x="440023" y="593224"/>
                  </a:lnTo>
                  <a:cubicBezTo>
                    <a:pt x="460469" y="596104"/>
                    <a:pt x="471988" y="616262"/>
                    <a:pt x="469108" y="636420"/>
                  </a:cubicBezTo>
                  <a:cubicBezTo>
                    <a:pt x="466228" y="653699"/>
                    <a:pt x="451542" y="665218"/>
                    <a:pt x="434263" y="665218"/>
                  </a:cubicBezTo>
                  <a:cubicBezTo>
                    <a:pt x="431384" y="665218"/>
                    <a:pt x="428504" y="665218"/>
                    <a:pt x="428504" y="665218"/>
                  </a:cubicBezTo>
                  <a:lnTo>
                    <a:pt x="242185" y="627781"/>
                  </a:lnTo>
                  <a:cubicBezTo>
                    <a:pt x="221451" y="624901"/>
                    <a:pt x="209932" y="604743"/>
                    <a:pt x="212812" y="584585"/>
                  </a:cubicBezTo>
                  <a:close/>
                </a:path>
              </a:pathLst>
            </a:custGeom>
            <a:solidFill>
              <a:srgbClr val="000000"/>
            </a:solidFill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9CC9D75-A8B4-8E96-59B7-F8D745BFD0C4}"/>
                </a:ext>
              </a:extLst>
            </p:cNvPr>
            <p:cNvSpPr/>
            <p:nvPr/>
          </p:nvSpPr>
          <p:spPr>
            <a:xfrm>
              <a:off x="6299498" y="1777129"/>
              <a:ext cx="719644" cy="1100056"/>
            </a:xfrm>
            <a:custGeom>
              <a:avLst/>
              <a:gdLst>
                <a:gd name="connsiteX0" fmla="*/ 101942 w 719644"/>
                <a:gd name="connsiteY0" fmla="*/ 803445 h 1100056"/>
                <a:gd name="connsiteX1" fmla="*/ 279622 w 719644"/>
                <a:gd name="connsiteY1" fmla="*/ 11519 h 1100056"/>
                <a:gd name="connsiteX2" fmla="*/ 224331 w 719644"/>
                <a:gd name="connsiteY2" fmla="*/ 0 h 1100056"/>
                <a:gd name="connsiteX3" fmla="*/ 0 w 719644"/>
                <a:gd name="connsiteY3" fmla="*/ 958950 h 1100056"/>
                <a:gd name="connsiteX4" fmla="*/ 719644 w 719644"/>
                <a:gd name="connsiteY4" fmla="*/ 1100057 h 1100056"/>
                <a:gd name="connsiteX5" fmla="*/ 719644 w 719644"/>
                <a:gd name="connsiteY5" fmla="*/ 976228 h 1100056"/>
                <a:gd name="connsiteX6" fmla="*/ 131316 w 719644"/>
                <a:gd name="connsiteY6" fmla="*/ 846641 h 1100056"/>
                <a:gd name="connsiteX7" fmla="*/ 101942 w 719644"/>
                <a:gd name="connsiteY7" fmla="*/ 803445 h 110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9644" h="1100056">
                  <a:moveTo>
                    <a:pt x="101942" y="803445"/>
                  </a:moveTo>
                  <a:lnTo>
                    <a:pt x="279622" y="11519"/>
                  </a:lnTo>
                  <a:lnTo>
                    <a:pt x="224331" y="0"/>
                  </a:lnTo>
                  <a:lnTo>
                    <a:pt x="0" y="958950"/>
                  </a:lnTo>
                  <a:lnTo>
                    <a:pt x="719644" y="1100057"/>
                  </a:lnTo>
                  <a:lnTo>
                    <a:pt x="719644" y="976228"/>
                  </a:lnTo>
                  <a:lnTo>
                    <a:pt x="131316" y="846641"/>
                  </a:lnTo>
                  <a:cubicBezTo>
                    <a:pt x="110870" y="840881"/>
                    <a:pt x="99063" y="823603"/>
                    <a:pt x="101942" y="803445"/>
                  </a:cubicBezTo>
                  <a:close/>
                </a:path>
              </a:pathLst>
            </a:custGeom>
            <a:solidFill>
              <a:srgbClr val="000000"/>
            </a:solidFill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D37194E-7088-7B83-962E-8F78E8DF47B7}"/>
                </a:ext>
              </a:extLst>
            </p:cNvPr>
            <p:cNvSpPr/>
            <p:nvPr/>
          </p:nvSpPr>
          <p:spPr>
            <a:xfrm>
              <a:off x="7092000" y="1817445"/>
              <a:ext cx="538797" cy="863919"/>
            </a:xfrm>
            <a:custGeom>
              <a:avLst/>
              <a:gdLst>
                <a:gd name="connsiteX0" fmla="*/ 372925 w 538797"/>
                <a:gd name="connsiteY0" fmla="*/ 0 h 863919"/>
                <a:gd name="connsiteX1" fmla="*/ 0 w 538797"/>
                <a:gd name="connsiteY1" fmla="*/ 77753 h 863919"/>
                <a:gd name="connsiteX2" fmla="*/ 0 w 538797"/>
                <a:gd name="connsiteY2" fmla="*/ 863919 h 863919"/>
                <a:gd name="connsiteX3" fmla="*/ 538797 w 538797"/>
                <a:gd name="connsiteY3" fmla="*/ 745850 h 863919"/>
                <a:gd name="connsiteX4" fmla="*/ 372925 w 538797"/>
                <a:gd name="connsiteY4" fmla="*/ 0 h 863919"/>
                <a:gd name="connsiteX5" fmla="*/ 300068 w 538797"/>
                <a:gd name="connsiteY5" fmla="*/ 624901 h 863919"/>
                <a:gd name="connsiteX6" fmla="*/ 116629 w 538797"/>
                <a:gd name="connsiteY6" fmla="*/ 662338 h 863919"/>
                <a:gd name="connsiteX7" fmla="*/ 110870 w 538797"/>
                <a:gd name="connsiteY7" fmla="*/ 662338 h 863919"/>
                <a:gd name="connsiteX8" fmla="*/ 76025 w 538797"/>
                <a:gd name="connsiteY8" fmla="*/ 633541 h 863919"/>
                <a:gd name="connsiteX9" fmla="*/ 105110 w 538797"/>
                <a:gd name="connsiteY9" fmla="*/ 590345 h 863919"/>
                <a:gd name="connsiteX10" fmla="*/ 288549 w 538797"/>
                <a:gd name="connsiteY10" fmla="*/ 552908 h 863919"/>
                <a:gd name="connsiteX11" fmla="*/ 332321 w 538797"/>
                <a:gd name="connsiteY11" fmla="*/ 581706 h 863919"/>
                <a:gd name="connsiteX12" fmla="*/ 300068 w 538797"/>
                <a:gd name="connsiteY12" fmla="*/ 624901 h 863919"/>
                <a:gd name="connsiteX13" fmla="*/ 300068 w 538797"/>
                <a:gd name="connsiteY13" fmla="*/ 480915 h 863919"/>
                <a:gd name="connsiteX14" fmla="*/ 116629 w 538797"/>
                <a:gd name="connsiteY14" fmla="*/ 518351 h 863919"/>
                <a:gd name="connsiteX15" fmla="*/ 110870 w 538797"/>
                <a:gd name="connsiteY15" fmla="*/ 518351 h 863919"/>
                <a:gd name="connsiteX16" fmla="*/ 76025 w 538797"/>
                <a:gd name="connsiteY16" fmla="*/ 489554 h 863919"/>
                <a:gd name="connsiteX17" fmla="*/ 105110 w 538797"/>
                <a:gd name="connsiteY17" fmla="*/ 446358 h 863919"/>
                <a:gd name="connsiteX18" fmla="*/ 288549 w 538797"/>
                <a:gd name="connsiteY18" fmla="*/ 408922 h 863919"/>
                <a:gd name="connsiteX19" fmla="*/ 332321 w 538797"/>
                <a:gd name="connsiteY19" fmla="*/ 437719 h 863919"/>
                <a:gd name="connsiteX20" fmla="*/ 300068 w 538797"/>
                <a:gd name="connsiteY20" fmla="*/ 480915 h 863919"/>
                <a:gd name="connsiteX21" fmla="*/ 300068 w 538797"/>
                <a:gd name="connsiteY21" fmla="*/ 336928 h 863919"/>
                <a:gd name="connsiteX22" fmla="*/ 116629 w 538797"/>
                <a:gd name="connsiteY22" fmla="*/ 374365 h 863919"/>
                <a:gd name="connsiteX23" fmla="*/ 110870 w 538797"/>
                <a:gd name="connsiteY23" fmla="*/ 374365 h 863919"/>
                <a:gd name="connsiteX24" fmla="*/ 76025 w 538797"/>
                <a:gd name="connsiteY24" fmla="*/ 345568 h 863919"/>
                <a:gd name="connsiteX25" fmla="*/ 105110 w 538797"/>
                <a:gd name="connsiteY25" fmla="*/ 302372 h 863919"/>
                <a:gd name="connsiteX26" fmla="*/ 288549 w 538797"/>
                <a:gd name="connsiteY26" fmla="*/ 264935 h 863919"/>
                <a:gd name="connsiteX27" fmla="*/ 332321 w 538797"/>
                <a:gd name="connsiteY27" fmla="*/ 293732 h 863919"/>
                <a:gd name="connsiteX28" fmla="*/ 300068 w 538797"/>
                <a:gd name="connsiteY28" fmla="*/ 336928 h 86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38797" h="863919">
                  <a:moveTo>
                    <a:pt x="372925" y="0"/>
                  </a:moveTo>
                  <a:lnTo>
                    <a:pt x="0" y="77753"/>
                  </a:lnTo>
                  <a:lnTo>
                    <a:pt x="0" y="863919"/>
                  </a:lnTo>
                  <a:lnTo>
                    <a:pt x="538797" y="745850"/>
                  </a:lnTo>
                  <a:lnTo>
                    <a:pt x="372925" y="0"/>
                  </a:lnTo>
                  <a:close/>
                  <a:moveTo>
                    <a:pt x="300068" y="624901"/>
                  </a:moveTo>
                  <a:lnTo>
                    <a:pt x="116629" y="662338"/>
                  </a:lnTo>
                  <a:cubicBezTo>
                    <a:pt x="113749" y="662338"/>
                    <a:pt x="110870" y="662338"/>
                    <a:pt x="110870" y="662338"/>
                  </a:cubicBezTo>
                  <a:cubicBezTo>
                    <a:pt x="93303" y="662338"/>
                    <a:pt x="78905" y="650819"/>
                    <a:pt x="76025" y="633541"/>
                  </a:cubicBezTo>
                  <a:cubicBezTo>
                    <a:pt x="73145" y="613382"/>
                    <a:pt x="84664" y="596104"/>
                    <a:pt x="105110" y="590345"/>
                  </a:cubicBezTo>
                  <a:lnTo>
                    <a:pt x="288549" y="552908"/>
                  </a:lnTo>
                  <a:cubicBezTo>
                    <a:pt x="308995" y="550028"/>
                    <a:pt x="326273" y="561547"/>
                    <a:pt x="332321" y="581706"/>
                  </a:cubicBezTo>
                  <a:cubicBezTo>
                    <a:pt x="332033" y="601864"/>
                    <a:pt x="320514" y="622022"/>
                    <a:pt x="300068" y="624901"/>
                  </a:cubicBezTo>
                  <a:close/>
                  <a:moveTo>
                    <a:pt x="300068" y="480915"/>
                  </a:moveTo>
                  <a:lnTo>
                    <a:pt x="116629" y="518351"/>
                  </a:lnTo>
                  <a:cubicBezTo>
                    <a:pt x="113749" y="518351"/>
                    <a:pt x="110870" y="518351"/>
                    <a:pt x="110870" y="518351"/>
                  </a:cubicBezTo>
                  <a:cubicBezTo>
                    <a:pt x="93303" y="518351"/>
                    <a:pt x="78905" y="506832"/>
                    <a:pt x="76025" y="489554"/>
                  </a:cubicBezTo>
                  <a:cubicBezTo>
                    <a:pt x="73145" y="469396"/>
                    <a:pt x="84664" y="452118"/>
                    <a:pt x="105110" y="446358"/>
                  </a:cubicBezTo>
                  <a:lnTo>
                    <a:pt x="288549" y="408922"/>
                  </a:lnTo>
                  <a:cubicBezTo>
                    <a:pt x="308995" y="406042"/>
                    <a:pt x="326273" y="417561"/>
                    <a:pt x="332321" y="437719"/>
                  </a:cubicBezTo>
                  <a:cubicBezTo>
                    <a:pt x="332033" y="457877"/>
                    <a:pt x="320514" y="478035"/>
                    <a:pt x="300068" y="480915"/>
                  </a:cubicBezTo>
                  <a:close/>
                  <a:moveTo>
                    <a:pt x="300068" y="336928"/>
                  </a:moveTo>
                  <a:lnTo>
                    <a:pt x="116629" y="374365"/>
                  </a:lnTo>
                  <a:cubicBezTo>
                    <a:pt x="113749" y="374365"/>
                    <a:pt x="110870" y="374365"/>
                    <a:pt x="110870" y="374365"/>
                  </a:cubicBezTo>
                  <a:cubicBezTo>
                    <a:pt x="93303" y="374365"/>
                    <a:pt x="78905" y="362846"/>
                    <a:pt x="76025" y="345568"/>
                  </a:cubicBezTo>
                  <a:cubicBezTo>
                    <a:pt x="73145" y="325409"/>
                    <a:pt x="84664" y="308131"/>
                    <a:pt x="105110" y="302372"/>
                  </a:cubicBezTo>
                  <a:lnTo>
                    <a:pt x="288549" y="264935"/>
                  </a:lnTo>
                  <a:cubicBezTo>
                    <a:pt x="308995" y="262055"/>
                    <a:pt x="326273" y="273574"/>
                    <a:pt x="332321" y="293732"/>
                  </a:cubicBezTo>
                  <a:cubicBezTo>
                    <a:pt x="332033" y="313891"/>
                    <a:pt x="320514" y="334049"/>
                    <a:pt x="300068" y="336928"/>
                  </a:cubicBezTo>
                  <a:close/>
                </a:path>
              </a:pathLst>
            </a:custGeom>
            <a:solidFill>
              <a:srgbClr val="000000"/>
            </a:solidFill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6F7F72E-4E71-CEEA-82C8-39BB9BCECC0D}"/>
                </a:ext>
              </a:extLst>
            </p:cNvPr>
            <p:cNvSpPr/>
            <p:nvPr/>
          </p:nvSpPr>
          <p:spPr>
            <a:xfrm>
              <a:off x="6733761" y="2894464"/>
              <a:ext cx="238729" cy="230378"/>
            </a:xfrm>
            <a:custGeom>
              <a:avLst/>
              <a:gdLst>
                <a:gd name="connsiteX0" fmla="*/ 0 w 238729"/>
                <a:gd name="connsiteY0" fmla="*/ 230378 h 230378"/>
                <a:gd name="connsiteX1" fmla="*/ 238730 w 238729"/>
                <a:gd name="connsiteY1" fmla="*/ 46076 h 230378"/>
                <a:gd name="connsiteX2" fmla="*/ 0 w 238729"/>
                <a:gd name="connsiteY2" fmla="*/ 0 h 230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29" h="230378">
                  <a:moveTo>
                    <a:pt x="0" y="230378"/>
                  </a:moveTo>
                  <a:lnTo>
                    <a:pt x="238730" y="460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DC6834C-37C4-B5DF-8EB1-ED704023F549}"/>
                </a:ext>
              </a:extLst>
            </p:cNvPr>
            <p:cNvSpPr/>
            <p:nvPr/>
          </p:nvSpPr>
          <p:spPr>
            <a:xfrm>
              <a:off x="7141531" y="2894464"/>
              <a:ext cx="238729" cy="230378"/>
            </a:xfrm>
            <a:custGeom>
              <a:avLst/>
              <a:gdLst>
                <a:gd name="connsiteX0" fmla="*/ 238730 w 238729"/>
                <a:gd name="connsiteY0" fmla="*/ 230378 h 230378"/>
                <a:gd name="connsiteX1" fmla="*/ 238730 w 238729"/>
                <a:gd name="connsiteY1" fmla="*/ 0 h 230378"/>
                <a:gd name="connsiteX2" fmla="*/ 0 w 238729"/>
                <a:gd name="connsiteY2" fmla="*/ 46076 h 230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729" h="230378">
                  <a:moveTo>
                    <a:pt x="238730" y="230378"/>
                  </a:moveTo>
                  <a:lnTo>
                    <a:pt x="238730" y="0"/>
                  </a:lnTo>
                  <a:lnTo>
                    <a:pt x="0" y="46076"/>
                  </a:lnTo>
                  <a:close/>
                </a:path>
              </a:pathLst>
            </a:custGeom>
            <a:solidFill>
              <a:srgbClr val="000000"/>
            </a:solidFill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510A048-2DF4-039E-8AD3-1E584AF69BC4}"/>
                </a:ext>
              </a:extLst>
            </p:cNvPr>
            <p:cNvSpPr/>
            <p:nvPr/>
          </p:nvSpPr>
          <p:spPr>
            <a:xfrm>
              <a:off x="7094880" y="1777129"/>
              <a:ext cx="719644" cy="1100056"/>
            </a:xfrm>
            <a:custGeom>
              <a:avLst/>
              <a:gdLst>
                <a:gd name="connsiteX0" fmla="*/ 495313 w 719644"/>
                <a:gd name="connsiteY0" fmla="*/ 0 h 1100056"/>
                <a:gd name="connsiteX1" fmla="*/ 440023 w 719644"/>
                <a:gd name="connsiteY1" fmla="*/ 11519 h 1100056"/>
                <a:gd name="connsiteX2" fmla="*/ 617414 w 719644"/>
                <a:gd name="connsiteY2" fmla="*/ 803445 h 1100056"/>
                <a:gd name="connsiteX3" fmla="*/ 591209 w 719644"/>
                <a:gd name="connsiteY3" fmla="*/ 846641 h 1100056"/>
                <a:gd name="connsiteX4" fmla="*/ 0 w 719644"/>
                <a:gd name="connsiteY4" fmla="*/ 976228 h 1100056"/>
                <a:gd name="connsiteX5" fmla="*/ 0 w 719644"/>
                <a:gd name="connsiteY5" fmla="*/ 1100057 h 1100056"/>
                <a:gd name="connsiteX6" fmla="*/ 719644 w 719644"/>
                <a:gd name="connsiteY6" fmla="*/ 958950 h 1100056"/>
                <a:gd name="connsiteX7" fmla="*/ 495313 w 719644"/>
                <a:gd name="connsiteY7" fmla="*/ 0 h 110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9644" h="1100056">
                  <a:moveTo>
                    <a:pt x="495313" y="0"/>
                  </a:moveTo>
                  <a:lnTo>
                    <a:pt x="440023" y="11519"/>
                  </a:lnTo>
                  <a:lnTo>
                    <a:pt x="617414" y="803445"/>
                  </a:lnTo>
                  <a:cubicBezTo>
                    <a:pt x="620294" y="823603"/>
                    <a:pt x="608775" y="840881"/>
                    <a:pt x="591209" y="846641"/>
                  </a:cubicBezTo>
                  <a:lnTo>
                    <a:pt x="0" y="976228"/>
                  </a:lnTo>
                  <a:lnTo>
                    <a:pt x="0" y="1100057"/>
                  </a:lnTo>
                  <a:lnTo>
                    <a:pt x="719644" y="958950"/>
                  </a:lnTo>
                  <a:lnTo>
                    <a:pt x="495313" y="0"/>
                  </a:lnTo>
                  <a:close/>
                </a:path>
              </a:pathLst>
            </a:custGeom>
            <a:solidFill>
              <a:srgbClr val="000000"/>
            </a:solidFill>
            <a:ln w="287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0ADE91E-E46C-1233-E6FA-0FD0401FFDFA}"/>
              </a:ext>
            </a:extLst>
          </p:cNvPr>
          <p:cNvSpPr/>
          <p:nvPr/>
        </p:nvSpPr>
        <p:spPr>
          <a:xfrm>
            <a:off x="10136223" y="1040838"/>
            <a:ext cx="1478604" cy="45719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14884D-DE9E-662C-B5BA-C027B4174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320" y="1689119"/>
            <a:ext cx="3240205" cy="43425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30370A-240C-71D2-FEA8-48FD0D53BEFD}"/>
              </a:ext>
            </a:extLst>
          </p:cNvPr>
          <p:cNvSpPr txBox="1"/>
          <p:nvPr/>
        </p:nvSpPr>
        <p:spPr>
          <a:xfrm>
            <a:off x="583659" y="1605926"/>
            <a:ext cx="635216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25B75E2-438D-A8E6-DC37-B3444EC3E6F1}"/>
              </a:ext>
            </a:extLst>
          </p:cNvPr>
          <p:cNvGrpSpPr/>
          <p:nvPr/>
        </p:nvGrpSpPr>
        <p:grpSpPr>
          <a:xfrm>
            <a:off x="1803779" y="502119"/>
            <a:ext cx="5029705" cy="846386"/>
            <a:chOff x="3595254" y="1745236"/>
            <a:chExt cx="5029705" cy="84638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A98C467-A311-9CFB-0E31-8857048FD7C5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8D99540-AC76-B727-DAE0-AF2C67E6194E}"/>
                </a:ext>
              </a:extLst>
            </p:cNvPr>
            <p:cNvSpPr txBox="1"/>
            <p:nvPr/>
          </p:nvSpPr>
          <p:spPr>
            <a:xfrm>
              <a:off x="3595254" y="1745236"/>
              <a:ext cx="4904166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  <p:grpSp>
        <p:nvGrpSpPr>
          <p:cNvPr id="4" name="Graphic 5">
            <a:extLst>
              <a:ext uri="{FF2B5EF4-FFF2-40B4-BE49-F238E27FC236}">
                <a16:creationId xmlns:a16="http://schemas.microsoft.com/office/drawing/2014/main" id="{CE559FA5-5009-9EE8-758C-379A2C9910F5}"/>
              </a:ext>
            </a:extLst>
          </p:cNvPr>
          <p:cNvGrpSpPr/>
          <p:nvPr/>
        </p:nvGrpSpPr>
        <p:grpSpPr>
          <a:xfrm>
            <a:off x="8929079" y="1358966"/>
            <a:ext cx="364140" cy="375162"/>
            <a:chOff x="2126383" y="557880"/>
            <a:chExt cx="559115" cy="576039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2E2742D-4F6E-F241-0EA8-7BD389627F30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FAED282-37C4-BF88-147E-FC02E3387116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B7BDAFF-AE9B-6C7C-0CA0-C4B3FAC00615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48394A2C-7911-B322-A4EF-A52B4C157108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1109EAC-17AB-EB76-4DB6-0E53D67FEEBE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C316AA4-08A4-922B-CC2A-DA6530252591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1CF6C18-0B56-24E1-15A6-F3EB3E793EFD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C8B64D0-47A8-A88D-1CD0-FD0E179B23F4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1005B99-FBBE-2AFD-D196-1F96B1F0CF51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9B479EB-F527-8FE7-32F7-39F49871F7DC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66D79B9-9AEE-C5A7-62B0-7BADE5FCC3AB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6068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3" name="Graphic 18">
            <a:extLst>
              <a:ext uri="{FF2B5EF4-FFF2-40B4-BE49-F238E27FC236}">
                <a16:creationId xmlns:a16="http://schemas.microsoft.com/office/drawing/2014/main" id="{9CCC7A4D-CA6F-D94A-E514-00415F63BE3F}"/>
              </a:ext>
            </a:extLst>
          </p:cNvPr>
          <p:cNvGrpSpPr/>
          <p:nvPr/>
        </p:nvGrpSpPr>
        <p:grpSpPr>
          <a:xfrm>
            <a:off x="2035052" y="3950871"/>
            <a:ext cx="505873" cy="533400"/>
            <a:chOff x="4624577" y="5557837"/>
            <a:chExt cx="505873" cy="533400"/>
          </a:xfrm>
          <a:solidFill>
            <a:srgbClr val="8F0603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4C90BAD-7870-B073-91DF-E1A3B34D46D5}"/>
                </a:ext>
              </a:extLst>
            </p:cNvPr>
            <p:cNvSpPr/>
            <p:nvPr/>
          </p:nvSpPr>
          <p:spPr>
            <a:xfrm>
              <a:off x="4840509" y="5958839"/>
              <a:ext cx="72334" cy="131445"/>
            </a:xfrm>
            <a:custGeom>
              <a:avLst/>
              <a:gdLst>
                <a:gd name="connsiteX0" fmla="*/ 36576 w 72334"/>
                <a:gd name="connsiteY0" fmla="*/ 0 h 131445"/>
                <a:gd name="connsiteX1" fmla="*/ 0 w 72334"/>
                <a:gd name="connsiteY1" fmla="*/ 36195 h 131445"/>
                <a:gd name="connsiteX2" fmla="*/ 0 w 72334"/>
                <a:gd name="connsiteY2" fmla="*/ 131445 h 131445"/>
                <a:gd name="connsiteX3" fmla="*/ 72295 w 72334"/>
                <a:gd name="connsiteY3" fmla="*/ 131445 h 131445"/>
                <a:gd name="connsiteX4" fmla="*/ 72295 w 72334"/>
                <a:gd name="connsiteY4" fmla="*/ 36195 h 131445"/>
                <a:gd name="connsiteX5" fmla="*/ 36576 w 72334"/>
                <a:gd name="connsiteY5" fmla="*/ 0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34" h="131445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lnTo>
                    <a:pt x="0" y="131445"/>
                  </a:lnTo>
                  <a:lnTo>
                    <a:pt x="72295" y="131445"/>
                  </a:lnTo>
                  <a:lnTo>
                    <a:pt x="72295" y="36195"/>
                  </a:lnTo>
                  <a:cubicBezTo>
                    <a:pt x="73247" y="16193"/>
                    <a:pt x="56864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3A41B1F-105F-0B12-CA3B-98B63B3971B0}"/>
                </a:ext>
              </a:extLst>
            </p:cNvPr>
            <p:cNvSpPr/>
            <p:nvPr/>
          </p:nvSpPr>
          <p:spPr>
            <a:xfrm>
              <a:off x="4660296" y="564927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089FB51-2896-1846-F9E1-1420AED37657}"/>
                </a:ext>
              </a:extLst>
            </p:cNvPr>
            <p:cNvSpPr/>
            <p:nvPr/>
          </p:nvSpPr>
          <p:spPr>
            <a:xfrm>
              <a:off x="5068823" y="5601652"/>
              <a:ext cx="25050" cy="24765"/>
            </a:xfrm>
            <a:custGeom>
              <a:avLst/>
              <a:gdLst>
                <a:gd name="connsiteX0" fmla="*/ 25051 w 25050"/>
                <a:gd name="connsiteY0" fmla="*/ 12383 h 24765"/>
                <a:gd name="connsiteX1" fmla="*/ 12478 w 25050"/>
                <a:gd name="connsiteY1" fmla="*/ 0 h 24765"/>
                <a:gd name="connsiteX2" fmla="*/ 0 w 25050"/>
                <a:gd name="connsiteY2" fmla="*/ 12383 h 24765"/>
                <a:gd name="connsiteX3" fmla="*/ 0 w 25050"/>
                <a:gd name="connsiteY3" fmla="*/ 24765 h 24765"/>
                <a:gd name="connsiteX4" fmla="*/ 25051 w 25050"/>
                <a:gd name="connsiteY4" fmla="*/ 24765 h 24765"/>
                <a:gd name="connsiteX5" fmla="*/ 25051 w 25050"/>
                <a:gd name="connsiteY5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0" h="24765">
                  <a:moveTo>
                    <a:pt x="25051" y="12383"/>
                  </a:moveTo>
                  <a:cubicBezTo>
                    <a:pt x="25051" y="5715"/>
                    <a:pt x="19240" y="0"/>
                    <a:pt x="12478" y="0"/>
                  </a:cubicBezTo>
                  <a:cubicBezTo>
                    <a:pt x="5715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5051" y="24765"/>
                  </a:lnTo>
                  <a:lnTo>
                    <a:pt x="25051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17D326F-7342-8E79-CD4A-F87118A211B8}"/>
                </a:ext>
              </a:extLst>
            </p:cNvPr>
            <p:cNvSpPr/>
            <p:nvPr/>
          </p:nvSpPr>
          <p:spPr>
            <a:xfrm>
              <a:off x="4708492" y="601884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4 w 35623"/>
                <a:gd name="connsiteY3" fmla="*/ 71438 h 71437"/>
                <a:gd name="connsiteX4" fmla="*/ 35624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4" y="71438"/>
                  </a:lnTo>
                  <a:lnTo>
                    <a:pt x="35624" y="17145"/>
                  </a:lnTo>
                  <a:cubicBezTo>
                    <a:pt x="35624" y="7620"/>
                    <a:pt x="26956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9AD911C-830B-DC41-D85E-DBE6D955D048}"/>
                </a:ext>
              </a:extLst>
            </p:cNvPr>
            <p:cNvSpPr/>
            <p:nvPr/>
          </p:nvSpPr>
          <p:spPr>
            <a:xfrm>
              <a:off x="5010054" y="601884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3 w 35623"/>
                <a:gd name="connsiteY3" fmla="*/ 71438 h 71437"/>
                <a:gd name="connsiteX4" fmla="*/ 35623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3" y="71438"/>
                  </a:lnTo>
                  <a:lnTo>
                    <a:pt x="35623" y="17145"/>
                  </a:lnTo>
                  <a:cubicBezTo>
                    <a:pt x="34766" y="7620"/>
                    <a:pt x="27051" y="0"/>
                    <a:pt x="17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A1BA9F6-C719-8744-F093-71594EAC0368}"/>
                </a:ext>
              </a:extLst>
            </p:cNvPr>
            <p:cNvSpPr/>
            <p:nvPr/>
          </p:nvSpPr>
          <p:spPr>
            <a:xfrm>
              <a:off x="4659248" y="5601652"/>
              <a:ext cx="25145" cy="24765"/>
            </a:xfrm>
            <a:custGeom>
              <a:avLst/>
              <a:gdLst>
                <a:gd name="connsiteX0" fmla="*/ 25146 w 25145"/>
                <a:gd name="connsiteY0" fmla="*/ 12383 h 24765"/>
                <a:gd name="connsiteX1" fmla="*/ 12573 w 25145"/>
                <a:gd name="connsiteY1" fmla="*/ 0 h 24765"/>
                <a:gd name="connsiteX2" fmla="*/ 0 w 25145"/>
                <a:gd name="connsiteY2" fmla="*/ 12383 h 24765"/>
                <a:gd name="connsiteX3" fmla="*/ 0 w 25145"/>
                <a:gd name="connsiteY3" fmla="*/ 24765 h 24765"/>
                <a:gd name="connsiteX4" fmla="*/ 24098 w 25145"/>
                <a:gd name="connsiteY4" fmla="*/ 24765 h 24765"/>
                <a:gd name="connsiteX5" fmla="*/ 24098 w 25145"/>
                <a:gd name="connsiteY5" fmla="*/ 12383 h 24765"/>
                <a:gd name="connsiteX6" fmla="*/ 25146 w 25145"/>
                <a:gd name="connsiteY6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45" h="24765">
                  <a:moveTo>
                    <a:pt x="25146" y="12383"/>
                  </a:moveTo>
                  <a:cubicBezTo>
                    <a:pt x="25146" y="5715"/>
                    <a:pt x="19336" y="0"/>
                    <a:pt x="12573" y="0"/>
                  </a:cubicBezTo>
                  <a:cubicBezTo>
                    <a:pt x="5810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4098" y="24765"/>
                  </a:lnTo>
                  <a:lnTo>
                    <a:pt x="24098" y="12383"/>
                  </a:lnTo>
                  <a:lnTo>
                    <a:pt x="25146" y="12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25E7347-CB0A-FFB0-3507-4EC65610707F}"/>
                </a:ext>
              </a:extLst>
            </p:cNvPr>
            <p:cNvSpPr/>
            <p:nvPr/>
          </p:nvSpPr>
          <p:spPr>
            <a:xfrm>
              <a:off x="4624577" y="5852160"/>
              <a:ext cx="505873" cy="35242"/>
            </a:xfrm>
            <a:custGeom>
              <a:avLst/>
              <a:gdLst>
                <a:gd name="connsiteX0" fmla="*/ 481870 w 505873"/>
                <a:gd name="connsiteY0" fmla="*/ 0 h 35242"/>
                <a:gd name="connsiteX1" fmla="*/ 481870 w 505873"/>
                <a:gd name="connsiteY1" fmla="*/ 0 h 35242"/>
                <a:gd name="connsiteX2" fmla="*/ 432721 w 505873"/>
                <a:gd name="connsiteY2" fmla="*/ 0 h 35242"/>
                <a:gd name="connsiteX3" fmla="*/ 383572 w 505873"/>
                <a:gd name="connsiteY3" fmla="*/ 0 h 35242"/>
                <a:gd name="connsiteX4" fmla="*/ 121444 w 505873"/>
                <a:gd name="connsiteY4" fmla="*/ 0 h 35242"/>
                <a:gd name="connsiteX5" fmla="*/ 72295 w 505873"/>
                <a:gd name="connsiteY5" fmla="*/ 0 h 35242"/>
                <a:gd name="connsiteX6" fmla="*/ 24098 w 505873"/>
                <a:gd name="connsiteY6" fmla="*/ 0 h 35242"/>
                <a:gd name="connsiteX7" fmla="*/ 23146 w 505873"/>
                <a:gd name="connsiteY7" fmla="*/ 0 h 35242"/>
                <a:gd name="connsiteX8" fmla="*/ 0 w 505873"/>
                <a:gd name="connsiteY8" fmla="*/ 22860 h 35242"/>
                <a:gd name="connsiteX9" fmla="*/ 0 w 505873"/>
                <a:gd name="connsiteY9" fmla="*/ 35242 h 35242"/>
                <a:gd name="connsiteX10" fmla="*/ 505873 w 505873"/>
                <a:gd name="connsiteY10" fmla="*/ 35242 h 35242"/>
                <a:gd name="connsiteX11" fmla="*/ 505873 w 505873"/>
                <a:gd name="connsiteY11" fmla="*/ 22860 h 35242"/>
                <a:gd name="connsiteX12" fmla="*/ 481870 w 505873"/>
                <a:gd name="connsiteY12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5873" h="35242">
                  <a:moveTo>
                    <a:pt x="481870" y="0"/>
                  </a:moveTo>
                  <a:lnTo>
                    <a:pt x="481870" y="0"/>
                  </a:lnTo>
                  <a:lnTo>
                    <a:pt x="432721" y="0"/>
                  </a:lnTo>
                  <a:lnTo>
                    <a:pt x="383572" y="0"/>
                  </a:lnTo>
                  <a:lnTo>
                    <a:pt x="121444" y="0"/>
                  </a:lnTo>
                  <a:lnTo>
                    <a:pt x="72295" y="0"/>
                  </a:lnTo>
                  <a:lnTo>
                    <a:pt x="24098" y="0"/>
                  </a:lnTo>
                  <a:lnTo>
                    <a:pt x="23146" y="0"/>
                  </a:lnTo>
                  <a:cubicBezTo>
                    <a:pt x="10668" y="0"/>
                    <a:pt x="0" y="10477"/>
                    <a:pt x="0" y="22860"/>
                  </a:cubicBezTo>
                  <a:lnTo>
                    <a:pt x="0" y="35242"/>
                  </a:lnTo>
                  <a:lnTo>
                    <a:pt x="505873" y="35242"/>
                  </a:lnTo>
                  <a:lnTo>
                    <a:pt x="505873" y="22860"/>
                  </a:lnTo>
                  <a:cubicBezTo>
                    <a:pt x="505968" y="10477"/>
                    <a:pt x="495395" y="0"/>
                    <a:pt x="48187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F431E5E-7272-701B-D58C-F70A682692D4}"/>
                </a:ext>
              </a:extLst>
            </p:cNvPr>
            <p:cNvSpPr/>
            <p:nvPr/>
          </p:nvSpPr>
          <p:spPr>
            <a:xfrm>
              <a:off x="5069871" y="564927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D3653AA-7854-759C-DC2D-CA32D99400DD}"/>
                </a:ext>
              </a:extLst>
            </p:cNvPr>
            <p:cNvSpPr/>
            <p:nvPr/>
          </p:nvSpPr>
          <p:spPr>
            <a:xfrm>
              <a:off x="4624577" y="5910262"/>
              <a:ext cx="505872" cy="180975"/>
            </a:xfrm>
            <a:custGeom>
              <a:avLst/>
              <a:gdLst>
                <a:gd name="connsiteX0" fmla="*/ 95 w 505872"/>
                <a:gd name="connsiteY0" fmla="*/ 24765 h 180975"/>
                <a:gd name="connsiteX1" fmla="*/ 60769 w 505872"/>
                <a:gd name="connsiteY1" fmla="*/ 24765 h 180975"/>
                <a:gd name="connsiteX2" fmla="*/ 73247 w 505872"/>
                <a:gd name="connsiteY2" fmla="*/ 37148 h 180975"/>
                <a:gd name="connsiteX3" fmla="*/ 60769 w 505872"/>
                <a:gd name="connsiteY3" fmla="*/ 49530 h 180975"/>
                <a:gd name="connsiteX4" fmla="*/ 95 w 505872"/>
                <a:gd name="connsiteY4" fmla="*/ 49530 h 180975"/>
                <a:gd name="connsiteX5" fmla="*/ 95 w 505872"/>
                <a:gd name="connsiteY5" fmla="*/ 85725 h 180975"/>
                <a:gd name="connsiteX6" fmla="*/ 95 w 505872"/>
                <a:gd name="connsiteY6" fmla="*/ 109538 h 180975"/>
                <a:gd name="connsiteX7" fmla="*/ 95 w 505872"/>
                <a:gd name="connsiteY7" fmla="*/ 180975 h 180975"/>
                <a:gd name="connsiteX8" fmla="*/ 60769 w 505872"/>
                <a:gd name="connsiteY8" fmla="*/ 180975 h 180975"/>
                <a:gd name="connsiteX9" fmla="*/ 60769 w 505872"/>
                <a:gd name="connsiteY9" fmla="*/ 126682 h 180975"/>
                <a:gd name="connsiteX10" fmla="*/ 102203 w 505872"/>
                <a:gd name="connsiteY10" fmla="*/ 85725 h 180975"/>
                <a:gd name="connsiteX11" fmla="*/ 143637 w 505872"/>
                <a:gd name="connsiteY11" fmla="*/ 126682 h 180975"/>
                <a:gd name="connsiteX12" fmla="*/ 143637 w 505872"/>
                <a:gd name="connsiteY12" fmla="*/ 180975 h 180975"/>
                <a:gd name="connsiteX13" fmla="*/ 192786 w 505872"/>
                <a:gd name="connsiteY13" fmla="*/ 180975 h 180975"/>
                <a:gd name="connsiteX14" fmla="*/ 192786 w 505872"/>
                <a:gd name="connsiteY14" fmla="*/ 85725 h 180975"/>
                <a:gd name="connsiteX15" fmla="*/ 253460 w 505872"/>
                <a:gd name="connsiteY15" fmla="*/ 25718 h 180975"/>
                <a:gd name="connsiteX16" fmla="*/ 314134 w 505872"/>
                <a:gd name="connsiteY16" fmla="*/ 85725 h 180975"/>
                <a:gd name="connsiteX17" fmla="*/ 314134 w 505872"/>
                <a:gd name="connsiteY17" fmla="*/ 180975 h 180975"/>
                <a:gd name="connsiteX18" fmla="*/ 362331 w 505872"/>
                <a:gd name="connsiteY18" fmla="*/ 180975 h 180975"/>
                <a:gd name="connsiteX19" fmla="*/ 362331 w 505872"/>
                <a:gd name="connsiteY19" fmla="*/ 126682 h 180975"/>
                <a:gd name="connsiteX20" fmla="*/ 403765 w 505872"/>
                <a:gd name="connsiteY20" fmla="*/ 85725 h 180975"/>
                <a:gd name="connsiteX21" fmla="*/ 445198 w 505872"/>
                <a:gd name="connsiteY21" fmla="*/ 126682 h 180975"/>
                <a:gd name="connsiteX22" fmla="*/ 445198 w 505872"/>
                <a:gd name="connsiteY22" fmla="*/ 180975 h 180975"/>
                <a:gd name="connsiteX23" fmla="*/ 505873 w 505872"/>
                <a:gd name="connsiteY23" fmla="*/ 180975 h 180975"/>
                <a:gd name="connsiteX24" fmla="*/ 505873 w 505872"/>
                <a:gd name="connsiteY24" fmla="*/ 60960 h 180975"/>
                <a:gd name="connsiteX25" fmla="*/ 397002 w 505872"/>
                <a:gd name="connsiteY25" fmla="*/ 60960 h 180975"/>
                <a:gd name="connsiteX26" fmla="*/ 384429 w 505872"/>
                <a:gd name="connsiteY26" fmla="*/ 48577 h 180975"/>
                <a:gd name="connsiteX27" fmla="*/ 397002 w 505872"/>
                <a:gd name="connsiteY27" fmla="*/ 36195 h 180975"/>
                <a:gd name="connsiteX28" fmla="*/ 505873 w 505872"/>
                <a:gd name="connsiteY28" fmla="*/ 36195 h 180975"/>
                <a:gd name="connsiteX29" fmla="*/ 505873 w 505872"/>
                <a:gd name="connsiteY29" fmla="*/ 0 h 180975"/>
                <a:gd name="connsiteX30" fmla="*/ 0 w 505872"/>
                <a:gd name="connsiteY30" fmla="*/ 0 h 180975"/>
                <a:gd name="connsiteX31" fmla="*/ 0 w 505872"/>
                <a:gd name="connsiteY31" fmla="*/ 2476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5872" h="180975">
                  <a:moveTo>
                    <a:pt x="95" y="24765"/>
                  </a:moveTo>
                  <a:lnTo>
                    <a:pt x="60769" y="24765"/>
                  </a:lnTo>
                  <a:cubicBezTo>
                    <a:pt x="67532" y="24765"/>
                    <a:pt x="73247" y="30480"/>
                    <a:pt x="73247" y="37148"/>
                  </a:cubicBezTo>
                  <a:cubicBezTo>
                    <a:pt x="73247" y="43815"/>
                    <a:pt x="67437" y="49530"/>
                    <a:pt x="60769" y="49530"/>
                  </a:cubicBezTo>
                  <a:lnTo>
                    <a:pt x="95" y="49530"/>
                  </a:lnTo>
                  <a:lnTo>
                    <a:pt x="95" y="85725"/>
                  </a:lnTo>
                  <a:lnTo>
                    <a:pt x="95" y="109538"/>
                  </a:lnTo>
                  <a:lnTo>
                    <a:pt x="95" y="180975"/>
                  </a:lnTo>
                  <a:lnTo>
                    <a:pt x="60769" y="180975"/>
                  </a:lnTo>
                  <a:lnTo>
                    <a:pt x="60769" y="126682"/>
                  </a:lnTo>
                  <a:cubicBezTo>
                    <a:pt x="60769" y="103823"/>
                    <a:pt x="79058" y="85725"/>
                    <a:pt x="102203" y="85725"/>
                  </a:cubicBezTo>
                  <a:cubicBezTo>
                    <a:pt x="125349" y="85725"/>
                    <a:pt x="143637" y="103823"/>
                    <a:pt x="143637" y="126682"/>
                  </a:cubicBezTo>
                  <a:lnTo>
                    <a:pt x="143637" y="180975"/>
                  </a:lnTo>
                  <a:lnTo>
                    <a:pt x="192786" y="180975"/>
                  </a:lnTo>
                  <a:lnTo>
                    <a:pt x="192786" y="85725"/>
                  </a:lnTo>
                  <a:cubicBezTo>
                    <a:pt x="192786" y="53340"/>
                    <a:pt x="219742" y="25718"/>
                    <a:pt x="253460" y="25718"/>
                  </a:cubicBezTo>
                  <a:cubicBezTo>
                    <a:pt x="287179" y="25718"/>
                    <a:pt x="314134" y="52388"/>
                    <a:pt x="314134" y="85725"/>
                  </a:cubicBezTo>
                  <a:lnTo>
                    <a:pt x="314134" y="180975"/>
                  </a:lnTo>
                  <a:lnTo>
                    <a:pt x="362331" y="180975"/>
                  </a:lnTo>
                  <a:lnTo>
                    <a:pt x="362331" y="126682"/>
                  </a:lnTo>
                  <a:cubicBezTo>
                    <a:pt x="362331" y="103823"/>
                    <a:pt x="380619" y="85725"/>
                    <a:pt x="403765" y="85725"/>
                  </a:cubicBezTo>
                  <a:cubicBezTo>
                    <a:pt x="426910" y="85725"/>
                    <a:pt x="445198" y="103823"/>
                    <a:pt x="445198" y="126682"/>
                  </a:cubicBezTo>
                  <a:lnTo>
                    <a:pt x="445198" y="180975"/>
                  </a:lnTo>
                  <a:lnTo>
                    <a:pt x="505873" y="180975"/>
                  </a:lnTo>
                  <a:lnTo>
                    <a:pt x="505873" y="60960"/>
                  </a:lnTo>
                  <a:lnTo>
                    <a:pt x="397002" y="60960"/>
                  </a:lnTo>
                  <a:cubicBezTo>
                    <a:pt x="390239" y="60960"/>
                    <a:pt x="384429" y="55245"/>
                    <a:pt x="384429" y="48577"/>
                  </a:cubicBezTo>
                  <a:cubicBezTo>
                    <a:pt x="384429" y="41910"/>
                    <a:pt x="390239" y="36195"/>
                    <a:pt x="397002" y="36195"/>
                  </a:cubicBezTo>
                  <a:lnTo>
                    <a:pt x="505873" y="36195"/>
                  </a:lnTo>
                  <a:lnTo>
                    <a:pt x="505873" y="0"/>
                  </a:lnTo>
                  <a:lnTo>
                    <a:pt x="0" y="0"/>
                  </a:lnTo>
                  <a:lnTo>
                    <a:pt x="0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8EC42E8-B6D8-7D74-808F-F9FEC195EDF4}"/>
                </a:ext>
              </a:extLst>
            </p:cNvPr>
            <p:cNvSpPr/>
            <p:nvPr/>
          </p:nvSpPr>
          <p:spPr>
            <a:xfrm>
              <a:off x="4722399" y="5557837"/>
              <a:ext cx="311848" cy="270510"/>
            </a:xfrm>
            <a:custGeom>
              <a:avLst/>
              <a:gdLst>
                <a:gd name="connsiteX0" fmla="*/ 31433 w 311848"/>
                <a:gd name="connsiteY0" fmla="*/ 270510 h 270510"/>
                <a:gd name="connsiteX1" fmla="*/ 278130 w 311848"/>
                <a:gd name="connsiteY1" fmla="*/ 270510 h 270510"/>
                <a:gd name="connsiteX2" fmla="*/ 304133 w 311848"/>
                <a:gd name="connsiteY2" fmla="*/ 270510 h 270510"/>
                <a:gd name="connsiteX3" fmla="*/ 311849 w 311848"/>
                <a:gd name="connsiteY3" fmla="*/ 222885 h 270510"/>
                <a:gd name="connsiteX4" fmla="*/ 167354 w 311848"/>
                <a:gd name="connsiteY4" fmla="*/ 68580 h 270510"/>
                <a:gd name="connsiteX5" fmla="*/ 167354 w 311848"/>
                <a:gd name="connsiteY5" fmla="*/ 60007 h 270510"/>
                <a:gd name="connsiteX6" fmla="*/ 188595 w 311848"/>
                <a:gd name="connsiteY6" fmla="*/ 48577 h 270510"/>
                <a:gd name="connsiteX7" fmla="*/ 204026 w 311848"/>
                <a:gd name="connsiteY7" fmla="*/ 15240 h 270510"/>
                <a:gd name="connsiteX8" fmla="*/ 192500 w 311848"/>
                <a:gd name="connsiteY8" fmla="*/ 2857 h 270510"/>
                <a:gd name="connsiteX9" fmla="*/ 180023 w 311848"/>
                <a:gd name="connsiteY9" fmla="*/ 14288 h 270510"/>
                <a:gd name="connsiteX10" fmla="*/ 172307 w 311848"/>
                <a:gd name="connsiteY10" fmla="*/ 30480 h 270510"/>
                <a:gd name="connsiteX11" fmla="*/ 154972 w 311848"/>
                <a:gd name="connsiteY11" fmla="*/ 37148 h 270510"/>
                <a:gd name="connsiteX12" fmla="*/ 138589 w 311848"/>
                <a:gd name="connsiteY12" fmla="*/ 29527 h 270510"/>
                <a:gd name="connsiteX13" fmla="*/ 131826 w 311848"/>
                <a:gd name="connsiteY13" fmla="*/ 12382 h 270510"/>
                <a:gd name="connsiteX14" fmla="*/ 120301 w 311848"/>
                <a:gd name="connsiteY14" fmla="*/ 0 h 270510"/>
                <a:gd name="connsiteX15" fmla="*/ 107823 w 311848"/>
                <a:gd name="connsiteY15" fmla="*/ 11430 h 270510"/>
                <a:gd name="connsiteX16" fmla="*/ 121349 w 311848"/>
                <a:gd name="connsiteY16" fmla="*/ 45720 h 270510"/>
                <a:gd name="connsiteX17" fmla="*/ 144494 w 311848"/>
                <a:gd name="connsiteY17" fmla="*/ 59055 h 270510"/>
                <a:gd name="connsiteX18" fmla="*/ 144494 w 311848"/>
                <a:gd name="connsiteY18" fmla="*/ 67627 h 270510"/>
                <a:gd name="connsiteX19" fmla="*/ 0 w 311848"/>
                <a:gd name="connsiteY19" fmla="*/ 221932 h 270510"/>
                <a:gd name="connsiteX20" fmla="*/ 7715 w 311848"/>
                <a:gd name="connsiteY20" fmla="*/ 269557 h 270510"/>
                <a:gd name="connsiteX21" fmla="*/ 31433 w 311848"/>
                <a:gd name="connsiteY21" fmla="*/ 270510 h 270510"/>
                <a:gd name="connsiteX22" fmla="*/ 31433 w 311848"/>
                <a:gd name="connsiteY22" fmla="*/ 270510 h 270510"/>
                <a:gd name="connsiteX23" fmla="*/ 178784 w 311848"/>
                <a:gd name="connsiteY23" fmla="*/ 137160 h 270510"/>
                <a:gd name="connsiteX24" fmla="*/ 193262 w 311848"/>
                <a:gd name="connsiteY24" fmla="*/ 127635 h 270510"/>
                <a:gd name="connsiteX25" fmla="*/ 251079 w 311848"/>
                <a:gd name="connsiteY25" fmla="*/ 197168 h 270510"/>
                <a:gd name="connsiteX26" fmla="*/ 240506 w 311848"/>
                <a:gd name="connsiteY26" fmla="*/ 210502 h 270510"/>
                <a:gd name="connsiteX27" fmla="*/ 238601 w 311848"/>
                <a:gd name="connsiteY27" fmla="*/ 210502 h 270510"/>
                <a:gd name="connsiteX28" fmla="*/ 227076 w 311848"/>
                <a:gd name="connsiteY28" fmla="*/ 200025 h 270510"/>
                <a:gd name="connsiteX29" fmla="*/ 188500 w 311848"/>
                <a:gd name="connsiteY29" fmla="*/ 150495 h 270510"/>
                <a:gd name="connsiteX30" fmla="*/ 178784 w 311848"/>
                <a:gd name="connsiteY30" fmla="*/ 137160 h 270510"/>
                <a:gd name="connsiteX31" fmla="*/ 94964 w 311848"/>
                <a:gd name="connsiteY31" fmla="*/ 222885 h 270510"/>
                <a:gd name="connsiteX32" fmla="*/ 287655 w 311848"/>
                <a:gd name="connsiteY32" fmla="*/ 222885 h 270510"/>
                <a:gd name="connsiteX33" fmla="*/ 285750 w 311848"/>
                <a:gd name="connsiteY33" fmla="*/ 246698 h 270510"/>
                <a:gd name="connsiteX34" fmla="*/ 94964 w 311848"/>
                <a:gd name="connsiteY34" fmla="*/ 246698 h 270510"/>
                <a:gd name="connsiteX35" fmla="*/ 82391 w 311848"/>
                <a:gd name="connsiteY35" fmla="*/ 234315 h 270510"/>
                <a:gd name="connsiteX36" fmla="*/ 94964 w 311848"/>
                <a:gd name="connsiteY36" fmla="*/ 222885 h 270510"/>
                <a:gd name="connsiteX37" fmla="*/ 49721 w 311848"/>
                <a:gd name="connsiteY37" fmla="*/ 225743 h 270510"/>
                <a:gd name="connsiteX38" fmla="*/ 58388 w 311848"/>
                <a:gd name="connsiteY38" fmla="*/ 221932 h 270510"/>
                <a:gd name="connsiteX39" fmla="*/ 67056 w 311848"/>
                <a:gd name="connsiteY39" fmla="*/ 225743 h 270510"/>
                <a:gd name="connsiteX40" fmla="*/ 70866 w 311848"/>
                <a:gd name="connsiteY40" fmla="*/ 234315 h 270510"/>
                <a:gd name="connsiteX41" fmla="*/ 67056 w 311848"/>
                <a:gd name="connsiteY41" fmla="*/ 242888 h 270510"/>
                <a:gd name="connsiteX42" fmla="*/ 58388 w 311848"/>
                <a:gd name="connsiteY42" fmla="*/ 246698 h 270510"/>
                <a:gd name="connsiteX43" fmla="*/ 49721 w 311848"/>
                <a:gd name="connsiteY43" fmla="*/ 242888 h 270510"/>
                <a:gd name="connsiteX44" fmla="*/ 45911 w 311848"/>
                <a:gd name="connsiteY44" fmla="*/ 234315 h 270510"/>
                <a:gd name="connsiteX45" fmla="*/ 49721 w 311848"/>
                <a:gd name="connsiteY45" fmla="*/ 225743 h 2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11848" h="270510">
                  <a:moveTo>
                    <a:pt x="31433" y="270510"/>
                  </a:moveTo>
                  <a:lnTo>
                    <a:pt x="278130" y="270510"/>
                  </a:lnTo>
                  <a:lnTo>
                    <a:pt x="304133" y="270510"/>
                  </a:lnTo>
                  <a:cubicBezTo>
                    <a:pt x="308991" y="255270"/>
                    <a:pt x="311849" y="239077"/>
                    <a:pt x="311849" y="222885"/>
                  </a:cubicBezTo>
                  <a:cubicBezTo>
                    <a:pt x="311849" y="141923"/>
                    <a:pt x="248222" y="74295"/>
                    <a:pt x="167354" y="68580"/>
                  </a:cubicBezTo>
                  <a:lnTo>
                    <a:pt x="167354" y="60007"/>
                  </a:lnTo>
                  <a:cubicBezTo>
                    <a:pt x="175070" y="58102"/>
                    <a:pt x="182785" y="54293"/>
                    <a:pt x="188595" y="48577"/>
                  </a:cubicBezTo>
                  <a:cubicBezTo>
                    <a:pt x="198215" y="40005"/>
                    <a:pt x="203073" y="27623"/>
                    <a:pt x="204026" y="15240"/>
                  </a:cubicBezTo>
                  <a:cubicBezTo>
                    <a:pt x="204026" y="8573"/>
                    <a:pt x="199168" y="2857"/>
                    <a:pt x="192500" y="2857"/>
                  </a:cubicBezTo>
                  <a:cubicBezTo>
                    <a:pt x="185738" y="2857"/>
                    <a:pt x="180023" y="7620"/>
                    <a:pt x="180023" y="14288"/>
                  </a:cubicBezTo>
                  <a:cubicBezTo>
                    <a:pt x="180023" y="20955"/>
                    <a:pt x="177165" y="26670"/>
                    <a:pt x="172307" y="30480"/>
                  </a:cubicBezTo>
                  <a:cubicBezTo>
                    <a:pt x="167450" y="34290"/>
                    <a:pt x="161735" y="37148"/>
                    <a:pt x="154972" y="37148"/>
                  </a:cubicBezTo>
                  <a:cubicBezTo>
                    <a:pt x="148209" y="37148"/>
                    <a:pt x="142494" y="34290"/>
                    <a:pt x="138589" y="29527"/>
                  </a:cubicBezTo>
                  <a:cubicBezTo>
                    <a:pt x="133731" y="24765"/>
                    <a:pt x="131826" y="19050"/>
                    <a:pt x="131826" y="12382"/>
                  </a:cubicBezTo>
                  <a:cubicBezTo>
                    <a:pt x="131826" y="5715"/>
                    <a:pt x="126968" y="0"/>
                    <a:pt x="120301" y="0"/>
                  </a:cubicBezTo>
                  <a:cubicBezTo>
                    <a:pt x="113538" y="0"/>
                    <a:pt x="107823" y="4763"/>
                    <a:pt x="107823" y="11430"/>
                  </a:cubicBezTo>
                  <a:cubicBezTo>
                    <a:pt x="107823" y="23813"/>
                    <a:pt x="111633" y="36195"/>
                    <a:pt x="121349" y="45720"/>
                  </a:cubicBezTo>
                  <a:cubicBezTo>
                    <a:pt x="128111" y="52388"/>
                    <a:pt x="135827" y="57150"/>
                    <a:pt x="144494" y="59055"/>
                  </a:cubicBezTo>
                  <a:lnTo>
                    <a:pt x="144494" y="67627"/>
                  </a:lnTo>
                  <a:cubicBezTo>
                    <a:pt x="63532" y="73343"/>
                    <a:pt x="0" y="140970"/>
                    <a:pt x="0" y="221932"/>
                  </a:cubicBezTo>
                  <a:cubicBezTo>
                    <a:pt x="0" y="238125"/>
                    <a:pt x="2858" y="254318"/>
                    <a:pt x="7715" y="269557"/>
                  </a:cubicBezTo>
                  <a:lnTo>
                    <a:pt x="31433" y="270510"/>
                  </a:lnTo>
                  <a:lnTo>
                    <a:pt x="31433" y="270510"/>
                  </a:lnTo>
                  <a:close/>
                  <a:moveTo>
                    <a:pt x="178784" y="137160"/>
                  </a:moveTo>
                  <a:cubicBezTo>
                    <a:pt x="179737" y="130493"/>
                    <a:pt x="186500" y="126682"/>
                    <a:pt x="193262" y="127635"/>
                  </a:cubicBezTo>
                  <a:cubicBezTo>
                    <a:pt x="195167" y="127635"/>
                    <a:pt x="242411" y="138113"/>
                    <a:pt x="251079" y="197168"/>
                  </a:cubicBezTo>
                  <a:cubicBezTo>
                    <a:pt x="252032" y="203835"/>
                    <a:pt x="247269" y="209550"/>
                    <a:pt x="240506" y="210502"/>
                  </a:cubicBezTo>
                  <a:cubicBezTo>
                    <a:pt x="239554" y="210502"/>
                    <a:pt x="239554" y="210502"/>
                    <a:pt x="238601" y="210502"/>
                  </a:cubicBezTo>
                  <a:cubicBezTo>
                    <a:pt x="232791" y="210502"/>
                    <a:pt x="228029" y="205740"/>
                    <a:pt x="227076" y="200025"/>
                  </a:cubicBezTo>
                  <a:cubicBezTo>
                    <a:pt x="221266" y="158115"/>
                    <a:pt x="189452" y="150495"/>
                    <a:pt x="188500" y="150495"/>
                  </a:cubicBezTo>
                  <a:cubicBezTo>
                    <a:pt x="181737" y="149543"/>
                    <a:pt x="177832" y="143827"/>
                    <a:pt x="178784" y="137160"/>
                  </a:cubicBezTo>
                  <a:close/>
                  <a:moveTo>
                    <a:pt x="94964" y="222885"/>
                  </a:moveTo>
                  <a:lnTo>
                    <a:pt x="287655" y="222885"/>
                  </a:lnTo>
                  <a:cubicBezTo>
                    <a:pt x="287655" y="230505"/>
                    <a:pt x="286703" y="239077"/>
                    <a:pt x="285750" y="246698"/>
                  </a:cubicBezTo>
                  <a:lnTo>
                    <a:pt x="94964" y="246698"/>
                  </a:lnTo>
                  <a:cubicBezTo>
                    <a:pt x="88202" y="246698"/>
                    <a:pt x="82391" y="240982"/>
                    <a:pt x="82391" y="234315"/>
                  </a:cubicBezTo>
                  <a:cubicBezTo>
                    <a:pt x="82487" y="227648"/>
                    <a:pt x="88202" y="222885"/>
                    <a:pt x="94964" y="222885"/>
                  </a:cubicBezTo>
                  <a:close/>
                  <a:moveTo>
                    <a:pt x="49721" y="225743"/>
                  </a:moveTo>
                  <a:cubicBezTo>
                    <a:pt x="51626" y="223838"/>
                    <a:pt x="55531" y="221932"/>
                    <a:pt x="58388" y="221932"/>
                  </a:cubicBezTo>
                  <a:cubicBezTo>
                    <a:pt x="61246" y="221932"/>
                    <a:pt x="65151" y="222885"/>
                    <a:pt x="67056" y="225743"/>
                  </a:cubicBezTo>
                  <a:cubicBezTo>
                    <a:pt x="68961" y="227648"/>
                    <a:pt x="70866" y="231457"/>
                    <a:pt x="70866" y="234315"/>
                  </a:cubicBezTo>
                  <a:cubicBezTo>
                    <a:pt x="70866" y="237173"/>
                    <a:pt x="69914" y="240982"/>
                    <a:pt x="67056" y="242888"/>
                  </a:cubicBezTo>
                  <a:cubicBezTo>
                    <a:pt x="65151" y="244793"/>
                    <a:pt x="61246" y="246698"/>
                    <a:pt x="58388" y="246698"/>
                  </a:cubicBezTo>
                  <a:cubicBezTo>
                    <a:pt x="55531" y="246698"/>
                    <a:pt x="51626" y="245745"/>
                    <a:pt x="49721" y="242888"/>
                  </a:cubicBezTo>
                  <a:cubicBezTo>
                    <a:pt x="47816" y="240982"/>
                    <a:pt x="45911" y="237173"/>
                    <a:pt x="45911" y="234315"/>
                  </a:cubicBezTo>
                  <a:cubicBezTo>
                    <a:pt x="46768" y="231457"/>
                    <a:pt x="47816" y="228600"/>
                    <a:pt x="49721" y="225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" name="Graphic 18">
            <a:extLst>
              <a:ext uri="{FF2B5EF4-FFF2-40B4-BE49-F238E27FC236}">
                <a16:creationId xmlns:a16="http://schemas.microsoft.com/office/drawing/2014/main" id="{1DC95857-6C60-7CEF-F566-9C31A284ECDF}"/>
              </a:ext>
            </a:extLst>
          </p:cNvPr>
          <p:cNvGrpSpPr/>
          <p:nvPr/>
        </p:nvGrpSpPr>
        <p:grpSpPr>
          <a:xfrm>
            <a:off x="9946686" y="3978492"/>
            <a:ext cx="349853" cy="476250"/>
            <a:chOff x="7130795" y="4386262"/>
            <a:chExt cx="349853" cy="476250"/>
          </a:xfrm>
          <a:solidFill>
            <a:srgbClr val="8F0603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AC0FB29-CF07-A191-4E63-F0C3B77ADBB9}"/>
                </a:ext>
              </a:extLst>
            </p:cNvPr>
            <p:cNvSpPr/>
            <p:nvPr/>
          </p:nvSpPr>
          <p:spPr>
            <a:xfrm>
              <a:off x="7309103" y="4662487"/>
              <a:ext cx="21145" cy="20955"/>
            </a:xfrm>
            <a:custGeom>
              <a:avLst/>
              <a:gdLst>
                <a:gd name="connsiteX0" fmla="*/ 10573 w 21145"/>
                <a:gd name="connsiteY0" fmla="*/ 0 h 20955"/>
                <a:gd name="connsiteX1" fmla="*/ 0 w 21145"/>
                <a:gd name="connsiteY1" fmla="*/ 10478 h 20955"/>
                <a:gd name="connsiteX2" fmla="*/ 10573 w 21145"/>
                <a:gd name="connsiteY2" fmla="*/ 20955 h 20955"/>
                <a:gd name="connsiteX3" fmla="*/ 21146 w 21145"/>
                <a:gd name="connsiteY3" fmla="*/ 10478 h 20955"/>
                <a:gd name="connsiteX4" fmla="*/ 10573 w 21145"/>
                <a:gd name="connsiteY4" fmla="*/ 0 h 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5">
                  <a:moveTo>
                    <a:pt x="10573" y="0"/>
                  </a:moveTo>
                  <a:cubicBezTo>
                    <a:pt x="4763" y="0"/>
                    <a:pt x="0" y="4763"/>
                    <a:pt x="0" y="10478"/>
                  </a:cubicBezTo>
                  <a:cubicBezTo>
                    <a:pt x="0" y="16193"/>
                    <a:pt x="4858" y="20955"/>
                    <a:pt x="10573" y="20955"/>
                  </a:cubicBezTo>
                  <a:cubicBezTo>
                    <a:pt x="16383" y="20955"/>
                    <a:pt x="21146" y="16193"/>
                    <a:pt x="21146" y="10478"/>
                  </a:cubicBezTo>
                  <a:cubicBezTo>
                    <a:pt x="21146" y="4763"/>
                    <a:pt x="16383" y="0"/>
                    <a:pt x="10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A235DE4-8E5B-D206-2776-07FF08F40803}"/>
                </a:ext>
              </a:extLst>
            </p:cNvPr>
            <p:cNvSpPr/>
            <p:nvPr/>
          </p:nvSpPr>
          <p:spPr>
            <a:xfrm>
              <a:off x="7315866" y="4578667"/>
              <a:ext cx="7715" cy="7619"/>
            </a:xfrm>
            <a:custGeom>
              <a:avLst/>
              <a:gdLst>
                <a:gd name="connsiteX0" fmla="*/ 3810 w 7715"/>
                <a:gd name="connsiteY0" fmla="*/ 0 h 7619"/>
                <a:gd name="connsiteX1" fmla="*/ 7715 w 7715"/>
                <a:gd name="connsiteY1" fmla="*/ 3810 h 7619"/>
                <a:gd name="connsiteX2" fmla="*/ 3810 w 7715"/>
                <a:gd name="connsiteY2" fmla="*/ 7620 h 7619"/>
                <a:gd name="connsiteX3" fmla="*/ 0 w 7715"/>
                <a:gd name="connsiteY3" fmla="*/ 3810 h 7619"/>
                <a:gd name="connsiteX4" fmla="*/ 3810 w 7715"/>
                <a:gd name="connsiteY4" fmla="*/ 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" h="7619">
                  <a:moveTo>
                    <a:pt x="3810" y="0"/>
                  </a:moveTo>
                  <a:cubicBezTo>
                    <a:pt x="5905" y="0"/>
                    <a:pt x="7715" y="1714"/>
                    <a:pt x="7715" y="3810"/>
                  </a:cubicBezTo>
                  <a:cubicBezTo>
                    <a:pt x="7715" y="5905"/>
                    <a:pt x="6001" y="7620"/>
                    <a:pt x="3810" y="7620"/>
                  </a:cubicBezTo>
                  <a:cubicBezTo>
                    <a:pt x="1619" y="7620"/>
                    <a:pt x="0" y="5905"/>
                    <a:pt x="0" y="3810"/>
                  </a:cubicBezTo>
                  <a:cubicBezTo>
                    <a:pt x="0" y="1714"/>
                    <a:pt x="1714" y="0"/>
                    <a:pt x="381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CBB6138-6FDF-EC71-2544-6F70F3A8E20B}"/>
                </a:ext>
              </a:extLst>
            </p:cNvPr>
            <p:cNvSpPr/>
            <p:nvPr/>
          </p:nvSpPr>
          <p:spPr>
            <a:xfrm>
              <a:off x="7130795" y="4803457"/>
              <a:ext cx="310324" cy="59055"/>
            </a:xfrm>
            <a:custGeom>
              <a:avLst/>
              <a:gdLst>
                <a:gd name="connsiteX0" fmla="*/ 35719 w 310324"/>
                <a:gd name="connsiteY0" fmla="*/ 0 h 59055"/>
                <a:gd name="connsiteX1" fmla="*/ 29908 w 310324"/>
                <a:gd name="connsiteY1" fmla="*/ 0 h 59055"/>
                <a:gd name="connsiteX2" fmla="*/ 0 w 310324"/>
                <a:gd name="connsiteY2" fmla="*/ 29528 h 59055"/>
                <a:gd name="connsiteX3" fmla="*/ 29908 w 310324"/>
                <a:gd name="connsiteY3" fmla="*/ 59055 h 59055"/>
                <a:gd name="connsiteX4" fmla="*/ 310324 w 310324"/>
                <a:gd name="connsiteY4" fmla="*/ 59055 h 59055"/>
                <a:gd name="connsiteX5" fmla="*/ 300704 w 310324"/>
                <a:gd name="connsiteY5" fmla="*/ 29528 h 59055"/>
                <a:gd name="connsiteX6" fmla="*/ 310324 w 310324"/>
                <a:gd name="connsiteY6" fmla="*/ 0 h 59055"/>
                <a:gd name="connsiteX7" fmla="*/ 35719 w 310324"/>
                <a:gd name="connsiteY7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324" h="59055">
                  <a:moveTo>
                    <a:pt x="35719" y="0"/>
                  </a:moveTo>
                  <a:lnTo>
                    <a:pt x="29908" y="0"/>
                  </a:lnTo>
                  <a:cubicBezTo>
                    <a:pt x="13525" y="0"/>
                    <a:pt x="0" y="13335"/>
                    <a:pt x="0" y="29528"/>
                  </a:cubicBezTo>
                  <a:cubicBezTo>
                    <a:pt x="0" y="45720"/>
                    <a:pt x="13525" y="59055"/>
                    <a:pt x="29908" y="59055"/>
                  </a:cubicBezTo>
                  <a:lnTo>
                    <a:pt x="310324" y="59055"/>
                  </a:lnTo>
                  <a:cubicBezTo>
                    <a:pt x="304514" y="50483"/>
                    <a:pt x="300704" y="40005"/>
                    <a:pt x="300704" y="29528"/>
                  </a:cubicBezTo>
                  <a:cubicBezTo>
                    <a:pt x="300704" y="19050"/>
                    <a:pt x="304609" y="8573"/>
                    <a:pt x="310324" y="0"/>
                  </a:cubicBezTo>
                  <a:lnTo>
                    <a:pt x="3571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8B70DCE2-766F-F3D9-B177-DE46EF91C634}"/>
                </a:ext>
              </a:extLst>
            </p:cNvPr>
            <p:cNvSpPr/>
            <p:nvPr/>
          </p:nvSpPr>
          <p:spPr>
            <a:xfrm>
              <a:off x="7309103" y="4482465"/>
              <a:ext cx="21145" cy="20954"/>
            </a:xfrm>
            <a:custGeom>
              <a:avLst/>
              <a:gdLst>
                <a:gd name="connsiteX0" fmla="*/ 10573 w 21145"/>
                <a:gd name="connsiteY0" fmla="*/ 20955 h 20954"/>
                <a:gd name="connsiteX1" fmla="*/ 21146 w 21145"/>
                <a:gd name="connsiteY1" fmla="*/ 10478 h 20954"/>
                <a:gd name="connsiteX2" fmla="*/ 10573 w 21145"/>
                <a:gd name="connsiteY2" fmla="*/ 0 h 20954"/>
                <a:gd name="connsiteX3" fmla="*/ 0 w 21145"/>
                <a:gd name="connsiteY3" fmla="*/ 10478 h 20954"/>
                <a:gd name="connsiteX4" fmla="*/ 10573 w 21145"/>
                <a:gd name="connsiteY4" fmla="*/ 20955 h 2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4">
                  <a:moveTo>
                    <a:pt x="10573" y="20955"/>
                  </a:moveTo>
                  <a:cubicBezTo>
                    <a:pt x="16383" y="20955"/>
                    <a:pt x="21146" y="16192"/>
                    <a:pt x="21146" y="10478"/>
                  </a:cubicBezTo>
                  <a:cubicBezTo>
                    <a:pt x="21146" y="4763"/>
                    <a:pt x="16288" y="0"/>
                    <a:pt x="10573" y="0"/>
                  </a:cubicBezTo>
                  <a:cubicBezTo>
                    <a:pt x="4763" y="0"/>
                    <a:pt x="0" y="4763"/>
                    <a:pt x="0" y="10478"/>
                  </a:cubicBezTo>
                  <a:cubicBezTo>
                    <a:pt x="0" y="16192"/>
                    <a:pt x="4858" y="20955"/>
                    <a:pt x="10573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BF8A3E9-79EA-5C52-B272-4743FA2A8D57}"/>
                </a:ext>
              </a:extLst>
            </p:cNvPr>
            <p:cNvSpPr/>
            <p:nvPr/>
          </p:nvSpPr>
          <p:spPr>
            <a:xfrm>
              <a:off x="7262812" y="4526280"/>
              <a:ext cx="113728" cy="112394"/>
            </a:xfrm>
            <a:custGeom>
              <a:avLst/>
              <a:gdLst>
                <a:gd name="connsiteX0" fmla="*/ 56864 w 113728"/>
                <a:gd name="connsiteY0" fmla="*/ 112395 h 112394"/>
                <a:gd name="connsiteX1" fmla="*/ 113729 w 113728"/>
                <a:gd name="connsiteY1" fmla="*/ 56197 h 112394"/>
                <a:gd name="connsiteX2" fmla="*/ 56864 w 113728"/>
                <a:gd name="connsiteY2" fmla="*/ 0 h 112394"/>
                <a:gd name="connsiteX3" fmla="*/ 0 w 113728"/>
                <a:gd name="connsiteY3" fmla="*/ 56197 h 112394"/>
                <a:gd name="connsiteX4" fmla="*/ 56864 w 113728"/>
                <a:gd name="connsiteY4" fmla="*/ 112395 h 112394"/>
                <a:gd name="connsiteX5" fmla="*/ 56864 w 113728"/>
                <a:gd name="connsiteY5" fmla="*/ 36195 h 112394"/>
                <a:gd name="connsiteX6" fmla="*/ 77057 w 113728"/>
                <a:gd name="connsiteY6" fmla="*/ 56197 h 112394"/>
                <a:gd name="connsiteX7" fmla="*/ 56864 w 113728"/>
                <a:gd name="connsiteY7" fmla="*/ 76200 h 112394"/>
                <a:gd name="connsiteX8" fmla="*/ 36671 w 113728"/>
                <a:gd name="connsiteY8" fmla="*/ 56197 h 112394"/>
                <a:gd name="connsiteX9" fmla="*/ 56864 w 113728"/>
                <a:gd name="connsiteY9" fmla="*/ 36195 h 11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28" h="112394">
                  <a:moveTo>
                    <a:pt x="56864" y="112395"/>
                  </a:moveTo>
                  <a:cubicBezTo>
                    <a:pt x="87725" y="112395"/>
                    <a:pt x="113729" y="87630"/>
                    <a:pt x="113729" y="56197"/>
                  </a:cubicBezTo>
                  <a:cubicBezTo>
                    <a:pt x="113729" y="25717"/>
                    <a:pt x="88678" y="0"/>
                    <a:pt x="56864" y="0"/>
                  </a:cubicBezTo>
                  <a:cubicBezTo>
                    <a:pt x="25051" y="0"/>
                    <a:pt x="0" y="24765"/>
                    <a:pt x="0" y="56197"/>
                  </a:cubicBezTo>
                  <a:cubicBezTo>
                    <a:pt x="0" y="87630"/>
                    <a:pt x="26003" y="112395"/>
                    <a:pt x="56864" y="112395"/>
                  </a:cubicBezTo>
                  <a:close/>
                  <a:moveTo>
                    <a:pt x="56864" y="36195"/>
                  </a:moveTo>
                  <a:cubicBezTo>
                    <a:pt x="68389" y="36195"/>
                    <a:pt x="77057" y="45720"/>
                    <a:pt x="77057" y="56197"/>
                  </a:cubicBezTo>
                  <a:cubicBezTo>
                    <a:pt x="77057" y="66675"/>
                    <a:pt x="67437" y="76200"/>
                    <a:pt x="56864" y="76200"/>
                  </a:cubicBezTo>
                  <a:cubicBezTo>
                    <a:pt x="46291" y="76200"/>
                    <a:pt x="36671" y="66675"/>
                    <a:pt x="36671" y="56197"/>
                  </a:cubicBezTo>
                  <a:cubicBezTo>
                    <a:pt x="36671" y="45720"/>
                    <a:pt x="45339" y="36195"/>
                    <a:pt x="56864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6823EFD-AC0F-F746-5487-F263A1E187AA}"/>
                </a:ext>
              </a:extLst>
            </p:cNvPr>
            <p:cNvSpPr/>
            <p:nvPr/>
          </p:nvSpPr>
          <p:spPr>
            <a:xfrm>
              <a:off x="7130795" y="4386262"/>
              <a:ext cx="24098" cy="401955"/>
            </a:xfrm>
            <a:custGeom>
              <a:avLst/>
              <a:gdLst>
                <a:gd name="connsiteX0" fmla="*/ 24098 w 24098"/>
                <a:gd name="connsiteY0" fmla="*/ 0 h 401955"/>
                <a:gd name="connsiteX1" fmla="*/ 21241 w 24098"/>
                <a:gd name="connsiteY1" fmla="*/ 0 h 401955"/>
                <a:gd name="connsiteX2" fmla="*/ 0 w 24098"/>
                <a:gd name="connsiteY2" fmla="*/ 20955 h 401955"/>
                <a:gd name="connsiteX3" fmla="*/ 0 w 24098"/>
                <a:gd name="connsiteY3" fmla="*/ 401955 h 401955"/>
                <a:gd name="connsiteX4" fmla="*/ 24098 w 24098"/>
                <a:gd name="connsiteY4" fmla="*/ 393382 h 401955"/>
                <a:gd name="connsiteX5" fmla="*/ 24098 w 24098"/>
                <a:gd name="connsiteY5" fmla="*/ 0 h 40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98" h="401955">
                  <a:moveTo>
                    <a:pt x="24098" y="0"/>
                  </a:moveTo>
                  <a:lnTo>
                    <a:pt x="21241" y="0"/>
                  </a:lnTo>
                  <a:cubicBezTo>
                    <a:pt x="9715" y="0"/>
                    <a:pt x="0" y="9525"/>
                    <a:pt x="0" y="20955"/>
                  </a:cubicBezTo>
                  <a:lnTo>
                    <a:pt x="0" y="401955"/>
                  </a:lnTo>
                  <a:cubicBezTo>
                    <a:pt x="6763" y="397193"/>
                    <a:pt x="15430" y="394335"/>
                    <a:pt x="24098" y="393382"/>
                  </a:cubicBezTo>
                  <a:lnTo>
                    <a:pt x="2409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103A005-8891-E1B9-3C10-7645820F3E99}"/>
                </a:ext>
              </a:extLst>
            </p:cNvPr>
            <p:cNvSpPr/>
            <p:nvPr/>
          </p:nvSpPr>
          <p:spPr>
            <a:xfrm>
              <a:off x="7178992" y="4386262"/>
              <a:ext cx="301656" cy="394334"/>
            </a:xfrm>
            <a:custGeom>
              <a:avLst/>
              <a:gdLst>
                <a:gd name="connsiteX0" fmla="*/ 72295 w 301656"/>
                <a:gd name="connsiteY0" fmla="*/ 345757 h 394334"/>
                <a:gd name="connsiteX1" fmla="*/ 301657 w 301656"/>
                <a:gd name="connsiteY1" fmla="*/ 345757 h 394334"/>
                <a:gd name="connsiteX2" fmla="*/ 301657 w 301656"/>
                <a:gd name="connsiteY2" fmla="*/ 0 h 394334"/>
                <a:gd name="connsiteX3" fmla="*/ 0 w 301656"/>
                <a:gd name="connsiteY3" fmla="*/ 0 h 394334"/>
                <a:gd name="connsiteX4" fmla="*/ 0 w 301656"/>
                <a:gd name="connsiteY4" fmla="*/ 23813 h 394334"/>
                <a:gd name="connsiteX5" fmla="*/ 229362 w 301656"/>
                <a:gd name="connsiteY5" fmla="*/ 23813 h 394334"/>
                <a:gd name="connsiteX6" fmla="*/ 241935 w 301656"/>
                <a:gd name="connsiteY6" fmla="*/ 36195 h 394334"/>
                <a:gd name="connsiteX7" fmla="*/ 229362 w 301656"/>
                <a:gd name="connsiteY7" fmla="*/ 48578 h 394334"/>
                <a:gd name="connsiteX8" fmla="*/ 0 w 301656"/>
                <a:gd name="connsiteY8" fmla="*/ 48578 h 394334"/>
                <a:gd name="connsiteX9" fmla="*/ 0 w 301656"/>
                <a:gd name="connsiteY9" fmla="*/ 394335 h 394334"/>
                <a:gd name="connsiteX10" fmla="*/ 301561 w 301656"/>
                <a:gd name="connsiteY10" fmla="*/ 394335 h 394334"/>
                <a:gd name="connsiteX11" fmla="*/ 301561 w 301656"/>
                <a:gd name="connsiteY11" fmla="*/ 370522 h 394334"/>
                <a:gd name="connsiteX12" fmla="*/ 72199 w 301656"/>
                <a:gd name="connsiteY12" fmla="*/ 370522 h 394334"/>
                <a:gd name="connsiteX13" fmla="*/ 59626 w 301656"/>
                <a:gd name="connsiteY13" fmla="*/ 358140 h 394334"/>
                <a:gd name="connsiteX14" fmla="*/ 72295 w 301656"/>
                <a:gd name="connsiteY14" fmla="*/ 345757 h 394334"/>
                <a:gd name="connsiteX15" fmla="*/ 256318 w 301656"/>
                <a:gd name="connsiteY15" fmla="*/ 27622 h 394334"/>
                <a:gd name="connsiteX16" fmla="*/ 264985 w 301656"/>
                <a:gd name="connsiteY16" fmla="*/ 23813 h 394334"/>
                <a:gd name="connsiteX17" fmla="*/ 273653 w 301656"/>
                <a:gd name="connsiteY17" fmla="*/ 27622 h 394334"/>
                <a:gd name="connsiteX18" fmla="*/ 277463 w 301656"/>
                <a:gd name="connsiteY18" fmla="*/ 36195 h 394334"/>
                <a:gd name="connsiteX19" fmla="*/ 273653 w 301656"/>
                <a:gd name="connsiteY19" fmla="*/ 44768 h 394334"/>
                <a:gd name="connsiteX20" fmla="*/ 264985 w 301656"/>
                <a:gd name="connsiteY20" fmla="*/ 48578 h 394334"/>
                <a:gd name="connsiteX21" fmla="*/ 256318 w 301656"/>
                <a:gd name="connsiteY21" fmla="*/ 44768 h 394334"/>
                <a:gd name="connsiteX22" fmla="*/ 252413 w 301656"/>
                <a:gd name="connsiteY22" fmla="*/ 36195 h 394334"/>
                <a:gd name="connsiteX23" fmla="*/ 256318 w 301656"/>
                <a:gd name="connsiteY23" fmla="*/ 27622 h 394334"/>
                <a:gd name="connsiteX24" fmla="*/ 44386 w 301656"/>
                <a:gd name="connsiteY24" fmla="*/ 365760 h 394334"/>
                <a:gd name="connsiteX25" fmla="*/ 35719 w 301656"/>
                <a:gd name="connsiteY25" fmla="*/ 369570 h 394334"/>
                <a:gd name="connsiteX26" fmla="*/ 27051 w 301656"/>
                <a:gd name="connsiteY26" fmla="*/ 365760 h 394334"/>
                <a:gd name="connsiteX27" fmla="*/ 23241 w 301656"/>
                <a:gd name="connsiteY27" fmla="*/ 357188 h 394334"/>
                <a:gd name="connsiteX28" fmla="*/ 27051 w 301656"/>
                <a:gd name="connsiteY28" fmla="*/ 348615 h 394334"/>
                <a:gd name="connsiteX29" fmla="*/ 35719 w 301656"/>
                <a:gd name="connsiteY29" fmla="*/ 344805 h 394334"/>
                <a:gd name="connsiteX30" fmla="*/ 44386 w 301656"/>
                <a:gd name="connsiteY30" fmla="*/ 348615 h 394334"/>
                <a:gd name="connsiteX31" fmla="*/ 48196 w 301656"/>
                <a:gd name="connsiteY31" fmla="*/ 357188 h 394334"/>
                <a:gd name="connsiteX32" fmla="*/ 44386 w 301656"/>
                <a:gd name="connsiteY32" fmla="*/ 365760 h 394334"/>
                <a:gd name="connsiteX33" fmla="*/ 109823 w 301656"/>
                <a:gd name="connsiteY33" fmla="*/ 122872 h 394334"/>
                <a:gd name="connsiteX34" fmla="*/ 104965 w 301656"/>
                <a:gd name="connsiteY34" fmla="*/ 105728 h 394334"/>
                <a:gd name="connsiteX35" fmla="*/ 139636 w 301656"/>
                <a:gd name="connsiteY35" fmla="*/ 71438 h 394334"/>
                <a:gd name="connsiteX36" fmla="*/ 174307 w 301656"/>
                <a:gd name="connsiteY36" fmla="*/ 105728 h 394334"/>
                <a:gd name="connsiteX37" fmla="*/ 169450 w 301656"/>
                <a:gd name="connsiteY37" fmla="*/ 122872 h 394334"/>
                <a:gd name="connsiteX38" fmla="*/ 219551 w 301656"/>
                <a:gd name="connsiteY38" fmla="*/ 196215 h 394334"/>
                <a:gd name="connsiteX39" fmla="*/ 169450 w 301656"/>
                <a:gd name="connsiteY39" fmla="*/ 269557 h 394334"/>
                <a:gd name="connsiteX40" fmla="*/ 174307 w 301656"/>
                <a:gd name="connsiteY40" fmla="*/ 286703 h 394334"/>
                <a:gd name="connsiteX41" fmla="*/ 139636 w 301656"/>
                <a:gd name="connsiteY41" fmla="*/ 320993 h 394334"/>
                <a:gd name="connsiteX42" fmla="*/ 104965 w 301656"/>
                <a:gd name="connsiteY42" fmla="*/ 286703 h 394334"/>
                <a:gd name="connsiteX43" fmla="*/ 109823 w 301656"/>
                <a:gd name="connsiteY43" fmla="*/ 269557 h 394334"/>
                <a:gd name="connsiteX44" fmla="*/ 59722 w 301656"/>
                <a:gd name="connsiteY44" fmla="*/ 196215 h 394334"/>
                <a:gd name="connsiteX45" fmla="*/ 109823 w 301656"/>
                <a:gd name="connsiteY45" fmla="*/ 122872 h 39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1656" h="394334">
                  <a:moveTo>
                    <a:pt x="72295" y="345757"/>
                  </a:moveTo>
                  <a:lnTo>
                    <a:pt x="301657" y="345757"/>
                  </a:lnTo>
                  <a:lnTo>
                    <a:pt x="301657" y="0"/>
                  </a:lnTo>
                  <a:lnTo>
                    <a:pt x="0" y="0"/>
                  </a:lnTo>
                  <a:lnTo>
                    <a:pt x="0" y="23813"/>
                  </a:lnTo>
                  <a:lnTo>
                    <a:pt x="229362" y="23813"/>
                  </a:lnTo>
                  <a:cubicBezTo>
                    <a:pt x="236125" y="23813"/>
                    <a:pt x="241935" y="29528"/>
                    <a:pt x="241935" y="36195"/>
                  </a:cubicBezTo>
                  <a:cubicBezTo>
                    <a:pt x="241935" y="42863"/>
                    <a:pt x="236125" y="48578"/>
                    <a:pt x="229362" y="48578"/>
                  </a:cubicBezTo>
                  <a:lnTo>
                    <a:pt x="0" y="48578"/>
                  </a:lnTo>
                  <a:lnTo>
                    <a:pt x="0" y="394335"/>
                  </a:lnTo>
                  <a:lnTo>
                    <a:pt x="301561" y="394335"/>
                  </a:lnTo>
                  <a:lnTo>
                    <a:pt x="301561" y="370522"/>
                  </a:lnTo>
                  <a:lnTo>
                    <a:pt x="72199" y="370522"/>
                  </a:lnTo>
                  <a:cubicBezTo>
                    <a:pt x="65437" y="370522"/>
                    <a:pt x="59626" y="364807"/>
                    <a:pt x="59626" y="358140"/>
                  </a:cubicBezTo>
                  <a:cubicBezTo>
                    <a:pt x="59722" y="351472"/>
                    <a:pt x="65532" y="345757"/>
                    <a:pt x="72295" y="345757"/>
                  </a:cubicBezTo>
                  <a:close/>
                  <a:moveTo>
                    <a:pt x="256318" y="27622"/>
                  </a:moveTo>
                  <a:cubicBezTo>
                    <a:pt x="258223" y="25718"/>
                    <a:pt x="262128" y="23813"/>
                    <a:pt x="264985" y="23813"/>
                  </a:cubicBezTo>
                  <a:cubicBezTo>
                    <a:pt x="267843" y="23813"/>
                    <a:pt x="271748" y="24765"/>
                    <a:pt x="273653" y="27622"/>
                  </a:cubicBezTo>
                  <a:cubicBezTo>
                    <a:pt x="275558" y="29528"/>
                    <a:pt x="277463" y="33338"/>
                    <a:pt x="277463" y="36195"/>
                  </a:cubicBezTo>
                  <a:cubicBezTo>
                    <a:pt x="277463" y="39053"/>
                    <a:pt x="276511" y="42863"/>
                    <a:pt x="273653" y="44768"/>
                  </a:cubicBezTo>
                  <a:cubicBezTo>
                    <a:pt x="271748" y="46672"/>
                    <a:pt x="267843" y="48578"/>
                    <a:pt x="264985" y="48578"/>
                  </a:cubicBezTo>
                  <a:cubicBezTo>
                    <a:pt x="262128" y="48578"/>
                    <a:pt x="258223" y="47625"/>
                    <a:pt x="256318" y="44768"/>
                  </a:cubicBezTo>
                  <a:cubicBezTo>
                    <a:pt x="254413" y="41910"/>
                    <a:pt x="252413" y="39053"/>
                    <a:pt x="252413" y="36195"/>
                  </a:cubicBezTo>
                  <a:cubicBezTo>
                    <a:pt x="252508" y="32385"/>
                    <a:pt x="254413" y="29528"/>
                    <a:pt x="256318" y="27622"/>
                  </a:cubicBezTo>
                  <a:close/>
                  <a:moveTo>
                    <a:pt x="44386" y="365760"/>
                  </a:moveTo>
                  <a:cubicBezTo>
                    <a:pt x="42481" y="367665"/>
                    <a:pt x="38576" y="369570"/>
                    <a:pt x="35719" y="369570"/>
                  </a:cubicBezTo>
                  <a:cubicBezTo>
                    <a:pt x="32861" y="369570"/>
                    <a:pt x="28956" y="368618"/>
                    <a:pt x="27051" y="365760"/>
                  </a:cubicBezTo>
                  <a:cubicBezTo>
                    <a:pt x="25146" y="363855"/>
                    <a:pt x="23241" y="360045"/>
                    <a:pt x="23241" y="357188"/>
                  </a:cubicBezTo>
                  <a:cubicBezTo>
                    <a:pt x="23241" y="354330"/>
                    <a:pt x="24193" y="350520"/>
                    <a:pt x="27051" y="348615"/>
                  </a:cubicBezTo>
                  <a:cubicBezTo>
                    <a:pt x="29908" y="346710"/>
                    <a:pt x="32861" y="344805"/>
                    <a:pt x="35719" y="344805"/>
                  </a:cubicBezTo>
                  <a:cubicBezTo>
                    <a:pt x="38576" y="344805"/>
                    <a:pt x="42481" y="345757"/>
                    <a:pt x="44386" y="348615"/>
                  </a:cubicBezTo>
                  <a:cubicBezTo>
                    <a:pt x="46291" y="350520"/>
                    <a:pt x="48196" y="354330"/>
                    <a:pt x="48196" y="357188"/>
                  </a:cubicBezTo>
                  <a:cubicBezTo>
                    <a:pt x="48196" y="360045"/>
                    <a:pt x="46291" y="363855"/>
                    <a:pt x="44386" y="365760"/>
                  </a:cubicBezTo>
                  <a:close/>
                  <a:moveTo>
                    <a:pt x="109823" y="122872"/>
                  </a:moveTo>
                  <a:cubicBezTo>
                    <a:pt x="106966" y="118110"/>
                    <a:pt x="104965" y="112395"/>
                    <a:pt x="104965" y="105728"/>
                  </a:cubicBezTo>
                  <a:cubicBezTo>
                    <a:pt x="104965" y="86678"/>
                    <a:pt x="120396" y="71438"/>
                    <a:pt x="139636" y="71438"/>
                  </a:cubicBezTo>
                  <a:cubicBezTo>
                    <a:pt x="158877" y="71438"/>
                    <a:pt x="174307" y="86678"/>
                    <a:pt x="174307" y="105728"/>
                  </a:cubicBezTo>
                  <a:cubicBezTo>
                    <a:pt x="174307" y="111443"/>
                    <a:pt x="172402" y="117157"/>
                    <a:pt x="169450" y="122872"/>
                  </a:cubicBezTo>
                  <a:cubicBezTo>
                    <a:pt x="198310" y="135255"/>
                    <a:pt x="219551" y="163830"/>
                    <a:pt x="219551" y="196215"/>
                  </a:cubicBezTo>
                  <a:cubicBezTo>
                    <a:pt x="219551" y="229553"/>
                    <a:pt x="198310" y="258128"/>
                    <a:pt x="169450" y="269557"/>
                  </a:cubicBezTo>
                  <a:cubicBezTo>
                    <a:pt x="172307" y="274320"/>
                    <a:pt x="174307" y="280035"/>
                    <a:pt x="174307" y="286703"/>
                  </a:cubicBezTo>
                  <a:cubicBezTo>
                    <a:pt x="174307" y="305753"/>
                    <a:pt x="158877" y="320993"/>
                    <a:pt x="139636" y="320993"/>
                  </a:cubicBezTo>
                  <a:cubicBezTo>
                    <a:pt x="120396" y="320993"/>
                    <a:pt x="104965" y="305753"/>
                    <a:pt x="104965" y="286703"/>
                  </a:cubicBezTo>
                  <a:cubicBezTo>
                    <a:pt x="104965" y="280988"/>
                    <a:pt x="106871" y="275272"/>
                    <a:pt x="109823" y="269557"/>
                  </a:cubicBezTo>
                  <a:cubicBezTo>
                    <a:pt x="80963" y="257175"/>
                    <a:pt x="59722" y="228600"/>
                    <a:pt x="59722" y="196215"/>
                  </a:cubicBezTo>
                  <a:cubicBezTo>
                    <a:pt x="59722" y="162878"/>
                    <a:pt x="80963" y="134303"/>
                    <a:pt x="109823" y="1228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6" name="Graphic 18">
            <a:extLst>
              <a:ext uri="{FF2B5EF4-FFF2-40B4-BE49-F238E27FC236}">
                <a16:creationId xmlns:a16="http://schemas.microsoft.com/office/drawing/2014/main" id="{F7F4F292-89CC-7447-5A15-446E693F9147}"/>
              </a:ext>
            </a:extLst>
          </p:cNvPr>
          <p:cNvGrpSpPr/>
          <p:nvPr/>
        </p:nvGrpSpPr>
        <p:grpSpPr>
          <a:xfrm>
            <a:off x="5956742" y="3947061"/>
            <a:ext cx="549306" cy="541019"/>
            <a:chOff x="5819488" y="4353877"/>
            <a:chExt cx="549306" cy="541019"/>
          </a:xfrm>
          <a:solidFill>
            <a:srgbClr val="8F0603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CABB8EA5-7248-2381-8B97-78E84CE0C688}"/>
                </a:ext>
              </a:extLst>
            </p:cNvPr>
            <p:cNvSpPr/>
            <p:nvPr/>
          </p:nvSpPr>
          <p:spPr>
            <a:xfrm>
              <a:off x="5968750" y="4394834"/>
              <a:ext cx="116471" cy="95011"/>
            </a:xfrm>
            <a:custGeom>
              <a:avLst/>
              <a:gdLst>
                <a:gd name="connsiteX0" fmla="*/ 27999 w 116471"/>
                <a:gd name="connsiteY0" fmla="*/ 87630 h 95011"/>
                <a:gd name="connsiteX1" fmla="*/ 33809 w 116471"/>
                <a:gd name="connsiteY1" fmla="*/ 90488 h 95011"/>
                <a:gd name="connsiteX2" fmla="*/ 48287 w 116471"/>
                <a:gd name="connsiteY2" fmla="*/ 94297 h 95011"/>
                <a:gd name="connsiteX3" fmla="*/ 62765 w 116471"/>
                <a:gd name="connsiteY3" fmla="*/ 94297 h 95011"/>
                <a:gd name="connsiteX4" fmla="*/ 69528 w 116471"/>
                <a:gd name="connsiteY4" fmla="*/ 93345 h 95011"/>
                <a:gd name="connsiteX5" fmla="*/ 69528 w 116471"/>
                <a:gd name="connsiteY5" fmla="*/ 93345 h 95011"/>
                <a:gd name="connsiteX6" fmla="*/ 72385 w 116471"/>
                <a:gd name="connsiteY6" fmla="*/ 92393 h 95011"/>
                <a:gd name="connsiteX7" fmla="*/ 73338 w 116471"/>
                <a:gd name="connsiteY7" fmla="*/ 92393 h 95011"/>
                <a:gd name="connsiteX8" fmla="*/ 77148 w 116471"/>
                <a:gd name="connsiteY8" fmla="*/ 91440 h 95011"/>
                <a:gd name="connsiteX9" fmla="*/ 115724 w 116471"/>
                <a:gd name="connsiteY9" fmla="*/ 45720 h 95011"/>
                <a:gd name="connsiteX10" fmla="*/ 111914 w 116471"/>
                <a:gd name="connsiteY10" fmla="*/ 15240 h 95011"/>
                <a:gd name="connsiteX11" fmla="*/ 13616 w 116471"/>
                <a:gd name="connsiteY11" fmla="*/ 0 h 95011"/>
                <a:gd name="connsiteX12" fmla="*/ 1138 w 116471"/>
                <a:gd name="connsiteY12" fmla="*/ 28575 h 95011"/>
                <a:gd name="connsiteX13" fmla="*/ 27999 w 116471"/>
                <a:gd name="connsiteY13" fmla="*/ 87630 h 95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471" h="95011">
                  <a:moveTo>
                    <a:pt x="27999" y="87630"/>
                  </a:moveTo>
                  <a:cubicBezTo>
                    <a:pt x="29904" y="88583"/>
                    <a:pt x="31809" y="89535"/>
                    <a:pt x="33809" y="90488"/>
                  </a:cubicBezTo>
                  <a:cubicBezTo>
                    <a:pt x="38667" y="92393"/>
                    <a:pt x="43430" y="94297"/>
                    <a:pt x="48287" y="94297"/>
                  </a:cubicBezTo>
                  <a:cubicBezTo>
                    <a:pt x="53145" y="95250"/>
                    <a:pt x="57907" y="95250"/>
                    <a:pt x="62765" y="94297"/>
                  </a:cubicBezTo>
                  <a:cubicBezTo>
                    <a:pt x="64670" y="94297"/>
                    <a:pt x="67623" y="93345"/>
                    <a:pt x="69528" y="93345"/>
                  </a:cubicBezTo>
                  <a:lnTo>
                    <a:pt x="69528" y="93345"/>
                  </a:lnTo>
                  <a:cubicBezTo>
                    <a:pt x="70480" y="93345"/>
                    <a:pt x="71433" y="93345"/>
                    <a:pt x="72385" y="92393"/>
                  </a:cubicBezTo>
                  <a:cubicBezTo>
                    <a:pt x="72385" y="92393"/>
                    <a:pt x="72385" y="92393"/>
                    <a:pt x="73338" y="92393"/>
                  </a:cubicBezTo>
                  <a:cubicBezTo>
                    <a:pt x="74290" y="92393"/>
                    <a:pt x="75243" y="91440"/>
                    <a:pt x="77148" y="91440"/>
                  </a:cubicBezTo>
                  <a:cubicBezTo>
                    <a:pt x="97341" y="84772"/>
                    <a:pt x="111819" y="66675"/>
                    <a:pt x="115724" y="45720"/>
                  </a:cubicBezTo>
                  <a:cubicBezTo>
                    <a:pt x="117629" y="35243"/>
                    <a:pt x="115724" y="24765"/>
                    <a:pt x="111914" y="15240"/>
                  </a:cubicBezTo>
                  <a:lnTo>
                    <a:pt x="13616" y="0"/>
                  </a:lnTo>
                  <a:cubicBezTo>
                    <a:pt x="6853" y="7620"/>
                    <a:pt x="2091" y="18097"/>
                    <a:pt x="1138" y="28575"/>
                  </a:cubicBezTo>
                  <a:cubicBezTo>
                    <a:pt x="-3815" y="52388"/>
                    <a:pt x="7806" y="76200"/>
                    <a:pt x="27999" y="876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0C834D4-59CF-8186-A36E-6D301B41F955}"/>
                </a:ext>
              </a:extLst>
            </p:cNvPr>
            <p:cNvSpPr/>
            <p:nvPr/>
          </p:nvSpPr>
          <p:spPr>
            <a:xfrm>
              <a:off x="5990938" y="4353877"/>
              <a:ext cx="90582" cy="32384"/>
            </a:xfrm>
            <a:custGeom>
              <a:avLst/>
              <a:gdLst>
                <a:gd name="connsiteX0" fmla="*/ 87725 w 90582"/>
                <a:gd name="connsiteY0" fmla="*/ 32385 h 32384"/>
                <a:gd name="connsiteX1" fmla="*/ 90583 w 90582"/>
                <a:gd name="connsiteY1" fmla="*/ 13335 h 32384"/>
                <a:gd name="connsiteX2" fmla="*/ 2953 w 90582"/>
                <a:gd name="connsiteY2" fmla="*/ 0 h 32384"/>
                <a:gd name="connsiteX3" fmla="*/ 0 w 90582"/>
                <a:gd name="connsiteY3" fmla="*/ 19050 h 32384"/>
                <a:gd name="connsiteX4" fmla="*/ 43434 w 90582"/>
                <a:gd name="connsiteY4" fmla="*/ 25717 h 32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582" h="32384">
                  <a:moveTo>
                    <a:pt x="87725" y="32385"/>
                  </a:moveTo>
                  <a:lnTo>
                    <a:pt x="90583" y="13335"/>
                  </a:lnTo>
                  <a:lnTo>
                    <a:pt x="2953" y="0"/>
                  </a:lnTo>
                  <a:lnTo>
                    <a:pt x="0" y="19050"/>
                  </a:lnTo>
                  <a:lnTo>
                    <a:pt x="43434" y="2571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6132762-8903-6294-F25D-EB958DB45540}"/>
                </a:ext>
              </a:extLst>
            </p:cNvPr>
            <p:cNvSpPr/>
            <p:nvPr/>
          </p:nvSpPr>
          <p:spPr>
            <a:xfrm>
              <a:off x="6204870" y="4573905"/>
              <a:ext cx="48196" cy="47625"/>
            </a:xfrm>
            <a:custGeom>
              <a:avLst/>
              <a:gdLst>
                <a:gd name="connsiteX0" fmla="*/ 24098 w 48196"/>
                <a:gd name="connsiteY0" fmla="*/ 47625 h 47625"/>
                <a:gd name="connsiteX1" fmla="*/ 48196 w 48196"/>
                <a:gd name="connsiteY1" fmla="*/ 23813 h 47625"/>
                <a:gd name="connsiteX2" fmla="*/ 24098 w 48196"/>
                <a:gd name="connsiteY2" fmla="*/ 0 h 47625"/>
                <a:gd name="connsiteX3" fmla="*/ 0 w 48196"/>
                <a:gd name="connsiteY3" fmla="*/ 23813 h 47625"/>
                <a:gd name="connsiteX4" fmla="*/ 24098 w 4819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47625"/>
                  </a:moveTo>
                  <a:cubicBezTo>
                    <a:pt x="37624" y="47625"/>
                    <a:pt x="48196" y="37147"/>
                    <a:pt x="48196" y="23813"/>
                  </a:cubicBezTo>
                  <a:cubicBezTo>
                    <a:pt x="48196" y="10477"/>
                    <a:pt x="37624" y="0"/>
                    <a:pt x="24098" y="0"/>
                  </a:cubicBezTo>
                  <a:cubicBezTo>
                    <a:pt x="10573" y="0"/>
                    <a:pt x="0" y="10477"/>
                    <a:pt x="0" y="23813"/>
                  </a:cubicBezTo>
                  <a:cubicBezTo>
                    <a:pt x="0" y="37147"/>
                    <a:pt x="10573" y="47625"/>
                    <a:pt x="24098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F3584C5-E96F-8728-959A-1CD76DAB2FCC}"/>
                </a:ext>
              </a:extLst>
            </p:cNvPr>
            <p:cNvSpPr/>
            <p:nvPr/>
          </p:nvSpPr>
          <p:spPr>
            <a:xfrm>
              <a:off x="5819488" y="4442459"/>
              <a:ext cx="48196" cy="47625"/>
            </a:xfrm>
            <a:custGeom>
              <a:avLst/>
              <a:gdLst>
                <a:gd name="connsiteX0" fmla="*/ 24098 w 48196"/>
                <a:gd name="connsiteY0" fmla="*/ 47625 h 47625"/>
                <a:gd name="connsiteX1" fmla="*/ 48196 w 48196"/>
                <a:gd name="connsiteY1" fmla="*/ 23813 h 47625"/>
                <a:gd name="connsiteX2" fmla="*/ 24098 w 48196"/>
                <a:gd name="connsiteY2" fmla="*/ 0 h 47625"/>
                <a:gd name="connsiteX3" fmla="*/ 0 w 48196"/>
                <a:gd name="connsiteY3" fmla="*/ 23813 h 47625"/>
                <a:gd name="connsiteX4" fmla="*/ 24098 w 4819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47625"/>
                  </a:moveTo>
                  <a:cubicBezTo>
                    <a:pt x="37624" y="47625"/>
                    <a:pt x="48196" y="37147"/>
                    <a:pt x="48196" y="23813"/>
                  </a:cubicBezTo>
                  <a:cubicBezTo>
                    <a:pt x="48196" y="10478"/>
                    <a:pt x="37624" y="0"/>
                    <a:pt x="24098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7"/>
                    <a:pt x="10573" y="47625"/>
                    <a:pt x="24098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117232B-411E-DFEF-6A29-BCDECD62B1A8}"/>
                </a:ext>
              </a:extLst>
            </p:cNvPr>
            <p:cNvSpPr/>
            <p:nvPr/>
          </p:nvSpPr>
          <p:spPr>
            <a:xfrm>
              <a:off x="5990081" y="4604384"/>
              <a:ext cx="130266" cy="115252"/>
            </a:xfrm>
            <a:custGeom>
              <a:avLst/>
              <a:gdLst>
                <a:gd name="connsiteX0" fmla="*/ 79915 w 130266"/>
                <a:gd name="connsiteY0" fmla="*/ 77153 h 115252"/>
                <a:gd name="connsiteX1" fmla="*/ 76105 w 130266"/>
                <a:gd name="connsiteY1" fmla="*/ 73343 h 115252"/>
                <a:gd name="connsiteX2" fmla="*/ 12478 w 130266"/>
                <a:gd name="connsiteY2" fmla="*/ 0 h 115252"/>
                <a:gd name="connsiteX3" fmla="*/ 0 w 130266"/>
                <a:gd name="connsiteY3" fmla="*/ 18097 h 115252"/>
                <a:gd name="connsiteX4" fmla="*/ 78962 w 130266"/>
                <a:gd name="connsiteY4" fmla="*/ 110490 h 115252"/>
                <a:gd name="connsiteX5" fmla="*/ 88582 w 130266"/>
                <a:gd name="connsiteY5" fmla="*/ 115253 h 115252"/>
                <a:gd name="connsiteX6" fmla="*/ 95345 w 130266"/>
                <a:gd name="connsiteY6" fmla="*/ 113347 h 115252"/>
                <a:gd name="connsiteX7" fmla="*/ 96298 w 130266"/>
                <a:gd name="connsiteY7" fmla="*/ 112395 h 115252"/>
                <a:gd name="connsiteX8" fmla="*/ 125254 w 130266"/>
                <a:gd name="connsiteY8" fmla="*/ 90488 h 115252"/>
                <a:gd name="connsiteX9" fmla="*/ 129064 w 130266"/>
                <a:gd name="connsiteY9" fmla="*/ 71438 h 115252"/>
                <a:gd name="connsiteX10" fmla="*/ 122301 w 130266"/>
                <a:gd name="connsiteY10" fmla="*/ 64770 h 115252"/>
                <a:gd name="connsiteX11" fmla="*/ 120396 w 130266"/>
                <a:gd name="connsiteY11" fmla="*/ 64770 h 115252"/>
                <a:gd name="connsiteX12" fmla="*/ 119444 w 130266"/>
                <a:gd name="connsiteY12" fmla="*/ 65722 h 115252"/>
                <a:gd name="connsiteX13" fmla="*/ 103061 w 130266"/>
                <a:gd name="connsiteY13" fmla="*/ 78105 h 115252"/>
                <a:gd name="connsiteX14" fmla="*/ 90583 w 130266"/>
                <a:gd name="connsiteY14" fmla="*/ 81915 h 115252"/>
                <a:gd name="connsiteX15" fmla="*/ 79915 w 130266"/>
                <a:gd name="connsiteY15" fmla="*/ 77153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0266" h="115252">
                  <a:moveTo>
                    <a:pt x="79915" y="77153"/>
                  </a:moveTo>
                  <a:cubicBezTo>
                    <a:pt x="78962" y="76200"/>
                    <a:pt x="77057" y="75247"/>
                    <a:pt x="76105" y="73343"/>
                  </a:cubicBezTo>
                  <a:lnTo>
                    <a:pt x="12478" y="0"/>
                  </a:lnTo>
                  <a:lnTo>
                    <a:pt x="0" y="18097"/>
                  </a:lnTo>
                  <a:lnTo>
                    <a:pt x="78962" y="110490"/>
                  </a:lnTo>
                  <a:cubicBezTo>
                    <a:pt x="81820" y="113347"/>
                    <a:pt x="84772" y="115253"/>
                    <a:pt x="88582" y="115253"/>
                  </a:cubicBezTo>
                  <a:cubicBezTo>
                    <a:pt x="91440" y="115253"/>
                    <a:pt x="93440" y="114300"/>
                    <a:pt x="95345" y="113347"/>
                  </a:cubicBezTo>
                  <a:cubicBezTo>
                    <a:pt x="95345" y="113347"/>
                    <a:pt x="96298" y="113347"/>
                    <a:pt x="96298" y="112395"/>
                  </a:cubicBezTo>
                  <a:lnTo>
                    <a:pt x="125254" y="90488"/>
                  </a:lnTo>
                  <a:cubicBezTo>
                    <a:pt x="129064" y="87630"/>
                    <a:pt x="132016" y="79058"/>
                    <a:pt x="129064" y="71438"/>
                  </a:cubicBezTo>
                  <a:cubicBezTo>
                    <a:pt x="127159" y="66675"/>
                    <a:pt x="124206" y="64770"/>
                    <a:pt x="122301" y="64770"/>
                  </a:cubicBezTo>
                  <a:cubicBezTo>
                    <a:pt x="121348" y="64770"/>
                    <a:pt x="121348" y="64770"/>
                    <a:pt x="120396" y="64770"/>
                  </a:cubicBezTo>
                  <a:cubicBezTo>
                    <a:pt x="120396" y="64770"/>
                    <a:pt x="119444" y="64770"/>
                    <a:pt x="119444" y="65722"/>
                  </a:cubicBezTo>
                  <a:lnTo>
                    <a:pt x="103061" y="78105"/>
                  </a:lnTo>
                  <a:cubicBezTo>
                    <a:pt x="99250" y="80963"/>
                    <a:pt x="95345" y="81915"/>
                    <a:pt x="90583" y="81915"/>
                  </a:cubicBezTo>
                  <a:cubicBezTo>
                    <a:pt x="87630" y="80963"/>
                    <a:pt x="83725" y="80010"/>
                    <a:pt x="79915" y="771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195092D-EDED-C884-261A-9A0B2C3F736B}"/>
                </a:ext>
              </a:extLst>
            </p:cNvPr>
            <p:cNvSpPr/>
            <p:nvPr/>
          </p:nvSpPr>
          <p:spPr>
            <a:xfrm>
              <a:off x="5825298" y="4502467"/>
              <a:ext cx="543496" cy="392429"/>
            </a:xfrm>
            <a:custGeom>
              <a:avLst/>
              <a:gdLst>
                <a:gd name="connsiteX0" fmla="*/ 525113 w 543496"/>
                <a:gd name="connsiteY0" fmla="*/ 368617 h 392429"/>
                <a:gd name="connsiteX1" fmla="*/ 282321 w 543496"/>
                <a:gd name="connsiteY1" fmla="*/ 368617 h 392429"/>
                <a:gd name="connsiteX2" fmla="*/ 277463 w 543496"/>
                <a:gd name="connsiteY2" fmla="*/ 297180 h 392429"/>
                <a:gd name="connsiteX3" fmla="*/ 222504 w 543496"/>
                <a:gd name="connsiteY3" fmla="*/ 297180 h 392429"/>
                <a:gd name="connsiteX4" fmla="*/ 210026 w 543496"/>
                <a:gd name="connsiteY4" fmla="*/ 284797 h 392429"/>
                <a:gd name="connsiteX5" fmla="*/ 222504 w 543496"/>
                <a:gd name="connsiteY5" fmla="*/ 272415 h 392429"/>
                <a:gd name="connsiteX6" fmla="*/ 275463 w 543496"/>
                <a:gd name="connsiteY6" fmla="*/ 272415 h 392429"/>
                <a:gd name="connsiteX7" fmla="*/ 272606 w 543496"/>
                <a:gd name="connsiteY7" fmla="*/ 233363 h 392429"/>
                <a:gd name="connsiteX8" fmla="*/ 271653 w 543496"/>
                <a:gd name="connsiteY8" fmla="*/ 233363 h 392429"/>
                <a:gd name="connsiteX9" fmla="*/ 262985 w 543496"/>
                <a:gd name="connsiteY9" fmla="*/ 237172 h 392429"/>
                <a:gd name="connsiteX10" fmla="*/ 262985 w 543496"/>
                <a:gd name="connsiteY10" fmla="*/ 237172 h 392429"/>
                <a:gd name="connsiteX11" fmla="*/ 261080 w 543496"/>
                <a:gd name="connsiteY11" fmla="*/ 238125 h 392429"/>
                <a:gd name="connsiteX12" fmla="*/ 260128 w 543496"/>
                <a:gd name="connsiteY12" fmla="*/ 238125 h 392429"/>
                <a:gd name="connsiteX13" fmla="*/ 258223 w 543496"/>
                <a:gd name="connsiteY13" fmla="*/ 238125 h 392429"/>
                <a:gd name="connsiteX14" fmla="*/ 257270 w 543496"/>
                <a:gd name="connsiteY14" fmla="*/ 238125 h 392429"/>
                <a:gd name="connsiteX15" fmla="*/ 255366 w 543496"/>
                <a:gd name="connsiteY15" fmla="*/ 238125 h 392429"/>
                <a:gd name="connsiteX16" fmla="*/ 252508 w 543496"/>
                <a:gd name="connsiteY16" fmla="*/ 238125 h 392429"/>
                <a:gd name="connsiteX17" fmla="*/ 252508 w 543496"/>
                <a:gd name="connsiteY17" fmla="*/ 238125 h 392429"/>
                <a:gd name="connsiteX18" fmla="*/ 252508 w 543496"/>
                <a:gd name="connsiteY18" fmla="*/ 238125 h 392429"/>
                <a:gd name="connsiteX19" fmla="*/ 252508 w 543496"/>
                <a:gd name="connsiteY19" fmla="*/ 238125 h 392429"/>
                <a:gd name="connsiteX20" fmla="*/ 224600 w 543496"/>
                <a:gd name="connsiteY20" fmla="*/ 224790 h 392429"/>
                <a:gd name="connsiteX21" fmla="*/ 139827 w 543496"/>
                <a:gd name="connsiteY21" fmla="*/ 125730 h 392429"/>
                <a:gd name="connsiteX22" fmla="*/ 138875 w 543496"/>
                <a:gd name="connsiteY22" fmla="*/ 111442 h 392429"/>
                <a:gd name="connsiteX23" fmla="*/ 165830 w 543496"/>
                <a:gd name="connsiteY23" fmla="*/ 73342 h 392429"/>
                <a:gd name="connsiteX24" fmla="*/ 175451 w 543496"/>
                <a:gd name="connsiteY24" fmla="*/ 68580 h 392429"/>
                <a:gd name="connsiteX25" fmla="*/ 176403 w 543496"/>
                <a:gd name="connsiteY25" fmla="*/ 68580 h 392429"/>
                <a:gd name="connsiteX26" fmla="*/ 178308 w 543496"/>
                <a:gd name="connsiteY26" fmla="*/ 68580 h 392429"/>
                <a:gd name="connsiteX27" fmla="*/ 180213 w 543496"/>
                <a:gd name="connsiteY27" fmla="*/ 69532 h 392429"/>
                <a:gd name="connsiteX28" fmla="*/ 182118 w 543496"/>
                <a:gd name="connsiteY28" fmla="*/ 70485 h 392429"/>
                <a:gd name="connsiteX29" fmla="*/ 184976 w 543496"/>
                <a:gd name="connsiteY29" fmla="*/ 72390 h 392429"/>
                <a:gd name="connsiteX30" fmla="*/ 256318 w 543496"/>
                <a:gd name="connsiteY30" fmla="*/ 155257 h 392429"/>
                <a:gd name="connsiteX31" fmla="*/ 267843 w 543496"/>
                <a:gd name="connsiteY31" fmla="*/ 146685 h 392429"/>
                <a:gd name="connsiteX32" fmla="*/ 262985 w 543496"/>
                <a:gd name="connsiteY32" fmla="*/ 69532 h 392429"/>
                <a:gd name="connsiteX33" fmla="*/ 222504 w 543496"/>
                <a:gd name="connsiteY33" fmla="*/ 6667 h 392429"/>
                <a:gd name="connsiteX34" fmla="*/ 221552 w 543496"/>
                <a:gd name="connsiteY34" fmla="*/ 6667 h 392429"/>
                <a:gd name="connsiteX35" fmla="*/ 218694 w 543496"/>
                <a:gd name="connsiteY35" fmla="*/ 7620 h 392429"/>
                <a:gd name="connsiteX36" fmla="*/ 217742 w 543496"/>
                <a:gd name="connsiteY36" fmla="*/ 7620 h 392429"/>
                <a:gd name="connsiteX37" fmla="*/ 210026 w 543496"/>
                <a:gd name="connsiteY37" fmla="*/ 8572 h 392429"/>
                <a:gd name="connsiteX38" fmla="*/ 209074 w 543496"/>
                <a:gd name="connsiteY38" fmla="*/ 8572 h 392429"/>
                <a:gd name="connsiteX39" fmla="*/ 206216 w 543496"/>
                <a:gd name="connsiteY39" fmla="*/ 8572 h 392429"/>
                <a:gd name="connsiteX40" fmla="*/ 205264 w 543496"/>
                <a:gd name="connsiteY40" fmla="*/ 8572 h 392429"/>
                <a:gd name="connsiteX41" fmla="*/ 201454 w 543496"/>
                <a:gd name="connsiteY41" fmla="*/ 8572 h 392429"/>
                <a:gd name="connsiteX42" fmla="*/ 201454 w 543496"/>
                <a:gd name="connsiteY42" fmla="*/ 8572 h 392429"/>
                <a:gd name="connsiteX43" fmla="*/ 201454 w 543496"/>
                <a:gd name="connsiteY43" fmla="*/ 8572 h 392429"/>
                <a:gd name="connsiteX44" fmla="*/ 201454 w 543496"/>
                <a:gd name="connsiteY44" fmla="*/ 8572 h 392429"/>
                <a:gd name="connsiteX45" fmla="*/ 197644 w 543496"/>
                <a:gd name="connsiteY45" fmla="*/ 8572 h 392429"/>
                <a:gd name="connsiteX46" fmla="*/ 196691 w 543496"/>
                <a:gd name="connsiteY46" fmla="*/ 8572 h 392429"/>
                <a:gd name="connsiteX47" fmla="*/ 193834 w 543496"/>
                <a:gd name="connsiteY47" fmla="*/ 8572 h 392429"/>
                <a:gd name="connsiteX48" fmla="*/ 192881 w 543496"/>
                <a:gd name="connsiteY48" fmla="*/ 8572 h 392429"/>
                <a:gd name="connsiteX49" fmla="*/ 189071 w 543496"/>
                <a:gd name="connsiteY49" fmla="*/ 7620 h 392429"/>
                <a:gd name="connsiteX50" fmla="*/ 189071 w 543496"/>
                <a:gd name="connsiteY50" fmla="*/ 7620 h 392429"/>
                <a:gd name="connsiteX51" fmla="*/ 185261 w 543496"/>
                <a:gd name="connsiteY51" fmla="*/ 6667 h 392429"/>
                <a:gd name="connsiteX52" fmla="*/ 184309 w 543496"/>
                <a:gd name="connsiteY52" fmla="*/ 6667 h 392429"/>
                <a:gd name="connsiteX53" fmla="*/ 182404 w 543496"/>
                <a:gd name="connsiteY53" fmla="*/ 5715 h 392429"/>
                <a:gd name="connsiteX54" fmla="*/ 181451 w 543496"/>
                <a:gd name="connsiteY54" fmla="*/ 5715 h 392429"/>
                <a:gd name="connsiteX55" fmla="*/ 179546 w 543496"/>
                <a:gd name="connsiteY55" fmla="*/ 4763 h 392429"/>
                <a:gd name="connsiteX56" fmla="*/ 178594 w 543496"/>
                <a:gd name="connsiteY56" fmla="*/ 4763 h 392429"/>
                <a:gd name="connsiteX57" fmla="*/ 176689 w 543496"/>
                <a:gd name="connsiteY57" fmla="*/ 3810 h 392429"/>
                <a:gd name="connsiteX58" fmla="*/ 175736 w 543496"/>
                <a:gd name="connsiteY58" fmla="*/ 3810 h 392429"/>
                <a:gd name="connsiteX59" fmla="*/ 172879 w 543496"/>
                <a:gd name="connsiteY59" fmla="*/ 2857 h 392429"/>
                <a:gd name="connsiteX60" fmla="*/ 172879 w 543496"/>
                <a:gd name="connsiteY60" fmla="*/ 2857 h 392429"/>
                <a:gd name="connsiteX61" fmla="*/ 170021 w 543496"/>
                <a:gd name="connsiteY61" fmla="*/ 1905 h 392429"/>
                <a:gd name="connsiteX62" fmla="*/ 169069 w 543496"/>
                <a:gd name="connsiteY62" fmla="*/ 952 h 392429"/>
                <a:gd name="connsiteX63" fmla="*/ 168116 w 543496"/>
                <a:gd name="connsiteY63" fmla="*/ 0 h 392429"/>
                <a:gd name="connsiteX64" fmla="*/ 114205 w 543496"/>
                <a:gd name="connsiteY64" fmla="*/ 68580 h 392429"/>
                <a:gd name="connsiteX65" fmla="*/ 105537 w 543496"/>
                <a:gd name="connsiteY65" fmla="*/ 210502 h 392429"/>
                <a:gd name="connsiteX66" fmla="*/ 155639 w 543496"/>
                <a:gd name="connsiteY66" fmla="*/ 210502 h 392429"/>
                <a:gd name="connsiteX67" fmla="*/ 168212 w 543496"/>
                <a:gd name="connsiteY67" fmla="*/ 222885 h 392429"/>
                <a:gd name="connsiteX68" fmla="*/ 155639 w 543496"/>
                <a:gd name="connsiteY68" fmla="*/ 235267 h 392429"/>
                <a:gd name="connsiteX69" fmla="*/ 104013 w 543496"/>
                <a:gd name="connsiteY69" fmla="*/ 235267 h 392429"/>
                <a:gd name="connsiteX70" fmla="*/ 100203 w 543496"/>
                <a:gd name="connsiteY70" fmla="*/ 295275 h 392429"/>
                <a:gd name="connsiteX71" fmla="*/ 167640 w 543496"/>
                <a:gd name="connsiteY71" fmla="*/ 295275 h 392429"/>
                <a:gd name="connsiteX72" fmla="*/ 180213 w 543496"/>
                <a:gd name="connsiteY72" fmla="*/ 307657 h 392429"/>
                <a:gd name="connsiteX73" fmla="*/ 167640 w 543496"/>
                <a:gd name="connsiteY73" fmla="*/ 320040 h 392429"/>
                <a:gd name="connsiteX74" fmla="*/ 99251 w 543496"/>
                <a:gd name="connsiteY74" fmla="*/ 320040 h 392429"/>
                <a:gd name="connsiteX75" fmla="*/ 96393 w 543496"/>
                <a:gd name="connsiteY75" fmla="*/ 367665 h 392429"/>
                <a:gd name="connsiteX76" fmla="*/ 12573 w 543496"/>
                <a:gd name="connsiteY76" fmla="*/ 367665 h 392429"/>
                <a:gd name="connsiteX77" fmla="*/ 0 w 543496"/>
                <a:gd name="connsiteY77" fmla="*/ 380047 h 392429"/>
                <a:gd name="connsiteX78" fmla="*/ 12573 w 543496"/>
                <a:gd name="connsiteY78" fmla="*/ 392430 h 392429"/>
                <a:gd name="connsiteX79" fmla="*/ 530924 w 543496"/>
                <a:gd name="connsiteY79" fmla="*/ 392430 h 392429"/>
                <a:gd name="connsiteX80" fmla="*/ 543497 w 543496"/>
                <a:gd name="connsiteY80" fmla="*/ 380047 h 392429"/>
                <a:gd name="connsiteX81" fmla="*/ 525113 w 543496"/>
                <a:gd name="connsiteY81" fmla="*/ 368617 h 39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43496" h="392429">
                  <a:moveTo>
                    <a:pt x="525113" y="368617"/>
                  </a:moveTo>
                  <a:lnTo>
                    <a:pt x="282321" y="368617"/>
                  </a:lnTo>
                  <a:lnTo>
                    <a:pt x="277463" y="297180"/>
                  </a:lnTo>
                  <a:lnTo>
                    <a:pt x="222504" y="297180"/>
                  </a:lnTo>
                  <a:cubicBezTo>
                    <a:pt x="215741" y="297180"/>
                    <a:pt x="210026" y="291465"/>
                    <a:pt x="210026" y="284797"/>
                  </a:cubicBezTo>
                  <a:cubicBezTo>
                    <a:pt x="210026" y="278130"/>
                    <a:pt x="215837" y="272415"/>
                    <a:pt x="222504" y="272415"/>
                  </a:cubicBezTo>
                  <a:lnTo>
                    <a:pt x="275463" y="272415"/>
                  </a:lnTo>
                  <a:lnTo>
                    <a:pt x="272606" y="233363"/>
                  </a:lnTo>
                  <a:lnTo>
                    <a:pt x="271653" y="233363"/>
                  </a:lnTo>
                  <a:cubicBezTo>
                    <a:pt x="268796" y="235267"/>
                    <a:pt x="265843" y="236220"/>
                    <a:pt x="262985" y="237172"/>
                  </a:cubicBezTo>
                  <a:lnTo>
                    <a:pt x="262985" y="237172"/>
                  </a:lnTo>
                  <a:cubicBezTo>
                    <a:pt x="262033" y="237172"/>
                    <a:pt x="261080" y="237172"/>
                    <a:pt x="261080" y="238125"/>
                  </a:cubicBezTo>
                  <a:cubicBezTo>
                    <a:pt x="261080" y="238125"/>
                    <a:pt x="261080" y="238125"/>
                    <a:pt x="260128" y="238125"/>
                  </a:cubicBezTo>
                  <a:cubicBezTo>
                    <a:pt x="259175" y="238125"/>
                    <a:pt x="259175" y="238125"/>
                    <a:pt x="258223" y="238125"/>
                  </a:cubicBezTo>
                  <a:lnTo>
                    <a:pt x="257270" y="238125"/>
                  </a:lnTo>
                  <a:cubicBezTo>
                    <a:pt x="257270" y="238125"/>
                    <a:pt x="256318" y="238125"/>
                    <a:pt x="255366" y="238125"/>
                  </a:cubicBezTo>
                  <a:cubicBezTo>
                    <a:pt x="254413" y="238125"/>
                    <a:pt x="253460" y="238125"/>
                    <a:pt x="252508" y="238125"/>
                  </a:cubicBezTo>
                  <a:lnTo>
                    <a:pt x="252508" y="238125"/>
                  </a:lnTo>
                  <a:lnTo>
                    <a:pt x="252508" y="238125"/>
                  </a:lnTo>
                  <a:lnTo>
                    <a:pt x="252508" y="238125"/>
                  </a:lnTo>
                  <a:cubicBezTo>
                    <a:pt x="241935" y="238125"/>
                    <a:pt x="231267" y="233363"/>
                    <a:pt x="224600" y="224790"/>
                  </a:cubicBezTo>
                  <a:lnTo>
                    <a:pt x="139827" y="125730"/>
                  </a:lnTo>
                  <a:cubicBezTo>
                    <a:pt x="136017" y="121920"/>
                    <a:pt x="136017" y="115252"/>
                    <a:pt x="138875" y="111442"/>
                  </a:cubicBezTo>
                  <a:lnTo>
                    <a:pt x="165830" y="73342"/>
                  </a:lnTo>
                  <a:cubicBezTo>
                    <a:pt x="167735" y="70485"/>
                    <a:pt x="171641" y="68580"/>
                    <a:pt x="175451" y="68580"/>
                  </a:cubicBezTo>
                  <a:lnTo>
                    <a:pt x="176403" y="68580"/>
                  </a:lnTo>
                  <a:cubicBezTo>
                    <a:pt x="177356" y="68580"/>
                    <a:pt x="177356" y="68580"/>
                    <a:pt x="178308" y="68580"/>
                  </a:cubicBezTo>
                  <a:cubicBezTo>
                    <a:pt x="179261" y="68580"/>
                    <a:pt x="179261" y="68580"/>
                    <a:pt x="180213" y="69532"/>
                  </a:cubicBezTo>
                  <a:cubicBezTo>
                    <a:pt x="181166" y="69532"/>
                    <a:pt x="181166" y="70485"/>
                    <a:pt x="182118" y="70485"/>
                  </a:cubicBezTo>
                  <a:cubicBezTo>
                    <a:pt x="183071" y="71438"/>
                    <a:pt x="184023" y="71438"/>
                    <a:pt x="184976" y="72390"/>
                  </a:cubicBezTo>
                  <a:lnTo>
                    <a:pt x="256318" y="155257"/>
                  </a:lnTo>
                  <a:lnTo>
                    <a:pt x="267843" y="146685"/>
                  </a:lnTo>
                  <a:lnTo>
                    <a:pt x="262985" y="69532"/>
                  </a:lnTo>
                  <a:cubicBezTo>
                    <a:pt x="261080" y="42863"/>
                    <a:pt x="245650" y="19050"/>
                    <a:pt x="222504" y="6667"/>
                  </a:cubicBezTo>
                  <a:cubicBezTo>
                    <a:pt x="222504" y="6667"/>
                    <a:pt x="222504" y="6667"/>
                    <a:pt x="221552" y="6667"/>
                  </a:cubicBezTo>
                  <a:cubicBezTo>
                    <a:pt x="220599" y="6667"/>
                    <a:pt x="219647" y="7620"/>
                    <a:pt x="218694" y="7620"/>
                  </a:cubicBezTo>
                  <a:lnTo>
                    <a:pt x="217742" y="7620"/>
                  </a:lnTo>
                  <a:cubicBezTo>
                    <a:pt x="214884" y="8572"/>
                    <a:pt x="211931" y="8572"/>
                    <a:pt x="210026" y="8572"/>
                  </a:cubicBezTo>
                  <a:lnTo>
                    <a:pt x="209074" y="8572"/>
                  </a:lnTo>
                  <a:cubicBezTo>
                    <a:pt x="208121" y="8572"/>
                    <a:pt x="207169" y="8572"/>
                    <a:pt x="206216" y="8572"/>
                  </a:cubicBezTo>
                  <a:lnTo>
                    <a:pt x="205264" y="8572"/>
                  </a:lnTo>
                  <a:cubicBezTo>
                    <a:pt x="204311" y="8572"/>
                    <a:pt x="202406" y="8572"/>
                    <a:pt x="201454" y="8572"/>
                  </a:cubicBezTo>
                  <a:lnTo>
                    <a:pt x="201454" y="8572"/>
                  </a:lnTo>
                  <a:lnTo>
                    <a:pt x="201454" y="8572"/>
                  </a:lnTo>
                  <a:lnTo>
                    <a:pt x="201454" y="8572"/>
                  </a:lnTo>
                  <a:cubicBezTo>
                    <a:pt x="200501" y="8572"/>
                    <a:pt x="198596" y="8572"/>
                    <a:pt x="197644" y="8572"/>
                  </a:cubicBezTo>
                  <a:lnTo>
                    <a:pt x="196691" y="8572"/>
                  </a:lnTo>
                  <a:cubicBezTo>
                    <a:pt x="195739" y="8572"/>
                    <a:pt x="194786" y="8572"/>
                    <a:pt x="193834" y="8572"/>
                  </a:cubicBezTo>
                  <a:lnTo>
                    <a:pt x="192881" y="8572"/>
                  </a:lnTo>
                  <a:cubicBezTo>
                    <a:pt x="191929" y="8572"/>
                    <a:pt x="190024" y="8572"/>
                    <a:pt x="189071" y="7620"/>
                  </a:cubicBezTo>
                  <a:lnTo>
                    <a:pt x="189071" y="7620"/>
                  </a:lnTo>
                  <a:cubicBezTo>
                    <a:pt x="188119" y="7620"/>
                    <a:pt x="187166" y="7620"/>
                    <a:pt x="185261" y="6667"/>
                  </a:cubicBezTo>
                  <a:lnTo>
                    <a:pt x="184309" y="6667"/>
                  </a:lnTo>
                  <a:cubicBezTo>
                    <a:pt x="183356" y="6667"/>
                    <a:pt x="182404" y="6667"/>
                    <a:pt x="182404" y="5715"/>
                  </a:cubicBezTo>
                  <a:lnTo>
                    <a:pt x="181451" y="5715"/>
                  </a:lnTo>
                  <a:cubicBezTo>
                    <a:pt x="180499" y="5715"/>
                    <a:pt x="179546" y="5715"/>
                    <a:pt x="179546" y="4763"/>
                  </a:cubicBezTo>
                  <a:lnTo>
                    <a:pt x="178594" y="4763"/>
                  </a:lnTo>
                  <a:cubicBezTo>
                    <a:pt x="177641" y="4763"/>
                    <a:pt x="176689" y="3810"/>
                    <a:pt x="176689" y="3810"/>
                  </a:cubicBezTo>
                  <a:lnTo>
                    <a:pt x="175736" y="3810"/>
                  </a:lnTo>
                  <a:cubicBezTo>
                    <a:pt x="174784" y="3810"/>
                    <a:pt x="173831" y="2857"/>
                    <a:pt x="172879" y="2857"/>
                  </a:cubicBezTo>
                  <a:lnTo>
                    <a:pt x="172879" y="2857"/>
                  </a:lnTo>
                  <a:cubicBezTo>
                    <a:pt x="171926" y="2857"/>
                    <a:pt x="170974" y="1905"/>
                    <a:pt x="170021" y="1905"/>
                  </a:cubicBezTo>
                  <a:cubicBezTo>
                    <a:pt x="170021" y="1905"/>
                    <a:pt x="169069" y="1905"/>
                    <a:pt x="169069" y="952"/>
                  </a:cubicBezTo>
                  <a:cubicBezTo>
                    <a:pt x="169069" y="952"/>
                    <a:pt x="168116" y="952"/>
                    <a:pt x="168116" y="0"/>
                  </a:cubicBezTo>
                  <a:cubicBezTo>
                    <a:pt x="137255" y="9525"/>
                    <a:pt x="115158" y="36195"/>
                    <a:pt x="114205" y="68580"/>
                  </a:cubicBezTo>
                  <a:lnTo>
                    <a:pt x="105537" y="210502"/>
                  </a:lnTo>
                  <a:lnTo>
                    <a:pt x="155639" y="210502"/>
                  </a:lnTo>
                  <a:cubicBezTo>
                    <a:pt x="162401" y="210502"/>
                    <a:pt x="168212" y="216217"/>
                    <a:pt x="168212" y="222885"/>
                  </a:cubicBezTo>
                  <a:cubicBezTo>
                    <a:pt x="168212" y="229552"/>
                    <a:pt x="162401" y="235267"/>
                    <a:pt x="155639" y="235267"/>
                  </a:cubicBezTo>
                  <a:lnTo>
                    <a:pt x="104013" y="235267"/>
                  </a:lnTo>
                  <a:lnTo>
                    <a:pt x="100203" y="295275"/>
                  </a:lnTo>
                  <a:lnTo>
                    <a:pt x="167640" y="295275"/>
                  </a:lnTo>
                  <a:cubicBezTo>
                    <a:pt x="174403" y="295275"/>
                    <a:pt x="180213" y="300990"/>
                    <a:pt x="180213" y="307657"/>
                  </a:cubicBezTo>
                  <a:cubicBezTo>
                    <a:pt x="180213" y="314325"/>
                    <a:pt x="174403" y="320040"/>
                    <a:pt x="167640" y="320040"/>
                  </a:cubicBezTo>
                  <a:lnTo>
                    <a:pt x="99251" y="320040"/>
                  </a:lnTo>
                  <a:lnTo>
                    <a:pt x="96393" y="367665"/>
                  </a:lnTo>
                  <a:lnTo>
                    <a:pt x="12573" y="367665"/>
                  </a:lnTo>
                  <a:cubicBezTo>
                    <a:pt x="5810" y="367665"/>
                    <a:pt x="0" y="373380"/>
                    <a:pt x="0" y="380047"/>
                  </a:cubicBezTo>
                  <a:cubicBezTo>
                    <a:pt x="0" y="386715"/>
                    <a:pt x="5810" y="392430"/>
                    <a:pt x="12573" y="392430"/>
                  </a:cubicBezTo>
                  <a:lnTo>
                    <a:pt x="530924" y="392430"/>
                  </a:lnTo>
                  <a:cubicBezTo>
                    <a:pt x="537686" y="392430"/>
                    <a:pt x="543497" y="386715"/>
                    <a:pt x="543497" y="380047"/>
                  </a:cubicBezTo>
                  <a:cubicBezTo>
                    <a:pt x="537591" y="374332"/>
                    <a:pt x="531781" y="368617"/>
                    <a:pt x="525113" y="368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5" name="Graphic 18">
            <a:extLst>
              <a:ext uri="{FF2B5EF4-FFF2-40B4-BE49-F238E27FC236}">
                <a16:creationId xmlns:a16="http://schemas.microsoft.com/office/drawing/2014/main" id="{AD0C295A-AF83-964E-23AD-E311FB95BFF2}"/>
              </a:ext>
            </a:extLst>
          </p:cNvPr>
          <p:cNvGrpSpPr/>
          <p:nvPr/>
        </p:nvGrpSpPr>
        <p:grpSpPr>
          <a:xfrm>
            <a:off x="5971125" y="1677992"/>
            <a:ext cx="516540" cy="472439"/>
            <a:chOff x="5833871" y="3188017"/>
            <a:chExt cx="516540" cy="472439"/>
          </a:xfrm>
          <a:solidFill>
            <a:srgbClr val="8F0603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E5112DF-23A3-67D6-5787-B23983B91D14}"/>
                </a:ext>
              </a:extLst>
            </p:cNvPr>
            <p:cNvSpPr/>
            <p:nvPr/>
          </p:nvSpPr>
          <p:spPr>
            <a:xfrm>
              <a:off x="5833871" y="3345180"/>
              <a:ext cx="245744" cy="101917"/>
            </a:xfrm>
            <a:custGeom>
              <a:avLst/>
              <a:gdLst>
                <a:gd name="connsiteX0" fmla="*/ 0 w 245744"/>
                <a:gd name="connsiteY0" fmla="*/ 46672 h 101917"/>
                <a:gd name="connsiteX1" fmla="*/ 245745 w 245744"/>
                <a:gd name="connsiteY1" fmla="*/ 101917 h 101917"/>
                <a:gd name="connsiteX2" fmla="*/ 245745 w 245744"/>
                <a:gd name="connsiteY2" fmla="*/ 55245 h 101917"/>
                <a:gd name="connsiteX3" fmla="*/ 0 w 245744"/>
                <a:gd name="connsiteY3" fmla="*/ 0 h 101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4" h="101917">
                  <a:moveTo>
                    <a:pt x="0" y="46672"/>
                  </a:moveTo>
                  <a:lnTo>
                    <a:pt x="245745" y="101917"/>
                  </a:lnTo>
                  <a:lnTo>
                    <a:pt x="245745" y="552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91162097-9B04-488D-64A7-D5574CE0F5B3}"/>
                </a:ext>
              </a:extLst>
            </p:cNvPr>
            <p:cNvSpPr/>
            <p:nvPr/>
          </p:nvSpPr>
          <p:spPr>
            <a:xfrm>
              <a:off x="5833871" y="3249930"/>
              <a:ext cx="245744" cy="125729"/>
            </a:xfrm>
            <a:custGeom>
              <a:avLst/>
              <a:gdLst>
                <a:gd name="connsiteX0" fmla="*/ 0 w 245744"/>
                <a:gd name="connsiteY0" fmla="*/ 70485 h 125729"/>
                <a:gd name="connsiteX1" fmla="*/ 245745 w 245744"/>
                <a:gd name="connsiteY1" fmla="*/ 125730 h 125729"/>
                <a:gd name="connsiteX2" fmla="*/ 245745 w 245744"/>
                <a:gd name="connsiteY2" fmla="*/ 53340 h 125729"/>
                <a:gd name="connsiteX3" fmla="*/ 0 w 245744"/>
                <a:gd name="connsiteY3" fmla="*/ 0 h 12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44" h="125729">
                  <a:moveTo>
                    <a:pt x="0" y="70485"/>
                  </a:moveTo>
                  <a:lnTo>
                    <a:pt x="245745" y="125730"/>
                  </a:lnTo>
                  <a:lnTo>
                    <a:pt x="245745" y="533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D3576519-DB82-274C-5B28-DC0788A39926}"/>
                </a:ext>
              </a:extLst>
            </p:cNvPr>
            <p:cNvSpPr/>
            <p:nvPr/>
          </p:nvSpPr>
          <p:spPr>
            <a:xfrm>
              <a:off x="5833966" y="3416617"/>
              <a:ext cx="245745" cy="243839"/>
            </a:xfrm>
            <a:custGeom>
              <a:avLst/>
              <a:gdLst>
                <a:gd name="connsiteX0" fmla="*/ 156020 w 245745"/>
                <a:gd name="connsiteY0" fmla="*/ 163830 h 243839"/>
                <a:gd name="connsiteX1" fmla="*/ 152210 w 245745"/>
                <a:gd name="connsiteY1" fmla="*/ 173355 h 243839"/>
                <a:gd name="connsiteX2" fmla="*/ 144494 w 245745"/>
                <a:gd name="connsiteY2" fmla="*/ 176213 h 243839"/>
                <a:gd name="connsiteX3" fmla="*/ 142589 w 245745"/>
                <a:gd name="connsiteY3" fmla="*/ 176213 h 243839"/>
                <a:gd name="connsiteX4" fmla="*/ 57817 w 245745"/>
                <a:gd name="connsiteY4" fmla="*/ 161925 h 243839"/>
                <a:gd name="connsiteX5" fmla="*/ 48196 w 245745"/>
                <a:gd name="connsiteY5" fmla="*/ 150495 h 243839"/>
                <a:gd name="connsiteX6" fmla="*/ 48196 w 245745"/>
                <a:gd name="connsiteY6" fmla="*/ 10477 h 243839"/>
                <a:gd name="connsiteX7" fmla="*/ 0 w 245745"/>
                <a:gd name="connsiteY7" fmla="*/ 0 h 243839"/>
                <a:gd name="connsiteX8" fmla="*/ 0 w 245745"/>
                <a:gd name="connsiteY8" fmla="*/ 190500 h 243839"/>
                <a:gd name="connsiteX9" fmla="*/ 245745 w 245745"/>
                <a:gd name="connsiteY9" fmla="*/ 243840 h 243839"/>
                <a:gd name="connsiteX10" fmla="*/ 245745 w 245745"/>
                <a:gd name="connsiteY10" fmla="*/ 55245 h 243839"/>
                <a:gd name="connsiteX11" fmla="*/ 156115 w 245745"/>
                <a:gd name="connsiteY11" fmla="*/ 35242 h 243839"/>
                <a:gd name="connsiteX12" fmla="*/ 156115 w 245745"/>
                <a:gd name="connsiteY12" fmla="*/ 16383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5745" h="243839">
                  <a:moveTo>
                    <a:pt x="156020" y="163830"/>
                  </a:moveTo>
                  <a:cubicBezTo>
                    <a:pt x="156020" y="167640"/>
                    <a:pt x="154115" y="170497"/>
                    <a:pt x="152210" y="173355"/>
                  </a:cubicBezTo>
                  <a:cubicBezTo>
                    <a:pt x="150304" y="175260"/>
                    <a:pt x="147352" y="176213"/>
                    <a:pt x="144494" y="176213"/>
                  </a:cubicBezTo>
                  <a:cubicBezTo>
                    <a:pt x="143542" y="176213"/>
                    <a:pt x="143542" y="176213"/>
                    <a:pt x="142589" y="176213"/>
                  </a:cubicBezTo>
                  <a:lnTo>
                    <a:pt x="57817" y="161925"/>
                  </a:lnTo>
                  <a:cubicBezTo>
                    <a:pt x="52007" y="160972"/>
                    <a:pt x="48196" y="156210"/>
                    <a:pt x="48196" y="150495"/>
                  </a:cubicBezTo>
                  <a:lnTo>
                    <a:pt x="48196" y="10477"/>
                  </a:lnTo>
                  <a:lnTo>
                    <a:pt x="0" y="0"/>
                  </a:lnTo>
                  <a:lnTo>
                    <a:pt x="0" y="190500"/>
                  </a:lnTo>
                  <a:lnTo>
                    <a:pt x="245745" y="243840"/>
                  </a:lnTo>
                  <a:lnTo>
                    <a:pt x="245745" y="55245"/>
                  </a:lnTo>
                  <a:lnTo>
                    <a:pt x="156115" y="35242"/>
                  </a:lnTo>
                  <a:lnTo>
                    <a:pt x="156115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904B6BB-BB67-5309-AA76-1FBC42E1C7EB}"/>
                </a:ext>
              </a:extLst>
            </p:cNvPr>
            <p:cNvSpPr/>
            <p:nvPr/>
          </p:nvSpPr>
          <p:spPr>
            <a:xfrm>
              <a:off x="5906166" y="3432809"/>
              <a:ext cx="59721" cy="133350"/>
            </a:xfrm>
            <a:custGeom>
              <a:avLst/>
              <a:gdLst>
                <a:gd name="connsiteX0" fmla="*/ 0 w 59721"/>
                <a:gd name="connsiteY0" fmla="*/ 0 h 133350"/>
                <a:gd name="connsiteX1" fmla="*/ 0 w 59721"/>
                <a:gd name="connsiteY1" fmla="*/ 122872 h 133350"/>
                <a:gd name="connsiteX2" fmla="*/ 59722 w 59721"/>
                <a:gd name="connsiteY2" fmla="*/ 133350 h 133350"/>
                <a:gd name="connsiteX3" fmla="*/ 59722 w 59721"/>
                <a:gd name="connsiteY3" fmla="*/ 1333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721" h="133350">
                  <a:moveTo>
                    <a:pt x="0" y="0"/>
                  </a:moveTo>
                  <a:lnTo>
                    <a:pt x="0" y="122872"/>
                  </a:lnTo>
                  <a:lnTo>
                    <a:pt x="59722" y="133350"/>
                  </a:lnTo>
                  <a:lnTo>
                    <a:pt x="59722" y="13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65EE1833-F82F-164D-1526-BDBA9F7D54EC}"/>
                </a:ext>
              </a:extLst>
            </p:cNvPr>
            <p:cNvSpPr/>
            <p:nvPr/>
          </p:nvSpPr>
          <p:spPr>
            <a:xfrm>
              <a:off x="5877305" y="3188017"/>
              <a:ext cx="427862" cy="94297"/>
            </a:xfrm>
            <a:custGeom>
              <a:avLst/>
              <a:gdLst>
                <a:gd name="connsiteX0" fmla="*/ 209074 w 427862"/>
                <a:gd name="connsiteY0" fmla="*/ 47625 h 94297"/>
                <a:gd name="connsiteX1" fmla="*/ 138779 w 427862"/>
                <a:gd name="connsiteY1" fmla="*/ 59055 h 94297"/>
                <a:gd name="connsiteX2" fmla="*/ 125254 w 427862"/>
                <a:gd name="connsiteY2" fmla="*/ 49530 h 94297"/>
                <a:gd name="connsiteX3" fmla="*/ 134874 w 427862"/>
                <a:gd name="connsiteY3" fmla="*/ 36195 h 94297"/>
                <a:gd name="connsiteX4" fmla="*/ 207169 w 427862"/>
                <a:gd name="connsiteY4" fmla="*/ 23813 h 94297"/>
                <a:gd name="connsiteX5" fmla="*/ 212026 w 427862"/>
                <a:gd name="connsiteY5" fmla="*/ 23813 h 94297"/>
                <a:gd name="connsiteX6" fmla="*/ 369094 w 427862"/>
                <a:gd name="connsiteY6" fmla="*/ 60007 h 94297"/>
                <a:gd name="connsiteX7" fmla="*/ 370046 w 427862"/>
                <a:gd name="connsiteY7" fmla="*/ 60007 h 94297"/>
                <a:gd name="connsiteX8" fmla="*/ 427863 w 427862"/>
                <a:gd name="connsiteY8" fmla="*/ 47625 h 94297"/>
                <a:gd name="connsiteX9" fmla="*/ 213931 w 427862"/>
                <a:gd name="connsiteY9" fmla="*/ 0 h 94297"/>
                <a:gd name="connsiteX10" fmla="*/ 0 w 427862"/>
                <a:gd name="connsiteY10" fmla="*/ 47625 h 94297"/>
                <a:gd name="connsiteX11" fmla="*/ 213931 w 427862"/>
                <a:gd name="connsiteY11" fmla="*/ 94297 h 94297"/>
                <a:gd name="connsiteX12" fmla="*/ 315087 w 427862"/>
                <a:gd name="connsiteY12" fmla="*/ 71438 h 94297"/>
                <a:gd name="connsiteX13" fmla="*/ 209074 w 427862"/>
                <a:gd name="connsiteY13" fmla="*/ 47625 h 9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7862" h="94297">
                  <a:moveTo>
                    <a:pt x="209074" y="47625"/>
                  </a:moveTo>
                  <a:lnTo>
                    <a:pt x="138779" y="59055"/>
                  </a:lnTo>
                  <a:cubicBezTo>
                    <a:pt x="132016" y="60007"/>
                    <a:pt x="126206" y="56197"/>
                    <a:pt x="125254" y="49530"/>
                  </a:cubicBezTo>
                  <a:cubicBezTo>
                    <a:pt x="124301" y="42863"/>
                    <a:pt x="128111" y="37147"/>
                    <a:pt x="134874" y="36195"/>
                  </a:cubicBezTo>
                  <a:lnTo>
                    <a:pt x="207169" y="23813"/>
                  </a:lnTo>
                  <a:cubicBezTo>
                    <a:pt x="209074" y="23813"/>
                    <a:pt x="210026" y="23813"/>
                    <a:pt x="212026" y="23813"/>
                  </a:cubicBezTo>
                  <a:lnTo>
                    <a:pt x="369094" y="60007"/>
                  </a:lnTo>
                  <a:lnTo>
                    <a:pt x="370046" y="60007"/>
                  </a:lnTo>
                  <a:lnTo>
                    <a:pt x="427863" y="47625"/>
                  </a:lnTo>
                  <a:lnTo>
                    <a:pt x="213931" y="0"/>
                  </a:lnTo>
                  <a:lnTo>
                    <a:pt x="0" y="47625"/>
                  </a:lnTo>
                  <a:lnTo>
                    <a:pt x="213931" y="94297"/>
                  </a:lnTo>
                  <a:lnTo>
                    <a:pt x="315087" y="71438"/>
                  </a:lnTo>
                  <a:lnTo>
                    <a:pt x="209074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072DE58-7D76-E507-CE86-24371A7421B3}"/>
                </a:ext>
              </a:extLst>
            </p:cNvPr>
            <p:cNvSpPr/>
            <p:nvPr/>
          </p:nvSpPr>
          <p:spPr>
            <a:xfrm>
              <a:off x="6103714" y="3249930"/>
              <a:ext cx="244697" cy="126682"/>
            </a:xfrm>
            <a:custGeom>
              <a:avLst/>
              <a:gdLst>
                <a:gd name="connsiteX0" fmla="*/ 0 w 244697"/>
                <a:gd name="connsiteY0" fmla="*/ 53340 h 126682"/>
                <a:gd name="connsiteX1" fmla="*/ 0 w 244697"/>
                <a:gd name="connsiteY1" fmla="*/ 126682 h 126682"/>
                <a:gd name="connsiteX2" fmla="*/ 244697 w 244697"/>
                <a:gd name="connsiteY2" fmla="*/ 68580 h 126682"/>
                <a:gd name="connsiteX3" fmla="*/ 244697 w 244697"/>
                <a:gd name="connsiteY3" fmla="*/ 0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697" h="126682">
                  <a:moveTo>
                    <a:pt x="0" y="53340"/>
                  </a:moveTo>
                  <a:lnTo>
                    <a:pt x="0" y="126682"/>
                  </a:lnTo>
                  <a:lnTo>
                    <a:pt x="244697" y="68580"/>
                  </a:lnTo>
                  <a:lnTo>
                    <a:pt x="24469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F7F3943-4CBC-9DA6-3C8C-806CE824A4CB}"/>
                </a:ext>
              </a:extLst>
            </p:cNvPr>
            <p:cNvSpPr/>
            <p:nvPr/>
          </p:nvSpPr>
          <p:spPr>
            <a:xfrm>
              <a:off x="6103714" y="3343275"/>
              <a:ext cx="244697" cy="104775"/>
            </a:xfrm>
            <a:custGeom>
              <a:avLst/>
              <a:gdLst>
                <a:gd name="connsiteX0" fmla="*/ 0 w 244697"/>
                <a:gd name="connsiteY0" fmla="*/ 104775 h 104775"/>
                <a:gd name="connsiteX1" fmla="*/ 244697 w 244697"/>
                <a:gd name="connsiteY1" fmla="*/ 46672 h 104775"/>
                <a:gd name="connsiteX2" fmla="*/ 244697 w 244697"/>
                <a:gd name="connsiteY2" fmla="*/ 0 h 104775"/>
                <a:gd name="connsiteX3" fmla="*/ 0 w 244697"/>
                <a:gd name="connsiteY3" fmla="*/ 58103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697" h="104775">
                  <a:moveTo>
                    <a:pt x="0" y="104775"/>
                  </a:moveTo>
                  <a:lnTo>
                    <a:pt x="244697" y="46672"/>
                  </a:lnTo>
                  <a:lnTo>
                    <a:pt x="244697" y="0"/>
                  </a:lnTo>
                  <a:lnTo>
                    <a:pt x="0" y="581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47A5D105-EB0E-D2D7-1CB2-14B4B2070C4C}"/>
                </a:ext>
              </a:extLst>
            </p:cNvPr>
            <p:cNvSpPr/>
            <p:nvPr/>
          </p:nvSpPr>
          <p:spPr>
            <a:xfrm>
              <a:off x="6103714" y="3414712"/>
              <a:ext cx="246697" cy="245744"/>
            </a:xfrm>
            <a:custGeom>
              <a:avLst/>
              <a:gdLst>
                <a:gd name="connsiteX0" fmla="*/ 0 w 246697"/>
                <a:gd name="connsiteY0" fmla="*/ 245745 h 245744"/>
                <a:gd name="connsiteX1" fmla="*/ 245745 w 246697"/>
                <a:gd name="connsiteY1" fmla="*/ 192405 h 245744"/>
                <a:gd name="connsiteX2" fmla="*/ 245745 w 246697"/>
                <a:gd name="connsiteY2" fmla="*/ 154305 h 245744"/>
                <a:gd name="connsiteX3" fmla="*/ 107918 w 246697"/>
                <a:gd name="connsiteY3" fmla="*/ 188595 h 245744"/>
                <a:gd name="connsiteX4" fmla="*/ 105061 w 246697"/>
                <a:gd name="connsiteY4" fmla="*/ 188595 h 245744"/>
                <a:gd name="connsiteX5" fmla="*/ 93536 w 246697"/>
                <a:gd name="connsiteY5" fmla="*/ 180022 h 245744"/>
                <a:gd name="connsiteX6" fmla="*/ 102203 w 246697"/>
                <a:gd name="connsiteY6" fmla="*/ 165735 h 245744"/>
                <a:gd name="connsiteX7" fmla="*/ 246697 w 246697"/>
                <a:gd name="connsiteY7" fmla="*/ 130493 h 245744"/>
                <a:gd name="connsiteX8" fmla="*/ 246697 w 246697"/>
                <a:gd name="connsiteY8" fmla="*/ 0 h 245744"/>
                <a:gd name="connsiteX9" fmla="*/ 953 w 246697"/>
                <a:gd name="connsiteY9" fmla="*/ 58103 h 245744"/>
                <a:gd name="connsiteX10" fmla="*/ 953 w 246697"/>
                <a:gd name="connsiteY10" fmla="*/ 245745 h 245744"/>
                <a:gd name="connsiteX11" fmla="*/ 0 w 246697"/>
                <a:gd name="connsiteY11" fmla="*/ 245745 h 245744"/>
                <a:gd name="connsiteX12" fmla="*/ 100203 w 246697"/>
                <a:gd name="connsiteY12" fmla="*/ 106680 h 245744"/>
                <a:gd name="connsiteX13" fmla="*/ 148400 w 246697"/>
                <a:gd name="connsiteY13" fmla="*/ 94297 h 245744"/>
                <a:gd name="connsiteX14" fmla="*/ 162878 w 246697"/>
                <a:gd name="connsiteY14" fmla="*/ 102870 h 245744"/>
                <a:gd name="connsiteX15" fmla="*/ 154210 w 246697"/>
                <a:gd name="connsiteY15" fmla="*/ 117157 h 245744"/>
                <a:gd name="connsiteX16" fmla="*/ 106013 w 246697"/>
                <a:gd name="connsiteY16" fmla="*/ 129540 h 245744"/>
                <a:gd name="connsiteX17" fmla="*/ 103156 w 246697"/>
                <a:gd name="connsiteY17" fmla="*/ 129540 h 245744"/>
                <a:gd name="connsiteX18" fmla="*/ 91630 w 246697"/>
                <a:gd name="connsiteY18" fmla="*/ 120968 h 245744"/>
                <a:gd name="connsiteX19" fmla="*/ 100203 w 246697"/>
                <a:gd name="connsiteY19" fmla="*/ 106680 h 24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6697" h="245744">
                  <a:moveTo>
                    <a:pt x="0" y="245745"/>
                  </a:moveTo>
                  <a:lnTo>
                    <a:pt x="245745" y="192405"/>
                  </a:lnTo>
                  <a:lnTo>
                    <a:pt x="245745" y="154305"/>
                  </a:lnTo>
                  <a:lnTo>
                    <a:pt x="107918" y="188595"/>
                  </a:lnTo>
                  <a:cubicBezTo>
                    <a:pt x="106966" y="188595"/>
                    <a:pt x="106013" y="188595"/>
                    <a:pt x="105061" y="188595"/>
                  </a:cubicBezTo>
                  <a:cubicBezTo>
                    <a:pt x="99251" y="188595"/>
                    <a:pt x="94488" y="184785"/>
                    <a:pt x="93536" y="180022"/>
                  </a:cubicBezTo>
                  <a:cubicBezTo>
                    <a:pt x="91630" y="173355"/>
                    <a:pt x="95440" y="167640"/>
                    <a:pt x="102203" y="165735"/>
                  </a:cubicBezTo>
                  <a:lnTo>
                    <a:pt x="246697" y="130493"/>
                  </a:lnTo>
                  <a:lnTo>
                    <a:pt x="246697" y="0"/>
                  </a:lnTo>
                  <a:lnTo>
                    <a:pt x="953" y="58103"/>
                  </a:lnTo>
                  <a:lnTo>
                    <a:pt x="953" y="245745"/>
                  </a:lnTo>
                  <a:lnTo>
                    <a:pt x="0" y="245745"/>
                  </a:lnTo>
                  <a:close/>
                  <a:moveTo>
                    <a:pt x="100203" y="106680"/>
                  </a:moveTo>
                  <a:lnTo>
                    <a:pt x="148400" y="94297"/>
                  </a:lnTo>
                  <a:cubicBezTo>
                    <a:pt x="155162" y="92393"/>
                    <a:pt x="160972" y="96203"/>
                    <a:pt x="162878" y="102870"/>
                  </a:cubicBezTo>
                  <a:cubicBezTo>
                    <a:pt x="164782" y="109538"/>
                    <a:pt x="160972" y="115253"/>
                    <a:pt x="154210" y="117157"/>
                  </a:cubicBezTo>
                  <a:lnTo>
                    <a:pt x="106013" y="129540"/>
                  </a:lnTo>
                  <a:cubicBezTo>
                    <a:pt x="105061" y="129540"/>
                    <a:pt x="104108" y="129540"/>
                    <a:pt x="103156" y="129540"/>
                  </a:cubicBezTo>
                  <a:cubicBezTo>
                    <a:pt x="97346" y="129540"/>
                    <a:pt x="92583" y="125730"/>
                    <a:pt x="91630" y="120968"/>
                  </a:cubicBezTo>
                  <a:cubicBezTo>
                    <a:pt x="90583" y="114300"/>
                    <a:pt x="94393" y="107632"/>
                    <a:pt x="100203" y="1066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6" name="Graphic 18">
            <a:extLst>
              <a:ext uri="{FF2B5EF4-FFF2-40B4-BE49-F238E27FC236}">
                <a16:creationId xmlns:a16="http://schemas.microsoft.com/office/drawing/2014/main" id="{694DC728-186D-8B0A-795A-B97A8B297AAE}"/>
              </a:ext>
            </a:extLst>
          </p:cNvPr>
          <p:cNvGrpSpPr/>
          <p:nvPr/>
        </p:nvGrpSpPr>
        <p:grpSpPr>
          <a:xfrm>
            <a:off x="2046672" y="1658942"/>
            <a:ext cx="481774" cy="511492"/>
            <a:chOff x="3422141" y="1968817"/>
            <a:chExt cx="481774" cy="511492"/>
          </a:xfrm>
          <a:solidFill>
            <a:srgbClr val="8F0603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2D3C4071-D673-AB33-F207-EC7A0B439EE2}"/>
                </a:ext>
              </a:extLst>
            </p:cNvPr>
            <p:cNvSpPr/>
            <p:nvPr/>
          </p:nvSpPr>
          <p:spPr>
            <a:xfrm>
              <a:off x="3590829" y="2361247"/>
              <a:ext cx="157067" cy="35242"/>
            </a:xfrm>
            <a:custGeom>
              <a:avLst/>
              <a:gdLst>
                <a:gd name="connsiteX0" fmla="*/ 0 w 157067"/>
                <a:gd name="connsiteY0" fmla="*/ 35243 h 35242"/>
                <a:gd name="connsiteX1" fmla="*/ 12478 w 157067"/>
                <a:gd name="connsiteY1" fmla="*/ 35243 h 35242"/>
                <a:gd name="connsiteX2" fmla="*/ 144494 w 157067"/>
                <a:gd name="connsiteY2" fmla="*/ 35243 h 35242"/>
                <a:gd name="connsiteX3" fmla="*/ 157067 w 157067"/>
                <a:gd name="connsiteY3" fmla="*/ 35243 h 35242"/>
                <a:gd name="connsiteX4" fmla="*/ 157067 w 157067"/>
                <a:gd name="connsiteY4" fmla="*/ 0 h 35242"/>
                <a:gd name="connsiteX5" fmla="*/ 0 w 157067"/>
                <a:gd name="connsiteY5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67" h="35242">
                  <a:moveTo>
                    <a:pt x="0" y="35243"/>
                  </a:moveTo>
                  <a:lnTo>
                    <a:pt x="12478" y="35243"/>
                  </a:lnTo>
                  <a:lnTo>
                    <a:pt x="144494" y="35243"/>
                  </a:lnTo>
                  <a:lnTo>
                    <a:pt x="157067" y="35243"/>
                  </a:lnTo>
                  <a:lnTo>
                    <a:pt x="15706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274AEF9-CEFE-A650-8818-CEDE692399C7}"/>
                </a:ext>
              </a:extLst>
            </p:cNvPr>
            <p:cNvSpPr/>
            <p:nvPr/>
          </p:nvSpPr>
          <p:spPr>
            <a:xfrm>
              <a:off x="3614927" y="2421254"/>
              <a:ext cx="108013" cy="59054"/>
            </a:xfrm>
            <a:custGeom>
              <a:avLst/>
              <a:gdLst>
                <a:gd name="connsiteX0" fmla="*/ 0 w 108013"/>
                <a:gd name="connsiteY0" fmla="*/ 5715 h 59054"/>
                <a:gd name="connsiteX1" fmla="*/ 54007 w 108013"/>
                <a:gd name="connsiteY1" fmla="*/ 59055 h 59054"/>
                <a:gd name="connsiteX2" fmla="*/ 108014 w 108013"/>
                <a:gd name="connsiteY2" fmla="*/ 5715 h 59054"/>
                <a:gd name="connsiteX3" fmla="*/ 108014 w 108013"/>
                <a:gd name="connsiteY3" fmla="*/ 0 h 59054"/>
                <a:gd name="connsiteX4" fmla="*/ 0 w 108013"/>
                <a:gd name="connsiteY4" fmla="*/ 0 h 59054"/>
                <a:gd name="connsiteX5" fmla="*/ 0 w 108013"/>
                <a:gd name="connsiteY5" fmla="*/ 5715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013" h="59054">
                  <a:moveTo>
                    <a:pt x="0" y="5715"/>
                  </a:moveTo>
                  <a:cubicBezTo>
                    <a:pt x="0" y="35242"/>
                    <a:pt x="24098" y="59055"/>
                    <a:pt x="54007" y="59055"/>
                  </a:cubicBezTo>
                  <a:cubicBezTo>
                    <a:pt x="83915" y="59055"/>
                    <a:pt x="108014" y="35242"/>
                    <a:pt x="108014" y="5715"/>
                  </a:cubicBezTo>
                  <a:lnTo>
                    <a:pt x="108014" y="0"/>
                  </a:lnTo>
                  <a:lnTo>
                    <a:pt x="0" y="0"/>
                  </a:lnTo>
                  <a:lnTo>
                    <a:pt x="0" y="57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319A51B-5099-3C49-54AA-F2E0257D824F}"/>
                </a:ext>
              </a:extLst>
            </p:cNvPr>
            <p:cNvSpPr/>
            <p:nvPr/>
          </p:nvSpPr>
          <p:spPr>
            <a:xfrm>
              <a:off x="3638930" y="2110740"/>
              <a:ext cx="60674" cy="226695"/>
            </a:xfrm>
            <a:custGeom>
              <a:avLst/>
              <a:gdLst>
                <a:gd name="connsiteX0" fmla="*/ 0 w 60674"/>
                <a:gd name="connsiteY0" fmla="*/ 0 h 226695"/>
                <a:gd name="connsiteX1" fmla="*/ 60674 w 60674"/>
                <a:gd name="connsiteY1" fmla="*/ 0 h 226695"/>
                <a:gd name="connsiteX2" fmla="*/ 60674 w 60674"/>
                <a:gd name="connsiteY2" fmla="*/ 226695 h 226695"/>
                <a:gd name="connsiteX3" fmla="*/ 0 w 60674"/>
                <a:gd name="connsiteY3" fmla="*/ 226695 h 22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226695">
                  <a:moveTo>
                    <a:pt x="0" y="0"/>
                  </a:moveTo>
                  <a:lnTo>
                    <a:pt x="60674" y="0"/>
                  </a:lnTo>
                  <a:lnTo>
                    <a:pt x="60674" y="226695"/>
                  </a:lnTo>
                  <a:lnTo>
                    <a:pt x="0" y="2266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AF427F34-1C56-613A-1E2C-81ACEA05E696}"/>
                </a:ext>
              </a:extLst>
            </p:cNvPr>
            <p:cNvSpPr/>
            <p:nvPr/>
          </p:nvSpPr>
          <p:spPr>
            <a:xfrm>
              <a:off x="3555110" y="2110740"/>
              <a:ext cx="59816" cy="226694"/>
            </a:xfrm>
            <a:custGeom>
              <a:avLst/>
              <a:gdLst>
                <a:gd name="connsiteX0" fmla="*/ 59817 w 59816"/>
                <a:gd name="connsiteY0" fmla="*/ 0 h 226694"/>
                <a:gd name="connsiteX1" fmla="*/ 24098 w 59816"/>
                <a:gd name="connsiteY1" fmla="*/ 0 h 226694"/>
                <a:gd name="connsiteX2" fmla="*/ 0 w 59816"/>
                <a:gd name="connsiteY2" fmla="*/ 0 h 226694"/>
                <a:gd name="connsiteX3" fmla="*/ 0 w 59816"/>
                <a:gd name="connsiteY3" fmla="*/ 226695 h 226694"/>
                <a:gd name="connsiteX4" fmla="*/ 24098 w 59816"/>
                <a:gd name="connsiteY4" fmla="*/ 226695 h 226694"/>
                <a:gd name="connsiteX5" fmla="*/ 59817 w 59816"/>
                <a:gd name="connsiteY5" fmla="*/ 226695 h 22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816" h="226694">
                  <a:moveTo>
                    <a:pt x="59817" y="0"/>
                  </a:moveTo>
                  <a:lnTo>
                    <a:pt x="24098" y="0"/>
                  </a:lnTo>
                  <a:lnTo>
                    <a:pt x="0" y="0"/>
                  </a:lnTo>
                  <a:lnTo>
                    <a:pt x="0" y="226695"/>
                  </a:lnTo>
                  <a:lnTo>
                    <a:pt x="24098" y="226695"/>
                  </a:lnTo>
                  <a:lnTo>
                    <a:pt x="59817" y="2266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2A0B8B4C-1536-F934-70FE-82E1390BECC0}"/>
                </a:ext>
              </a:extLst>
            </p:cNvPr>
            <p:cNvSpPr/>
            <p:nvPr/>
          </p:nvSpPr>
          <p:spPr>
            <a:xfrm>
              <a:off x="3422141" y="2253615"/>
              <a:ext cx="25145" cy="24764"/>
            </a:xfrm>
            <a:custGeom>
              <a:avLst/>
              <a:gdLst>
                <a:gd name="connsiteX0" fmla="*/ 12573 w 25145"/>
                <a:gd name="connsiteY0" fmla="*/ 0 h 24764"/>
                <a:gd name="connsiteX1" fmla="*/ 0 w 25145"/>
                <a:gd name="connsiteY1" fmla="*/ 12382 h 24764"/>
                <a:gd name="connsiteX2" fmla="*/ 12573 w 25145"/>
                <a:gd name="connsiteY2" fmla="*/ 24765 h 24764"/>
                <a:gd name="connsiteX3" fmla="*/ 25146 w 25145"/>
                <a:gd name="connsiteY3" fmla="*/ 12382 h 24764"/>
                <a:gd name="connsiteX4" fmla="*/ 12573 w 25145"/>
                <a:gd name="connsiteY4" fmla="*/ 0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45" h="24764">
                  <a:moveTo>
                    <a:pt x="12573" y="0"/>
                  </a:moveTo>
                  <a:cubicBezTo>
                    <a:pt x="5810" y="0"/>
                    <a:pt x="0" y="5715"/>
                    <a:pt x="0" y="12382"/>
                  </a:cubicBezTo>
                  <a:cubicBezTo>
                    <a:pt x="0" y="19050"/>
                    <a:pt x="5810" y="24765"/>
                    <a:pt x="12573" y="24765"/>
                  </a:cubicBezTo>
                  <a:cubicBezTo>
                    <a:pt x="19336" y="24765"/>
                    <a:pt x="25146" y="19050"/>
                    <a:pt x="25146" y="12382"/>
                  </a:cubicBezTo>
                  <a:cubicBezTo>
                    <a:pt x="25051" y="5715"/>
                    <a:pt x="18383" y="0"/>
                    <a:pt x="12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56EE2AEA-0E23-AB66-DF40-2F3608F533B7}"/>
                </a:ext>
              </a:extLst>
            </p:cNvPr>
            <p:cNvSpPr/>
            <p:nvPr/>
          </p:nvSpPr>
          <p:spPr>
            <a:xfrm>
              <a:off x="3615784" y="1968817"/>
              <a:ext cx="108870" cy="59054"/>
            </a:xfrm>
            <a:custGeom>
              <a:avLst/>
              <a:gdLst>
                <a:gd name="connsiteX0" fmla="*/ 108014 w 108870"/>
                <a:gd name="connsiteY0" fmla="*/ 53340 h 59054"/>
                <a:gd name="connsiteX1" fmla="*/ 54007 w 108870"/>
                <a:gd name="connsiteY1" fmla="*/ 0 h 59054"/>
                <a:gd name="connsiteX2" fmla="*/ 0 w 108870"/>
                <a:gd name="connsiteY2" fmla="*/ 53340 h 59054"/>
                <a:gd name="connsiteX3" fmla="*/ 0 w 108870"/>
                <a:gd name="connsiteY3" fmla="*/ 59055 h 59054"/>
                <a:gd name="connsiteX4" fmla="*/ 108871 w 108870"/>
                <a:gd name="connsiteY4" fmla="*/ 59055 h 59054"/>
                <a:gd name="connsiteX5" fmla="*/ 108871 w 108870"/>
                <a:gd name="connsiteY5" fmla="*/ 53340 h 59054"/>
                <a:gd name="connsiteX6" fmla="*/ 108014 w 108870"/>
                <a:gd name="connsiteY6" fmla="*/ 53340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70" h="59054">
                  <a:moveTo>
                    <a:pt x="108014" y="53340"/>
                  </a:moveTo>
                  <a:cubicBezTo>
                    <a:pt x="108014" y="23813"/>
                    <a:pt x="83915" y="0"/>
                    <a:pt x="54007" y="0"/>
                  </a:cubicBezTo>
                  <a:cubicBezTo>
                    <a:pt x="24098" y="0"/>
                    <a:pt x="0" y="23813"/>
                    <a:pt x="0" y="53340"/>
                  </a:cubicBezTo>
                  <a:lnTo>
                    <a:pt x="0" y="59055"/>
                  </a:lnTo>
                  <a:lnTo>
                    <a:pt x="108871" y="59055"/>
                  </a:lnTo>
                  <a:lnTo>
                    <a:pt x="108871" y="53340"/>
                  </a:lnTo>
                  <a:lnTo>
                    <a:pt x="108014" y="533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7EFE7C60-4271-DCED-95AB-E8DD4C7E017C}"/>
                </a:ext>
              </a:extLst>
            </p:cNvPr>
            <p:cNvSpPr/>
            <p:nvPr/>
          </p:nvSpPr>
          <p:spPr>
            <a:xfrm>
              <a:off x="3590829" y="2051684"/>
              <a:ext cx="157067" cy="35242"/>
            </a:xfrm>
            <a:custGeom>
              <a:avLst/>
              <a:gdLst>
                <a:gd name="connsiteX0" fmla="*/ 157067 w 157067"/>
                <a:gd name="connsiteY0" fmla="*/ 0 h 35242"/>
                <a:gd name="connsiteX1" fmla="*/ 144494 w 157067"/>
                <a:gd name="connsiteY1" fmla="*/ 0 h 35242"/>
                <a:gd name="connsiteX2" fmla="*/ 12478 w 157067"/>
                <a:gd name="connsiteY2" fmla="*/ 0 h 35242"/>
                <a:gd name="connsiteX3" fmla="*/ 0 w 157067"/>
                <a:gd name="connsiteY3" fmla="*/ 0 h 35242"/>
                <a:gd name="connsiteX4" fmla="*/ 0 w 157067"/>
                <a:gd name="connsiteY4" fmla="*/ 35243 h 35242"/>
                <a:gd name="connsiteX5" fmla="*/ 157067 w 157067"/>
                <a:gd name="connsiteY5" fmla="*/ 35243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067" h="35242">
                  <a:moveTo>
                    <a:pt x="157067" y="0"/>
                  </a:moveTo>
                  <a:lnTo>
                    <a:pt x="144494" y="0"/>
                  </a:lnTo>
                  <a:lnTo>
                    <a:pt x="12478" y="0"/>
                  </a:lnTo>
                  <a:lnTo>
                    <a:pt x="0" y="0"/>
                  </a:lnTo>
                  <a:lnTo>
                    <a:pt x="0" y="35243"/>
                  </a:lnTo>
                  <a:lnTo>
                    <a:pt x="157067" y="352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93B2C423-9CDF-30E1-F122-AE274998C231}"/>
                </a:ext>
              </a:extLst>
            </p:cNvPr>
            <p:cNvSpPr/>
            <p:nvPr/>
          </p:nvSpPr>
          <p:spPr>
            <a:xfrm>
              <a:off x="3723798" y="2110740"/>
              <a:ext cx="59721" cy="226694"/>
            </a:xfrm>
            <a:custGeom>
              <a:avLst/>
              <a:gdLst>
                <a:gd name="connsiteX0" fmla="*/ 0 w 59721"/>
                <a:gd name="connsiteY0" fmla="*/ 0 h 226694"/>
                <a:gd name="connsiteX1" fmla="*/ 0 w 59721"/>
                <a:gd name="connsiteY1" fmla="*/ 226695 h 226694"/>
                <a:gd name="connsiteX2" fmla="*/ 35623 w 59721"/>
                <a:gd name="connsiteY2" fmla="*/ 226695 h 226694"/>
                <a:gd name="connsiteX3" fmla="*/ 59722 w 59721"/>
                <a:gd name="connsiteY3" fmla="*/ 226695 h 226694"/>
                <a:gd name="connsiteX4" fmla="*/ 59722 w 59721"/>
                <a:gd name="connsiteY4" fmla="*/ 0 h 226694"/>
                <a:gd name="connsiteX5" fmla="*/ 35623 w 59721"/>
                <a:gd name="connsiteY5" fmla="*/ 0 h 226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721" h="226694">
                  <a:moveTo>
                    <a:pt x="0" y="0"/>
                  </a:moveTo>
                  <a:lnTo>
                    <a:pt x="0" y="226695"/>
                  </a:lnTo>
                  <a:lnTo>
                    <a:pt x="35623" y="226695"/>
                  </a:lnTo>
                  <a:lnTo>
                    <a:pt x="59722" y="226695"/>
                  </a:lnTo>
                  <a:lnTo>
                    <a:pt x="59722" y="0"/>
                  </a:lnTo>
                  <a:lnTo>
                    <a:pt x="3562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8AB5BA7A-35AC-59CC-B888-7CAFB5480D09}"/>
                </a:ext>
              </a:extLst>
            </p:cNvPr>
            <p:cNvSpPr/>
            <p:nvPr/>
          </p:nvSpPr>
          <p:spPr>
            <a:xfrm>
              <a:off x="3855719" y="2004059"/>
              <a:ext cx="48196" cy="47625"/>
            </a:xfrm>
            <a:custGeom>
              <a:avLst/>
              <a:gdLst>
                <a:gd name="connsiteX0" fmla="*/ 24098 w 48196"/>
                <a:gd name="connsiteY0" fmla="*/ 0 h 47625"/>
                <a:gd name="connsiteX1" fmla="*/ 0 w 48196"/>
                <a:gd name="connsiteY1" fmla="*/ 23813 h 47625"/>
                <a:gd name="connsiteX2" fmla="*/ 24098 w 48196"/>
                <a:gd name="connsiteY2" fmla="*/ 47625 h 47625"/>
                <a:gd name="connsiteX3" fmla="*/ 48196 w 48196"/>
                <a:gd name="connsiteY3" fmla="*/ 23813 h 47625"/>
                <a:gd name="connsiteX4" fmla="*/ 24098 w 4819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96" h="47625">
                  <a:moveTo>
                    <a:pt x="24098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98" y="47625"/>
                  </a:cubicBezTo>
                  <a:cubicBezTo>
                    <a:pt x="37624" y="47625"/>
                    <a:pt x="48196" y="37148"/>
                    <a:pt x="48196" y="23813"/>
                  </a:cubicBezTo>
                  <a:cubicBezTo>
                    <a:pt x="48196" y="10478"/>
                    <a:pt x="37624" y="0"/>
                    <a:pt x="2409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4EB6F47F-53C3-1C6D-48E9-C245A10DA6A1}"/>
                </a:ext>
              </a:extLst>
            </p:cNvPr>
            <p:cNvSpPr/>
            <p:nvPr/>
          </p:nvSpPr>
          <p:spPr>
            <a:xfrm>
              <a:off x="3843241" y="2432684"/>
              <a:ext cx="25050" cy="24765"/>
            </a:xfrm>
            <a:custGeom>
              <a:avLst/>
              <a:gdLst>
                <a:gd name="connsiteX0" fmla="*/ 12573 w 25050"/>
                <a:gd name="connsiteY0" fmla="*/ 0 h 24765"/>
                <a:gd name="connsiteX1" fmla="*/ 0 w 25050"/>
                <a:gd name="connsiteY1" fmla="*/ 12383 h 24765"/>
                <a:gd name="connsiteX2" fmla="*/ 12573 w 25050"/>
                <a:gd name="connsiteY2" fmla="*/ 24765 h 24765"/>
                <a:gd name="connsiteX3" fmla="*/ 25051 w 25050"/>
                <a:gd name="connsiteY3" fmla="*/ 12383 h 24765"/>
                <a:gd name="connsiteX4" fmla="*/ 12573 w 25050"/>
                <a:gd name="connsiteY4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50" h="24765">
                  <a:moveTo>
                    <a:pt x="12573" y="0"/>
                  </a:moveTo>
                  <a:cubicBezTo>
                    <a:pt x="5810" y="0"/>
                    <a:pt x="0" y="5715"/>
                    <a:pt x="0" y="12383"/>
                  </a:cubicBezTo>
                  <a:cubicBezTo>
                    <a:pt x="0" y="19050"/>
                    <a:pt x="5810" y="24765"/>
                    <a:pt x="12573" y="24765"/>
                  </a:cubicBezTo>
                  <a:cubicBezTo>
                    <a:pt x="19336" y="24765"/>
                    <a:pt x="25051" y="19050"/>
                    <a:pt x="25051" y="12383"/>
                  </a:cubicBezTo>
                  <a:cubicBezTo>
                    <a:pt x="25051" y="4763"/>
                    <a:pt x="19241" y="0"/>
                    <a:pt x="1257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9" name="Graphic 18">
            <a:extLst>
              <a:ext uri="{FF2B5EF4-FFF2-40B4-BE49-F238E27FC236}">
                <a16:creationId xmlns:a16="http://schemas.microsoft.com/office/drawing/2014/main" id="{E0B547E4-3A98-C763-1E5C-DE0F3FF8F611}"/>
              </a:ext>
            </a:extLst>
          </p:cNvPr>
          <p:cNvGrpSpPr/>
          <p:nvPr/>
        </p:nvGrpSpPr>
        <p:grpSpPr>
          <a:xfrm>
            <a:off x="9914899" y="1639892"/>
            <a:ext cx="362712" cy="548640"/>
            <a:chOff x="8337994" y="749617"/>
            <a:chExt cx="362712" cy="548640"/>
          </a:xfrm>
          <a:solidFill>
            <a:srgbClr val="8F0603"/>
          </a:solidFill>
        </p:grpSpPr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3D42514-F2DE-A05A-9941-67675C0BA8BA}"/>
                </a:ext>
              </a:extLst>
            </p:cNvPr>
            <p:cNvSpPr/>
            <p:nvPr/>
          </p:nvSpPr>
          <p:spPr>
            <a:xfrm>
              <a:off x="8495156" y="1023937"/>
              <a:ext cx="48291" cy="95250"/>
            </a:xfrm>
            <a:custGeom>
              <a:avLst/>
              <a:gdLst>
                <a:gd name="connsiteX0" fmla="*/ 27051 w 48291"/>
                <a:gd name="connsiteY0" fmla="*/ 0 h 95250"/>
                <a:gd name="connsiteX1" fmla="*/ 21241 w 48291"/>
                <a:gd name="connsiteY1" fmla="*/ 0 h 95250"/>
                <a:gd name="connsiteX2" fmla="*/ 0 w 48291"/>
                <a:gd name="connsiteY2" fmla="*/ 20955 h 95250"/>
                <a:gd name="connsiteX3" fmla="*/ 0 w 48291"/>
                <a:gd name="connsiteY3" fmla="*/ 74295 h 95250"/>
                <a:gd name="connsiteX4" fmla="*/ 21241 w 48291"/>
                <a:gd name="connsiteY4" fmla="*/ 95250 h 95250"/>
                <a:gd name="connsiteX5" fmla="*/ 27051 w 48291"/>
                <a:gd name="connsiteY5" fmla="*/ 95250 h 95250"/>
                <a:gd name="connsiteX6" fmla="*/ 48292 w 48291"/>
                <a:gd name="connsiteY6" fmla="*/ 74295 h 95250"/>
                <a:gd name="connsiteX7" fmla="*/ 48292 w 48291"/>
                <a:gd name="connsiteY7" fmla="*/ 20955 h 95250"/>
                <a:gd name="connsiteX8" fmla="*/ 27051 w 48291"/>
                <a:gd name="connsiteY8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291" h="95250">
                  <a:moveTo>
                    <a:pt x="27051" y="0"/>
                  </a:moveTo>
                  <a:lnTo>
                    <a:pt x="21241" y="0"/>
                  </a:lnTo>
                  <a:cubicBezTo>
                    <a:pt x="9716" y="0"/>
                    <a:pt x="0" y="9525"/>
                    <a:pt x="0" y="20955"/>
                  </a:cubicBezTo>
                  <a:lnTo>
                    <a:pt x="0" y="74295"/>
                  </a:lnTo>
                  <a:cubicBezTo>
                    <a:pt x="0" y="85725"/>
                    <a:pt x="9620" y="95250"/>
                    <a:pt x="21241" y="95250"/>
                  </a:cubicBezTo>
                  <a:lnTo>
                    <a:pt x="27051" y="95250"/>
                  </a:lnTo>
                  <a:cubicBezTo>
                    <a:pt x="38576" y="95250"/>
                    <a:pt x="48292" y="85725"/>
                    <a:pt x="48292" y="74295"/>
                  </a:cubicBezTo>
                  <a:lnTo>
                    <a:pt x="48292" y="20955"/>
                  </a:lnTo>
                  <a:cubicBezTo>
                    <a:pt x="48196" y="9525"/>
                    <a:pt x="38576" y="0"/>
                    <a:pt x="2705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A974FA2A-BB86-03D2-DE72-7F2C53C4DF8F}"/>
                </a:ext>
              </a:extLst>
            </p:cNvPr>
            <p:cNvSpPr/>
            <p:nvPr/>
          </p:nvSpPr>
          <p:spPr>
            <a:xfrm>
              <a:off x="8409526" y="857250"/>
              <a:ext cx="219741" cy="334327"/>
            </a:xfrm>
            <a:custGeom>
              <a:avLst/>
              <a:gdLst>
                <a:gd name="connsiteX0" fmla="*/ 194596 w 219741"/>
                <a:gd name="connsiteY0" fmla="*/ 83820 h 334327"/>
                <a:gd name="connsiteX1" fmla="*/ 109823 w 219741"/>
                <a:gd name="connsiteY1" fmla="*/ 0 h 334327"/>
                <a:gd name="connsiteX2" fmla="*/ 25051 w 219741"/>
                <a:gd name="connsiteY2" fmla="*/ 83820 h 334327"/>
                <a:gd name="connsiteX3" fmla="*/ 12478 w 219741"/>
                <a:gd name="connsiteY3" fmla="*/ 96202 h 334327"/>
                <a:gd name="connsiteX4" fmla="*/ 0 w 219741"/>
                <a:gd name="connsiteY4" fmla="*/ 96202 h 334327"/>
                <a:gd name="connsiteX5" fmla="*/ 0 w 219741"/>
                <a:gd name="connsiteY5" fmla="*/ 334328 h 334327"/>
                <a:gd name="connsiteX6" fmla="*/ 12478 w 219741"/>
                <a:gd name="connsiteY6" fmla="*/ 334328 h 334327"/>
                <a:gd name="connsiteX7" fmla="*/ 12478 w 219741"/>
                <a:gd name="connsiteY7" fmla="*/ 119063 h 334327"/>
                <a:gd name="connsiteX8" fmla="*/ 25051 w 219741"/>
                <a:gd name="connsiteY8" fmla="*/ 106680 h 334327"/>
                <a:gd name="connsiteX9" fmla="*/ 37624 w 219741"/>
                <a:gd name="connsiteY9" fmla="*/ 119063 h 334327"/>
                <a:gd name="connsiteX10" fmla="*/ 37624 w 219741"/>
                <a:gd name="connsiteY10" fmla="*/ 333375 h 334327"/>
                <a:gd name="connsiteX11" fmla="*/ 182118 w 219741"/>
                <a:gd name="connsiteY11" fmla="*/ 333375 h 334327"/>
                <a:gd name="connsiteX12" fmla="*/ 182118 w 219741"/>
                <a:gd name="connsiteY12" fmla="*/ 119063 h 334327"/>
                <a:gd name="connsiteX13" fmla="*/ 194596 w 219741"/>
                <a:gd name="connsiteY13" fmla="*/ 106680 h 334327"/>
                <a:gd name="connsiteX14" fmla="*/ 207169 w 219741"/>
                <a:gd name="connsiteY14" fmla="*/ 119063 h 334327"/>
                <a:gd name="connsiteX15" fmla="*/ 207169 w 219741"/>
                <a:gd name="connsiteY15" fmla="*/ 333375 h 334327"/>
                <a:gd name="connsiteX16" fmla="*/ 219742 w 219741"/>
                <a:gd name="connsiteY16" fmla="*/ 333375 h 334327"/>
                <a:gd name="connsiteX17" fmla="*/ 219742 w 219741"/>
                <a:gd name="connsiteY17" fmla="*/ 95250 h 334327"/>
                <a:gd name="connsiteX18" fmla="*/ 207169 w 219741"/>
                <a:gd name="connsiteY18" fmla="*/ 95250 h 334327"/>
                <a:gd name="connsiteX19" fmla="*/ 194596 w 219741"/>
                <a:gd name="connsiteY19" fmla="*/ 83820 h 334327"/>
                <a:gd name="connsiteX20" fmla="*/ 157924 w 219741"/>
                <a:gd name="connsiteY20" fmla="*/ 240983 h 334327"/>
                <a:gd name="connsiteX21" fmla="*/ 112680 w 219741"/>
                <a:gd name="connsiteY21" fmla="*/ 285750 h 334327"/>
                <a:gd name="connsiteX22" fmla="*/ 106870 w 219741"/>
                <a:gd name="connsiteY22" fmla="*/ 285750 h 334327"/>
                <a:gd name="connsiteX23" fmla="*/ 61626 w 219741"/>
                <a:gd name="connsiteY23" fmla="*/ 240983 h 334327"/>
                <a:gd name="connsiteX24" fmla="*/ 61626 w 219741"/>
                <a:gd name="connsiteY24" fmla="*/ 187643 h 334327"/>
                <a:gd name="connsiteX25" fmla="*/ 106870 w 219741"/>
                <a:gd name="connsiteY25" fmla="*/ 142875 h 334327"/>
                <a:gd name="connsiteX26" fmla="*/ 112680 w 219741"/>
                <a:gd name="connsiteY26" fmla="*/ 142875 h 334327"/>
                <a:gd name="connsiteX27" fmla="*/ 157924 w 219741"/>
                <a:gd name="connsiteY27" fmla="*/ 187643 h 334327"/>
                <a:gd name="connsiteX28" fmla="*/ 157924 w 219741"/>
                <a:gd name="connsiteY28" fmla="*/ 240983 h 33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9741" h="334327">
                  <a:moveTo>
                    <a:pt x="194596" y="83820"/>
                  </a:moveTo>
                  <a:cubicBezTo>
                    <a:pt x="194596" y="38100"/>
                    <a:pt x="156972" y="0"/>
                    <a:pt x="109823" y="0"/>
                  </a:cubicBezTo>
                  <a:cubicBezTo>
                    <a:pt x="62579" y="0"/>
                    <a:pt x="25051" y="37148"/>
                    <a:pt x="25051" y="83820"/>
                  </a:cubicBezTo>
                  <a:cubicBezTo>
                    <a:pt x="25051" y="90488"/>
                    <a:pt x="19240" y="96202"/>
                    <a:pt x="12478" y="96202"/>
                  </a:cubicBezTo>
                  <a:lnTo>
                    <a:pt x="0" y="96202"/>
                  </a:lnTo>
                  <a:lnTo>
                    <a:pt x="0" y="334328"/>
                  </a:lnTo>
                  <a:lnTo>
                    <a:pt x="12478" y="334328"/>
                  </a:lnTo>
                  <a:lnTo>
                    <a:pt x="12478" y="119063"/>
                  </a:lnTo>
                  <a:cubicBezTo>
                    <a:pt x="12478" y="112395"/>
                    <a:pt x="18288" y="106680"/>
                    <a:pt x="25051" y="106680"/>
                  </a:cubicBezTo>
                  <a:cubicBezTo>
                    <a:pt x="31813" y="106680"/>
                    <a:pt x="37624" y="112395"/>
                    <a:pt x="37624" y="119063"/>
                  </a:cubicBezTo>
                  <a:lnTo>
                    <a:pt x="37624" y="333375"/>
                  </a:lnTo>
                  <a:lnTo>
                    <a:pt x="182118" y="333375"/>
                  </a:lnTo>
                  <a:lnTo>
                    <a:pt x="182118" y="119063"/>
                  </a:lnTo>
                  <a:cubicBezTo>
                    <a:pt x="182118" y="112395"/>
                    <a:pt x="187928" y="106680"/>
                    <a:pt x="194596" y="106680"/>
                  </a:cubicBezTo>
                  <a:cubicBezTo>
                    <a:pt x="201263" y="106680"/>
                    <a:pt x="207169" y="112395"/>
                    <a:pt x="207169" y="119063"/>
                  </a:cubicBezTo>
                  <a:lnTo>
                    <a:pt x="207169" y="333375"/>
                  </a:lnTo>
                  <a:lnTo>
                    <a:pt x="219742" y="333375"/>
                  </a:lnTo>
                  <a:lnTo>
                    <a:pt x="219742" y="95250"/>
                  </a:lnTo>
                  <a:lnTo>
                    <a:pt x="207169" y="95250"/>
                  </a:lnTo>
                  <a:cubicBezTo>
                    <a:pt x="199358" y="95250"/>
                    <a:pt x="194596" y="89535"/>
                    <a:pt x="194596" y="83820"/>
                  </a:cubicBezTo>
                  <a:close/>
                  <a:moveTo>
                    <a:pt x="157924" y="240983"/>
                  </a:moveTo>
                  <a:cubicBezTo>
                    <a:pt x="157924" y="265748"/>
                    <a:pt x="137731" y="285750"/>
                    <a:pt x="112680" y="285750"/>
                  </a:cubicBezTo>
                  <a:lnTo>
                    <a:pt x="106870" y="285750"/>
                  </a:lnTo>
                  <a:cubicBezTo>
                    <a:pt x="81819" y="285750"/>
                    <a:pt x="61626" y="265748"/>
                    <a:pt x="61626" y="240983"/>
                  </a:cubicBezTo>
                  <a:lnTo>
                    <a:pt x="61626" y="187643"/>
                  </a:lnTo>
                  <a:cubicBezTo>
                    <a:pt x="61626" y="162877"/>
                    <a:pt x="81915" y="142875"/>
                    <a:pt x="106870" y="142875"/>
                  </a:cubicBezTo>
                  <a:lnTo>
                    <a:pt x="112680" y="142875"/>
                  </a:lnTo>
                  <a:cubicBezTo>
                    <a:pt x="137731" y="142875"/>
                    <a:pt x="157924" y="162877"/>
                    <a:pt x="157924" y="187643"/>
                  </a:cubicBezTo>
                  <a:lnTo>
                    <a:pt x="157924" y="2409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9FE62168-C59E-79F9-8DEB-0A17F70214E6}"/>
                </a:ext>
              </a:extLst>
            </p:cNvPr>
            <p:cNvSpPr/>
            <p:nvPr/>
          </p:nvSpPr>
          <p:spPr>
            <a:xfrm>
              <a:off x="8337994" y="749617"/>
              <a:ext cx="362712" cy="548640"/>
            </a:xfrm>
            <a:custGeom>
              <a:avLst/>
              <a:gdLst>
                <a:gd name="connsiteX0" fmla="*/ 349948 w 362712"/>
                <a:gd name="connsiteY0" fmla="*/ 36195 h 548640"/>
                <a:gd name="connsiteX1" fmla="*/ 337471 w 362712"/>
                <a:gd name="connsiteY1" fmla="*/ 36195 h 548640"/>
                <a:gd name="connsiteX2" fmla="*/ 337471 w 362712"/>
                <a:gd name="connsiteY2" fmla="*/ 12382 h 548640"/>
                <a:gd name="connsiteX3" fmla="*/ 324898 w 362712"/>
                <a:gd name="connsiteY3" fmla="*/ 0 h 548640"/>
                <a:gd name="connsiteX4" fmla="*/ 312325 w 362712"/>
                <a:gd name="connsiteY4" fmla="*/ 12382 h 548640"/>
                <a:gd name="connsiteX5" fmla="*/ 312325 w 362712"/>
                <a:gd name="connsiteY5" fmla="*/ 36195 h 548640"/>
                <a:gd name="connsiteX6" fmla="*/ 288227 w 362712"/>
                <a:gd name="connsiteY6" fmla="*/ 36195 h 548640"/>
                <a:gd name="connsiteX7" fmla="*/ 288227 w 362712"/>
                <a:gd name="connsiteY7" fmla="*/ 12382 h 548640"/>
                <a:gd name="connsiteX8" fmla="*/ 275654 w 362712"/>
                <a:gd name="connsiteY8" fmla="*/ 0 h 548640"/>
                <a:gd name="connsiteX9" fmla="*/ 263176 w 362712"/>
                <a:gd name="connsiteY9" fmla="*/ 12382 h 548640"/>
                <a:gd name="connsiteX10" fmla="*/ 263176 w 362712"/>
                <a:gd name="connsiteY10" fmla="*/ 36195 h 548640"/>
                <a:gd name="connsiteX11" fmla="*/ 239077 w 362712"/>
                <a:gd name="connsiteY11" fmla="*/ 36195 h 548640"/>
                <a:gd name="connsiteX12" fmla="*/ 239077 w 362712"/>
                <a:gd name="connsiteY12" fmla="*/ 12382 h 548640"/>
                <a:gd name="connsiteX13" fmla="*/ 226504 w 362712"/>
                <a:gd name="connsiteY13" fmla="*/ 0 h 548640"/>
                <a:gd name="connsiteX14" fmla="*/ 214026 w 362712"/>
                <a:gd name="connsiteY14" fmla="*/ 12382 h 548640"/>
                <a:gd name="connsiteX15" fmla="*/ 214026 w 362712"/>
                <a:gd name="connsiteY15" fmla="*/ 36195 h 548640"/>
                <a:gd name="connsiteX16" fmla="*/ 189929 w 362712"/>
                <a:gd name="connsiteY16" fmla="*/ 36195 h 548640"/>
                <a:gd name="connsiteX17" fmla="*/ 189929 w 362712"/>
                <a:gd name="connsiteY17" fmla="*/ 12382 h 548640"/>
                <a:gd name="connsiteX18" fmla="*/ 177355 w 362712"/>
                <a:gd name="connsiteY18" fmla="*/ 0 h 548640"/>
                <a:gd name="connsiteX19" fmla="*/ 164878 w 362712"/>
                <a:gd name="connsiteY19" fmla="*/ 12382 h 548640"/>
                <a:gd name="connsiteX20" fmla="*/ 164878 w 362712"/>
                <a:gd name="connsiteY20" fmla="*/ 36195 h 548640"/>
                <a:gd name="connsiteX21" fmla="*/ 140779 w 362712"/>
                <a:gd name="connsiteY21" fmla="*/ 36195 h 548640"/>
                <a:gd name="connsiteX22" fmla="*/ 140779 w 362712"/>
                <a:gd name="connsiteY22" fmla="*/ 12382 h 548640"/>
                <a:gd name="connsiteX23" fmla="*/ 128207 w 362712"/>
                <a:gd name="connsiteY23" fmla="*/ 0 h 548640"/>
                <a:gd name="connsiteX24" fmla="*/ 115729 w 362712"/>
                <a:gd name="connsiteY24" fmla="*/ 12382 h 548640"/>
                <a:gd name="connsiteX25" fmla="*/ 115729 w 362712"/>
                <a:gd name="connsiteY25" fmla="*/ 36195 h 548640"/>
                <a:gd name="connsiteX26" fmla="*/ 91630 w 362712"/>
                <a:gd name="connsiteY26" fmla="*/ 36195 h 548640"/>
                <a:gd name="connsiteX27" fmla="*/ 91630 w 362712"/>
                <a:gd name="connsiteY27" fmla="*/ 12382 h 548640"/>
                <a:gd name="connsiteX28" fmla="*/ 79057 w 362712"/>
                <a:gd name="connsiteY28" fmla="*/ 0 h 548640"/>
                <a:gd name="connsiteX29" fmla="*/ 66580 w 362712"/>
                <a:gd name="connsiteY29" fmla="*/ 12382 h 548640"/>
                <a:gd name="connsiteX30" fmla="*/ 66580 w 362712"/>
                <a:gd name="connsiteY30" fmla="*/ 36195 h 548640"/>
                <a:gd name="connsiteX31" fmla="*/ 42482 w 362712"/>
                <a:gd name="connsiteY31" fmla="*/ 36195 h 548640"/>
                <a:gd name="connsiteX32" fmla="*/ 42482 w 362712"/>
                <a:gd name="connsiteY32" fmla="*/ 12382 h 548640"/>
                <a:gd name="connsiteX33" fmla="*/ 30004 w 362712"/>
                <a:gd name="connsiteY33" fmla="*/ 0 h 548640"/>
                <a:gd name="connsiteX34" fmla="*/ 17431 w 362712"/>
                <a:gd name="connsiteY34" fmla="*/ 12382 h 548640"/>
                <a:gd name="connsiteX35" fmla="*/ 17431 w 362712"/>
                <a:gd name="connsiteY35" fmla="*/ 36195 h 548640"/>
                <a:gd name="connsiteX36" fmla="*/ 12573 w 362712"/>
                <a:gd name="connsiteY36" fmla="*/ 36195 h 548640"/>
                <a:gd name="connsiteX37" fmla="*/ 0 w 362712"/>
                <a:gd name="connsiteY37" fmla="*/ 48577 h 548640"/>
                <a:gd name="connsiteX38" fmla="*/ 0 w 362712"/>
                <a:gd name="connsiteY38" fmla="*/ 501015 h 548640"/>
                <a:gd name="connsiteX39" fmla="*/ 12573 w 362712"/>
                <a:gd name="connsiteY39" fmla="*/ 513397 h 548640"/>
                <a:gd name="connsiteX40" fmla="*/ 25146 w 362712"/>
                <a:gd name="connsiteY40" fmla="*/ 513397 h 548640"/>
                <a:gd name="connsiteX41" fmla="*/ 25146 w 362712"/>
                <a:gd name="connsiteY41" fmla="*/ 536258 h 548640"/>
                <a:gd name="connsiteX42" fmla="*/ 37624 w 362712"/>
                <a:gd name="connsiteY42" fmla="*/ 548640 h 548640"/>
                <a:gd name="connsiteX43" fmla="*/ 50197 w 362712"/>
                <a:gd name="connsiteY43" fmla="*/ 536258 h 548640"/>
                <a:gd name="connsiteX44" fmla="*/ 50197 w 362712"/>
                <a:gd name="connsiteY44" fmla="*/ 512445 h 548640"/>
                <a:gd name="connsiteX45" fmla="*/ 74295 w 362712"/>
                <a:gd name="connsiteY45" fmla="*/ 512445 h 548640"/>
                <a:gd name="connsiteX46" fmla="*/ 74295 w 362712"/>
                <a:gd name="connsiteY46" fmla="*/ 536258 h 548640"/>
                <a:gd name="connsiteX47" fmla="*/ 86773 w 362712"/>
                <a:gd name="connsiteY47" fmla="*/ 548640 h 548640"/>
                <a:gd name="connsiteX48" fmla="*/ 99346 w 362712"/>
                <a:gd name="connsiteY48" fmla="*/ 536258 h 548640"/>
                <a:gd name="connsiteX49" fmla="*/ 99346 w 362712"/>
                <a:gd name="connsiteY49" fmla="*/ 512445 h 548640"/>
                <a:gd name="connsiteX50" fmla="*/ 123444 w 362712"/>
                <a:gd name="connsiteY50" fmla="*/ 512445 h 548640"/>
                <a:gd name="connsiteX51" fmla="*/ 123444 w 362712"/>
                <a:gd name="connsiteY51" fmla="*/ 536258 h 548640"/>
                <a:gd name="connsiteX52" fmla="*/ 136017 w 362712"/>
                <a:gd name="connsiteY52" fmla="*/ 548640 h 548640"/>
                <a:gd name="connsiteX53" fmla="*/ 148590 w 362712"/>
                <a:gd name="connsiteY53" fmla="*/ 536258 h 548640"/>
                <a:gd name="connsiteX54" fmla="*/ 148590 w 362712"/>
                <a:gd name="connsiteY54" fmla="*/ 512445 h 548640"/>
                <a:gd name="connsiteX55" fmla="*/ 172593 w 362712"/>
                <a:gd name="connsiteY55" fmla="*/ 512445 h 548640"/>
                <a:gd name="connsiteX56" fmla="*/ 172593 w 362712"/>
                <a:gd name="connsiteY56" fmla="*/ 536258 h 548640"/>
                <a:gd name="connsiteX57" fmla="*/ 185166 w 362712"/>
                <a:gd name="connsiteY57" fmla="*/ 548640 h 548640"/>
                <a:gd name="connsiteX58" fmla="*/ 197739 w 362712"/>
                <a:gd name="connsiteY58" fmla="*/ 536258 h 548640"/>
                <a:gd name="connsiteX59" fmla="*/ 197739 w 362712"/>
                <a:gd name="connsiteY59" fmla="*/ 512445 h 548640"/>
                <a:gd name="connsiteX60" fmla="*/ 221837 w 362712"/>
                <a:gd name="connsiteY60" fmla="*/ 512445 h 548640"/>
                <a:gd name="connsiteX61" fmla="*/ 221837 w 362712"/>
                <a:gd name="connsiteY61" fmla="*/ 536258 h 548640"/>
                <a:gd name="connsiteX62" fmla="*/ 234410 w 362712"/>
                <a:gd name="connsiteY62" fmla="*/ 548640 h 548640"/>
                <a:gd name="connsiteX63" fmla="*/ 246983 w 362712"/>
                <a:gd name="connsiteY63" fmla="*/ 536258 h 548640"/>
                <a:gd name="connsiteX64" fmla="*/ 246983 w 362712"/>
                <a:gd name="connsiteY64" fmla="*/ 512445 h 548640"/>
                <a:gd name="connsiteX65" fmla="*/ 271082 w 362712"/>
                <a:gd name="connsiteY65" fmla="*/ 512445 h 548640"/>
                <a:gd name="connsiteX66" fmla="*/ 271082 w 362712"/>
                <a:gd name="connsiteY66" fmla="*/ 536258 h 548640"/>
                <a:gd name="connsiteX67" fmla="*/ 283654 w 362712"/>
                <a:gd name="connsiteY67" fmla="*/ 548640 h 548640"/>
                <a:gd name="connsiteX68" fmla="*/ 296132 w 362712"/>
                <a:gd name="connsiteY68" fmla="*/ 536258 h 548640"/>
                <a:gd name="connsiteX69" fmla="*/ 296132 w 362712"/>
                <a:gd name="connsiteY69" fmla="*/ 512445 h 548640"/>
                <a:gd name="connsiteX70" fmla="*/ 320230 w 362712"/>
                <a:gd name="connsiteY70" fmla="*/ 512445 h 548640"/>
                <a:gd name="connsiteX71" fmla="*/ 320230 w 362712"/>
                <a:gd name="connsiteY71" fmla="*/ 536258 h 548640"/>
                <a:gd name="connsiteX72" fmla="*/ 332804 w 362712"/>
                <a:gd name="connsiteY72" fmla="*/ 548640 h 548640"/>
                <a:gd name="connsiteX73" fmla="*/ 345281 w 362712"/>
                <a:gd name="connsiteY73" fmla="*/ 536258 h 548640"/>
                <a:gd name="connsiteX74" fmla="*/ 345281 w 362712"/>
                <a:gd name="connsiteY74" fmla="*/ 512445 h 548640"/>
                <a:gd name="connsiteX75" fmla="*/ 350139 w 362712"/>
                <a:gd name="connsiteY75" fmla="*/ 512445 h 548640"/>
                <a:gd name="connsiteX76" fmla="*/ 362712 w 362712"/>
                <a:gd name="connsiteY76" fmla="*/ 500062 h 548640"/>
                <a:gd name="connsiteX77" fmla="*/ 362712 w 362712"/>
                <a:gd name="connsiteY77" fmla="*/ 48577 h 548640"/>
                <a:gd name="connsiteX78" fmla="*/ 349948 w 362712"/>
                <a:gd name="connsiteY78" fmla="*/ 36195 h 548640"/>
                <a:gd name="connsiteX79" fmla="*/ 314325 w 362712"/>
                <a:gd name="connsiteY79" fmla="*/ 453390 h 548640"/>
                <a:gd name="connsiteX80" fmla="*/ 301752 w 362712"/>
                <a:gd name="connsiteY80" fmla="*/ 465772 h 548640"/>
                <a:gd name="connsiteX81" fmla="*/ 60865 w 362712"/>
                <a:gd name="connsiteY81" fmla="*/ 465772 h 548640"/>
                <a:gd name="connsiteX82" fmla="*/ 48387 w 362712"/>
                <a:gd name="connsiteY82" fmla="*/ 453390 h 548640"/>
                <a:gd name="connsiteX83" fmla="*/ 48387 w 362712"/>
                <a:gd name="connsiteY83" fmla="*/ 191452 h 548640"/>
                <a:gd name="connsiteX84" fmla="*/ 60865 w 362712"/>
                <a:gd name="connsiteY84" fmla="*/ 179070 h 548640"/>
                <a:gd name="connsiteX85" fmla="*/ 73438 w 362712"/>
                <a:gd name="connsiteY85" fmla="*/ 179070 h 548640"/>
                <a:gd name="connsiteX86" fmla="*/ 181356 w 362712"/>
                <a:gd name="connsiteY86" fmla="*/ 83820 h 548640"/>
                <a:gd name="connsiteX87" fmla="*/ 289274 w 362712"/>
                <a:gd name="connsiteY87" fmla="*/ 179070 h 548640"/>
                <a:gd name="connsiteX88" fmla="*/ 301847 w 362712"/>
                <a:gd name="connsiteY88" fmla="*/ 179070 h 548640"/>
                <a:gd name="connsiteX89" fmla="*/ 314420 w 362712"/>
                <a:gd name="connsiteY89" fmla="*/ 191452 h 548640"/>
                <a:gd name="connsiteX90" fmla="*/ 314420 w 362712"/>
                <a:gd name="connsiteY90" fmla="*/ 453390 h 54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62712" h="548640">
                  <a:moveTo>
                    <a:pt x="349948" y="36195"/>
                  </a:moveTo>
                  <a:lnTo>
                    <a:pt x="337471" y="36195"/>
                  </a:lnTo>
                  <a:lnTo>
                    <a:pt x="337471" y="12382"/>
                  </a:lnTo>
                  <a:cubicBezTo>
                    <a:pt x="337471" y="5715"/>
                    <a:pt x="331661" y="0"/>
                    <a:pt x="324898" y="0"/>
                  </a:cubicBezTo>
                  <a:cubicBezTo>
                    <a:pt x="318135" y="0"/>
                    <a:pt x="312325" y="5715"/>
                    <a:pt x="312325" y="12382"/>
                  </a:cubicBezTo>
                  <a:lnTo>
                    <a:pt x="312325" y="36195"/>
                  </a:lnTo>
                  <a:lnTo>
                    <a:pt x="288227" y="36195"/>
                  </a:lnTo>
                  <a:lnTo>
                    <a:pt x="288227" y="12382"/>
                  </a:lnTo>
                  <a:cubicBezTo>
                    <a:pt x="288227" y="5715"/>
                    <a:pt x="282416" y="0"/>
                    <a:pt x="275654" y="0"/>
                  </a:cubicBezTo>
                  <a:cubicBezTo>
                    <a:pt x="268891" y="0"/>
                    <a:pt x="263176" y="5715"/>
                    <a:pt x="263176" y="12382"/>
                  </a:cubicBezTo>
                  <a:lnTo>
                    <a:pt x="263176" y="36195"/>
                  </a:lnTo>
                  <a:lnTo>
                    <a:pt x="239077" y="36195"/>
                  </a:lnTo>
                  <a:lnTo>
                    <a:pt x="239077" y="12382"/>
                  </a:lnTo>
                  <a:cubicBezTo>
                    <a:pt x="239077" y="5715"/>
                    <a:pt x="233267" y="0"/>
                    <a:pt x="226504" y="0"/>
                  </a:cubicBezTo>
                  <a:cubicBezTo>
                    <a:pt x="219742" y="0"/>
                    <a:pt x="214026" y="5715"/>
                    <a:pt x="214026" y="12382"/>
                  </a:cubicBezTo>
                  <a:lnTo>
                    <a:pt x="214026" y="36195"/>
                  </a:lnTo>
                  <a:lnTo>
                    <a:pt x="189929" y="36195"/>
                  </a:lnTo>
                  <a:lnTo>
                    <a:pt x="189929" y="12382"/>
                  </a:lnTo>
                  <a:cubicBezTo>
                    <a:pt x="189929" y="5715"/>
                    <a:pt x="184118" y="0"/>
                    <a:pt x="177355" y="0"/>
                  </a:cubicBezTo>
                  <a:cubicBezTo>
                    <a:pt x="170593" y="0"/>
                    <a:pt x="164878" y="5715"/>
                    <a:pt x="164878" y="12382"/>
                  </a:cubicBezTo>
                  <a:lnTo>
                    <a:pt x="164878" y="36195"/>
                  </a:lnTo>
                  <a:lnTo>
                    <a:pt x="140779" y="36195"/>
                  </a:lnTo>
                  <a:lnTo>
                    <a:pt x="140779" y="12382"/>
                  </a:lnTo>
                  <a:cubicBezTo>
                    <a:pt x="140779" y="5715"/>
                    <a:pt x="134969" y="0"/>
                    <a:pt x="128207" y="0"/>
                  </a:cubicBezTo>
                  <a:cubicBezTo>
                    <a:pt x="121444" y="0"/>
                    <a:pt x="115729" y="5715"/>
                    <a:pt x="115729" y="12382"/>
                  </a:cubicBezTo>
                  <a:lnTo>
                    <a:pt x="115729" y="36195"/>
                  </a:lnTo>
                  <a:lnTo>
                    <a:pt x="91630" y="36195"/>
                  </a:lnTo>
                  <a:lnTo>
                    <a:pt x="91630" y="12382"/>
                  </a:lnTo>
                  <a:cubicBezTo>
                    <a:pt x="91630" y="5715"/>
                    <a:pt x="85820" y="0"/>
                    <a:pt x="79057" y="0"/>
                  </a:cubicBezTo>
                  <a:cubicBezTo>
                    <a:pt x="72294" y="0"/>
                    <a:pt x="66580" y="5715"/>
                    <a:pt x="66580" y="12382"/>
                  </a:cubicBezTo>
                  <a:lnTo>
                    <a:pt x="66580" y="36195"/>
                  </a:lnTo>
                  <a:lnTo>
                    <a:pt x="42482" y="36195"/>
                  </a:lnTo>
                  <a:lnTo>
                    <a:pt x="42482" y="12382"/>
                  </a:lnTo>
                  <a:cubicBezTo>
                    <a:pt x="42482" y="5715"/>
                    <a:pt x="36671" y="0"/>
                    <a:pt x="30004" y="0"/>
                  </a:cubicBezTo>
                  <a:cubicBezTo>
                    <a:pt x="23241" y="0"/>
                    <a:pt x="17431" y="5715"/>
                    <a:pt x="17431" y="12382"/>
                  </a:cubicBezTo>
                  <a:lnTo>
                    <a:pt x="17431" y="36195"/>
                  </a:lnTo>
                  <a:lnTo>
                    <a:pt x="12573" y="36195"/>
                  </a:lnTo>
                  <a:cubicBezTo>
                    <a:pt x="5810" y="36195"/>
                    <a:pt x="0" y="41910"/>
                    <a:pt x="0" y="48577"/>
                  </a:cubicBezTo>
                  <a:lnTo>
                    <a:pt x="0" y="501015"/>
                  </a:lnTo>
                  <a:cubicBezTo>
                    <a:pt x="0" y="507683"/>
                    <a:pt x="5810" y="513397"/>
                    <a:pt x="12573" y="513397"/>
                  </a:cubicBezTo>
                  <a:lnTo>
                    <a:pt x="25146" y="513397"/>
                  </a:lnTo>
                  <a:lnTo>
                    <a:pt x="25146" y="536258"/>
                  </a:lnTo>
                  <a:cubicBezTo>
                    <a:pt x="25146" y="542925"/>
                    <a:pt x="30956" y="548640"/>
                    <a:pt x="37624" y="548640"/>
                  </a:cubicBezTo>
                  <a:cubicBezTo>
                    <a:pt x="44291" y="548640"/>
                    <a:pt x="50197" y="542925"/>
                    <a:pt x="50197" y="536258"/>
                  </a:cubicBezTo>
                  <a:lnTo>
                    <a:pt x="50197" y="512445"/>
                  </a:lnTo>
                  <a:lnTo>
                    <a:pt x="74295" y="512445"/>
                  </a:lnTo>
                  <a:lnTo>
                    <a:pt x="74295" y="536258"/>
                  </a:lnTo>
                  <a:cubicBezTo>
                    <a:pt x="74295" y="542925"/>
                    <a:pt x="80105" y="548640"/>
                    <a:pt x="86773" y="548640"/>
                  </a:cubicBezTo>
                  <a:cubicBezTo>
                    <a:pt x="93536" y="548640"/>
                    <a:pt x="99346" y="542925"/>
                    <a:pt x="99346" y="536258"/>
                  </a:cubicBezTo>
                  <a:lnTo>
                    <a:pt x="99346" y="512445"/>
                  </a:lnTo>
                  <a:lnTo>
                    <a:pt x="123444" y="512445"/>
                  </a:lnTo>
                  <a:lnTo>
                    <a:pt x="123444" y="536258"/>
                  </a:lnTo>
                  <a:cubicBezTo>
                    <a:pt x="123444" y="542925"/>
                    <a:pt x="129254" y="548640"/>
                    <a:pt x="136017" y="548640"/>
                  </a:cubicBezTo>
                  <a:cubicBezTo>
                    <a:pt x="142780" y="548640"/>
                    <a:pt x="148590" y="542925"/>
                    <a:pt x="148590" y="536258"/>
                  </a:cubicBezTo>
                  <a:lnTo>
                    <a:pt x="148590" y="512445"/>
                  </a:lnTo>
                  <a:lnTo>
                    <a:pt x="172593" y="512445"/>
                  </a:lnTo>
                  <a:lnTo>
                    <a:pt x="172593" y="536258"/>
                  </a:lnTo>
                  <a:cubicBezTo>
                    <a:pt x="172593" y="542925"/>
                    <a:pt x="178403" y="548640"/>
                    <a:pt x="185166" y="548640"/>
                  </a:cubicBezTo>
                  <a:cubicBezTo>
                    <a:pt x="191929" y="548640"/>
                    <a:pt x="197739" y="542925"/>
                    <a:pt x="197739" y="536258"/>
                  </a:cubicBezTo>
                  <a:lnTo>
                    <a:pt x="197739" y="512445"/>
                  </a:lnTo>
                  <a:lnTo>
                    <a:pt x="221837" y="512445"/>
                  </a:lnTo>
                  <a:lnTo>
                    <a:pt x="221837" y="536258"/>
                  </a:lnTo>
                  <a:cubicBezTo>
                    <a:pt x="221837" y="542925"/>
                    <a:pt x="227648" y="548640"/>
                    <a:pt x="234410" y="548640"/>
                  </a:cubicBezTo>
                  <a:cubicBezTo>
                    <a:pt x="241173" y="548640"/>
                    <a:pt x="246983" y="542925"/>
                    <a:pt x="246983" y="536258"/>
                  </a:cubicBezTo>
                  <a:lnTo>
                    <a:pt x="246983" y="512445"/>
                  </a:lnTo>
                  <a:lnTo>
                    <a:pt x="271082" y="512445"/>
                  </a:lnTo>
                  <a:lnTo>
                    <a:pt x="271082" y="536258"/>
                  </a:lnTo>
                  <a:cubicBezTo>
                    <a:pt x="271082" y="542925"/>
                    <a:pt x="276892" y="548640"/>
                    <a:pt x="283654" y="548640"/>
                  </a:cubicBezTo>
                  <a:cubicBezTo>
                    <a:pt x="290417" y="548640"/>
                    <a:pt x="296132" y="542925"/>
                    <a:pt x="296132" y="536258"/>
                  </a:cubicBezTo>
                  <a:lnTo>
                    <a:pt x="296132" y="512445"/>
                  </a:lnTo>
                  <a:lnTo>
                    <a:pt x="320230" y="512445"/>
                  </a:lnTo>
                  <a:lnTo>
                    <a:pt x="320230" y="536258"/>
                  </a:lnTo>
                  <a:cubicBezTo>
                    <a:pt x="320230" y="542925"/>
                    <a:pt x="326041" y="548640"/>
                    <a:pt x="332804" y="548640"/>
                  </a:cubicBezTo>
                  <a:cubicBezTo>
                    <a:pt x="339566" y="548640"/>
                    <a:pt x="345281" y="542925"/>
                    <a:pt x="345281" y="536258"/>
                  </a:cubicBezTo>
                  <a:lnTo>
                    <a:pt x="345281" y="512445"/>
                  </a:lnTo>
                  <a:lnTo>
                    <a:pt x="350139" y="512445"/>
                  </a:lnTo>
                  <a:cubicBezTo>
                    <a:pt x="356901" y="512445"/>
                    <a:pt x="362712" y="506730"/>
                    <a:pt x="362712" y="500062"/>
                  </a:cubicBezTo>
                  <a:lnTo>
                    <a:pt x="362712" y="48577"/>
                  </a:lnTo>
                  <a:cubicBezTo>
                    <a:pt x="362426" y="41910"/>
                    <a:pt x="356711" y="36195"/>
                    <a:pt x="349948" y="36195"/>
                  </a:cubicBezTo>
                  <a:close/>
                  <a:moveTo>
                    <a:pt x="314325" y="453390"/>
                  </a:moveTo>
                  <a:cubicBezTo>
                    <a:pt x="314325" y="460058"/>
                    <a:pt x="308515" y="465772"/>
                    <a:pt x="301752" y="465772"/>
                  </a:cubicBezTo>
                  <a:lnTo>
                    <a:pt x="60865" y="465772"/>
                  </a:lnTo>
                  <a:cubicBezTo>
                    <a:pt x="54102" y="465772"/>
                    <a:pt x="48387" y="460058"/>
                    <a:pt x="48387" y="453390"/>
                  </a:cubicBezTo>
                  <a:lnTo>
                    <a:pt x="48387" y="191452"/>
                  </a:lnTo>
                  <a:cubicBezTo>
                    <a:pt x="48387" y="184785"/>
                    <a:pt x="54197" y="179070"/>
                    <a:pt x="60865" y="179070"/>
                  </a:cubicBezTo>
                  <a:lnTo>
                    <a:pt x="73438" y="179070"/>
                  </a:lnTo>
                  <a:cubicBezTo>
                    <a:pt x="79248" y="125730"/>
                    <a:pt x="125444" y="83820"/>
                    <a:pt x="181356" y="83820"/>
                  </a:cubicBezTo>
                  <a:cubicBezTo>
                    <a:pt x="237268" y="83820"/>
                    <a:pt x="283464" y="125730"/>
                    <a:pt x="289274" y="179070"/>
                  </a:cubicBezTo>
                  <a:lnTo>
                    <a:pt x="301847" y="179070"/>
                  </a:lnTo>
                  <a:cubicBezTo>
                    <a:pt x="308610" y="179070"/>
                    <a:pt x="314420" y="184785"/>
                    <a:pt x="314420" y="191452"/>
                  </a:cubicBezTo>
                  <a:lnTo>
                    <a:pt x="314420" y="45339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C3A7415A-F877-85DD-3C3E-31014E4ED848}"/>
              </a:ext>
            </a:extLst>
          </p:cNvPr>
          <p:cNvSpPr txBox="1"/>
          <p:nvPr/>
        </p:nvSpPr>
        <p:spPr>
          <a:xfrm>
            <a:off x="265998" y="232201"/>
            <a:ext cx="11547173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تحصیلات قرآنی </a:t>
            </a:r>
            <a:r>
              <a:rPr lang="fa-IR" sz="2800" dirty="0">
                <a:solidFill>
                  <a:srgbClr val="8F0603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شهید حسن باقری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444DAE69-2459-1638-6B82-A55391B14851}"/>
              </a:ext>
            </a:extLst>
          </p:cNvPr>
          <p:cNvSpPr txBox="1"/>
          <p:nvPr/>
        </p:nvSpPr>
        <p:spPr>
          <a:xfrm>
            <a:off x="875304" y="206086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CA099BE-3982-385A-5B4E-604EED1EFCDF}"/>
              </a:ext>
            </a:extLst>
          </p:cNvPr>
          <p:cNvSpPr txBox="1"/>
          <p:nvPr/>
        </p:nvSpPr>
        <p:spPr>
          <a:xfrm>
            <a:off x="4809996" y="206086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DB1A250-19E4-380F-A85D-644042199765}"/>
              </a:ext>
            </a:extLst>
          </p:cNvPr>
          <p:cNvSpPr txBox="1"/>
          <p:nvPr/>
        </p:nvSpPr>
        <p:spPr>
          <a:xfrm>
            <a:off x="8660209" y="206086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E3F05F7-4789-FEFB-E516-283B5224338B}"/>
              </a:ext>
            </a:extLst>
          </p:cNvPr>
          <p:cNvSpPr txBox="1"/>
          <p:nvPr/>
        </p:nvSpPr>
        <p:spPr>
          <a:xfrm>
            <a:off x="904415" y="441945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6CD3794-B2D6-B3E2-B76B-CFFEFA4BF3E1}"/>
              </a:ext>
            </a:extLst>
          </p:cNvPr>
          <p:cNvSpPr txBox="1"/>
          <p:nvPr/>
        </p:nvSpPr>
        <p:spPr>
          <a:xfrm>
            <a:off x="4839107" y="441945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1629B3B-FDB1-34FB-84BB-F1D9826BA5D4}"/>
              </a:ext>
            </a:extLst>
          </p:cNvPr>
          <p:cNvSpPr txBox="1"/>
          <p:nvPr/>
        </p:nvSpPr>
        <p:spPr>
          <a:xfrm>
            <a:off x="8689320" y="441945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391E2ED4-AB0F-47E7-C5A4-4866CE86FC02}"/>
              </a:ext>
            </a:extLst>
          </p:cNvPr>
          <p:cNvSpPr/>
          <p:nvPr/>
        </p:nvSpPr>
        <p:spPr>
          <a:xfrm>
            <a:off x="8350269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75D79F9-0045-DA97-80F5-2DA977322341}"/>
              </a:ext>
            </a:extLst>
          </p:cNvPr>
          <p:cNvSpPr/>
          <p:nvPr/>
        </p:nvSpPr>
        <p:spPr>
          <a:xfrm>
            <a:off x="3717083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8611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 animBg="1"/>
      <p:bldP spid="9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3A7415A-F877-85DD-3C3E-31014E4ED848}"/>
              </a:ext>
            </a:extLst>
          </p:cNvPr>
          <p:cNvSpPr txBox="1"/>
          <p:nvPr/>
        </p:nvSpPr>
        <p:spPr>
          <a:xfrm>
            <a:off x="265998" y="232201"/>
            <a:ext cx="11547173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تحصیلات قرآنی </a:t>
            </a:r>
            <a:r>
              <a:rPr lang="fa-IR" sz="2800" dirty="0">
                <a:solidFill>
                  <a:srgbClr val="8F0603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شهید حسن باقری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391E2ED4-AB0F-47E7-C5A4-4866CE86FC02}"/>
              </a:ext>
            </a:extLst>
          </p:cNvPr>
          <p:cNvSpPr/>
          <p:nvPr/>
        </p:nvSpPr>
        <p:spPr>
          <a:xfrm>
            <a:off x="8350269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75D79F9-0045-DA97-80F5-2DA977322341}"/>
              </a:ext>
            </a:extLst>
          </p:cNvPr>
          <p:cNvSpPr/>
          <p:nvPr/>
        </p:nvSpPr>
        <p:spPr>
          <a:xfrm>
            <a:off x="3717083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EB4B00-1BA2-53C5-2E3B-B70587930229}"/>
              </a:ext>
            </a:extLst>
          </p:cNvPr>
          <p:cNvSpPr txBox="1"/>
          <p:nvPr/>
        </p:nvSpPr>
        <p:spPr>
          <a:xfrm>
            <a:off x="664394" y="1093633"/>
            <a:ext cx="10750379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38780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02519F-9DFE-4578-938A-60ACD231942D}"/>
              </a:ext>
            </a:extLst>
          </p:cNvPr>
          <p:cNvSpPr txBox="1"/>
          <p:nvPr/>
        </p:nvSpPr>
        <p:spPr>
          <a:xfrm>
            <a:off x="305918" y="3772453"/>
            <a:ext cx="115307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8F0603"/>
                </a:solidFill>
                <a:cs typeface="B Yekan" panose="00000400000000000000" pitchFamily="2" charset="-78"/>
              </a:rPr>
              <a:t>آشنایی شهید با روحانیت</a:t>
            </a:r>
            <a:endParaRPr lang="en-US" sz="13800" dirty="0">
              <a:solidFill>
                <a:srgbClr val="8F0603"/>
              </a:solidFill>
              <a:cs typeface="B Yekan" panose="00000400000000000000" pitchFamily="2" charset="-78"/>
            </a:endParaRPr>
          </a:p>
          <a:p>
            <a:pPr algn="ctr"/>
            <a:endParaRPr lang="en-US" sz="3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9" name="Graphic 4">
            <a:extLst>
              <a:ext uri="{FF2B5EF4-FFF2-40B4-BE49-F238E27FC236}">
                <a16:creationId xmlns:a16="http://schemas.microsoft.com/office/drawing/2014/main" id="{4D289C4F-2DB8-5934-572A-0C1651E292B2}"/>
              </a:ext>
            </a:extLst>
          </p:cNvPr>
          <p:cNvGrpSpPr/>
          <p:nvPr/>
        </p:nvGrpSpPr>
        <p:grpSpPr>
          <a:xfrm>
            <a:off x="5125995" y="1019749"/>
            <a:ext cx="2448697" cy="2409250"/>
            <a:chOff x="5953898" y="1831375"/>
            <a:chExt cx="1536849" cy="1512091"/>
          </a:xfrm>
          <a:solidFill>
            <a:srgbClr val="8F0603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CC6F4CB-FC91-F5EB-ADE4-49DD05C5310C}"/>
                </a:ext>
              </a:extLst>
            </p:cNvPr>
            <p:cNvSpPr/>
            <p:nvPr/>
          </p:nvSpPr>
          <p:spPr>
            <a:xfrm>
              <a:off x="6371067" y="1945846"/>
              <a:ext cx="325524" cy="265547"/>
            </a:xfrm>
            <a:custGeom>
              <a:avLst/>
              <a:gdLst>
                <a:gd name="connsiteX0" fmla="*/ 78254 w 325524"/>
                <a:gd name="connsiteY0" fmla="*/ 244916 h 265547"/>
                <a:gd name="connsiteX1" fmla="*/ 94493 w 325524"/>
                <a:gd name="connsiteY1" fmla="*/ 252903 h 265547"/>
                <a:gd name="connsiteX2" fmla="*/ 134957 w 325524"/>
                <a:gd name="connsiteY2" fmla="*/ 263551 h 265547"/>
                <a:gd name="connsiteX3" fmla="*/ 175422 w 325524"/>
                <a:gd name="connsiteY3" fmla="*/ 263551 h 265547"/>
                <a:gd name="connsiteX4" fmla="*/ 194323 w 325524"/>
                <a:gd name="connsiteY4" fmla="*/ 260889 h 265547"/>
                <a:gd name="connsiteX5" fmla="*/ 194323 w 325524"/>
                <a:gd name="connsiteY5" fmla="*/ 260889 h 265547"/>
                <a:gd name="connsiteX6" fmla="*/ 202309 w 325524"/>
                <a:gd name="connsiteY6" fmla="*/ 258227 h 265547"/>
                <a:gd name="connsiteX7" fmla="*/ 204971 w 325524"/>
                <a:gd name="connsiteY7" fmla="*/ 258227 h 265547"/>
                <a:gd name="connsiteX8" fmla="*/ 215620 w 325524"/>
                <a:gd name="connsiteY8" fmla="*/ 255565 h 265547"/>
                <a:gd name="connsiteX9" fmla="*/ 323436 w 325524"/>
                <a:gd name="connsiteY9" fmla="*/ 127782 h 265547"/>
                <a:gd name="connsiteX10" fmla="*/ 312788 w 325524"/>
                <a:gd name="connsiteY10" fmla="*/ 42594 h 265547"/>
                <a:gd name="connsiteX11" fmla="*/ 38056 w 325524"/>
                <a:gd name="connsiteY11" fmla="*/ 0 h 265547"/>
                <a:gd name="connsiteX12" fmla="*/ 3182 w 325524"/>
                <a:gd name="connsiteY12" fmla="*/ 79864 h 265547"/>
                <a:gd name="connsiteX13" fmla="*/ 78254 w 325524"/>
                <a:gd name="connsiteY13" fmla="*/ 244916 h 26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5524" h="265547">
                  <a:moveTo>
                    <a:pt x="78254" y="244916"/>
                  </a:moveTo>
                  <a:cubicBezTo>
                    <a:pt x="83578" y="247578"/>
                    <a:pt x="88902" y="250240"/>
                    <a:pt x="94493" y="252903"/>
                  </a:cubicBezTo>
                  <a:cubicBezTo>
                    <a:pt x="108070" y="258227"/>
                    <a:pt x="121380" y="263551"/>
                    <a:pt x="134957" y="263551"/>
                  </a:cubicBezTo>
                  <a:cubicBezTo>
                    <a:pt x="148534" y="266213"/>
                    <a:pt x="161845" y="266213"/>
                    <a:pt x="175422" y="263551"/>
                  </a:cubicBezTo>
                  <a:cubicBezTo>
                    <a:pt x="180746" y="263551"/>
                    <a:pt x="188999" y="260889"/>
                    <a:pt x="194323" y="260889"/>
                  </a:cubicBezTo>
                  <a:lnTo>
                    <a:pt x="194323" y="260889"/>
                  </a:lnTo>
                  <a:cubicBezTo>
                    <a:pt x="196985" y="260889"/>
                    <a:pt x="199647" y="260889"/>
                    <a:pt x="202309" y="258227"/>
                  </a:cubicBezTo>
                  <a:cubicBezTo>
                    <a:pt x="202309" y="258227"/>
                    <a:pt x="202309" y="258227"/>
                    <a:pt x="204971" y="258227"/>
                  </a:cubicBezTo>
                  <a:cubicBezTo>
                    <a:pt x="207634" y="258227"/>
                    <a:pt x="210296" y="255565"/>
                    <a:pt x="215620" y="255565"/>
                  </a:cubicBezTo>
                  <a:cubicBezTo>
                    <a:pt x="272057" y="236930"/>
                    <a:pt x="312522" y="186349"/>
                    <a:pt x="323436" y="127782"/>
                  </a:cubicBezTo>
                  <a:cubicBezTo>
                    <a:pt x="328761" y="98499"/>
                    <a:pt x="323436" y="69215"/>
                    <a:pt x="312788" y="42594"/>
                  </a:cubicBezTo>
                  <a:lnTo>
                    <a:pt x="38056" y="0"/>
                  </a:lnTo>
                  <a:cubicBezTo>
                    <a:pt x="19154" y="21297"/>
                    <a:pt x="5844" y="50581"/>
                    <a:pt x="3182" y="79864"/>
                  </a:cubicBezTo>
                  <a:cubicBezTo>
                    <a:pt x="-10661" y="146417"/>
                    <a:pt x="21817" y="212971"/>
                    <a:pt x="78254" y="244916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B2BF308-4D55-C53A-1CCD-1EF6E25CF2B3}"/>
                </a:ext>
              </a:extLst>
            </p:cNvPr>
            <p:cNvSpPr/>
            <p:nvPr/>
          </p:nvSpPr>
          <p:spPr>
            <a:xfrm>
              <a:off x="6433082" y="1831375"/>
              <a:ext cx="253168" cy="90512"/>
            </a:xfrm>
            <a:custGeom>
              <a:avLst/>
              <a:gdLst>
                <a:gd name="connsiteX0" fmla="*/ 245182 w 253168"/>
                <a:gd name="connsiteY0" fmla="*/ 90513 h 90512"/>
                <a:gd name="connsiteX1" fmla="*/ 253169 w 253168"/>
                <a:gd name="connsiteY1" fmla="*/ 37270 h 90512"/>
                <a:gd name="connsiteX2" fmla="*/ 8253 w 253168"/>
                <a:gd name="connsiteY2" fmla="*/ 0 h 90512"/>
                <a:gd name="connsiteX3" fmla="*/ 0 w 253168"/>
                <a:gd name="connsiteY3" fmla="*/ 53243 h 90512"/>
                <a:gd name="connsiteX4" fmla="*/ 121393 w 253168"/>
                <a:gd name="connsiteY4" fmla="*/ 71878 h 9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168" h="90512">
                  <a:moveTo>
                    <a:pt x="245182" y="90513"/>
                  </a:moveTo>
                  <a:lnTo>
                    <a:pt x="253169" y="37270"/>
                  </a:lnTo>
                  <a:lnTo>
                    <a:pt x="8253" y="0"/>
                  </a:lnTo>
                  <a:lnTo>
                    <a:pt x="0" y="53243"/>
                  </a:lnTo>
                  <a:lnTo>
                    <a:pt x="121393" y="71878"/>
                  </a:ln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3127602-C64C-899A-BC14-5BB4D343C94F}"/>
                </a:ext>
              </a:extLst>
            </p:cNvPr>
            <p:cNvSpPr/>
            <p:nvPr/>
          </p:nvSpPr>
          <p:spPr>
            <a:xfrm>
              <a:off x="7030997" y="2446327"/>
              <a:ext cx="134703" cy="133106"/>
            </a:xfrm>
            <a:custGeom>
              <a:avLst/>
              <a:gdLst>
                <a:gd name="connsiteX0" fmla="*/ 67352 w 134703"/>
                <a:gd name="connsiteY0" fmla="*/ 133107 h 133106"/>
                <a:gd name="connsiteX1" fmla="*/ 134704 w 134703"/>
                <a:gd name="connsiteY1" fmla="*/ 66553 h 133106"/>
                <a:gd name="connsiteX2" fmla="*/ 67352 w 134703"/>
                <a:gd name="connsiteY2" fmla="*/ 0 h 133106"/>
                <a:gd name="connsiteX3" fmla="*/ 0 w 134703"/>
                <a:gd name="connsiteY3" fmla="*/ 66553 h 133106"/>
                <a:gd name="connsiteX4" fmla="*/ 67352 w 134703"/>
                <a:gd name="connsiteY4" fmla="*/ 133107 h 13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3" h="133106">
                  <a:moveTo>
                    <a:pt x="67352" y="133107"/>
                  </a:moveTo>
                  <a:cubicBezTo>
                    <a:pt x="105154" y="133107"/>
                    <a:pt x="134704" y="103823"/>
                    <a:pt x="134704" y="66553"/>
                  </a:cubicBezTo>
                  <a:cubicBezTo>
                    <a:pt x="134704" y="29283"/>
                    <a:pt x="105154" y="0"/>
                    <a:pt x="67352" y="0"/>
                  </a:cubicBezTo>
                  <a:cubicBezTo>
                    <a:pt x="29550" y="0"/>
                    <a:pt x="0" y="29283"/>
                    <a:pt x="0" y="66553"/>
                  </a:cubicBezTo>
                  <a:cubicBezTo>
                    <a:pt x="0" y="103823"/>
                    <a:pt x="29550" y="133107"/>
                    <a:pt x="67352" y="133107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341EA77-6C27-2096-DE48-7F1B52BEC0B3}"/>
                </a:ext>
              </a:extLst>
            </p:cNvPr>
            <p:cNvSpPr/>
            <p:nvPr/>
          </p:nvSpPr>
          <p:spPr>
            <a:xfrm>
              <a:off x="5953898" y="2078953"/>
              <a:ext cx="134703" cy="133106"/>
            </a:xfrm>
            <a:custGeom>
              <a:avLst/>
              <a:gdLst>
                <a:gd name="connsiteX0" fmla="*/ 67352 w 134703"/>
                <a:gd name="connsiteY0" fmla="*/ 133107 h 133106"/>
                <a:gd name="connsiteX1" fmla="*/ 134704 w 134703"/>
                <a:gd name="connsiteY1" fmla="*/ 66553 h 133106"/>
                <a:gd name="connsiteX2" fmla="*/ 67352 w 134703"/>
                <a:gd name="connsiteY2" fmla="*/ 0 h 133106"/>
                <a:gd name="connsiteX3" fmla="*/ 0 w 134703"/>
                <a:gd name="connsiteY3" fmla="*/ 66553 h 133106"/>
                <a:gd name="connsiteX4" fmla="*/ 67352 w 134703"/>
                <a:gd name="connsiteY4" fmla="*/ 133107 h 13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703" h="133106">
                  <a:moveTo>
                    <a:pt x="67352" y="133107"/>
                  </a:moveTo>
                  <a:cubicBezTo>
                    <a:pt x="105154" y="133107"/>
                    <a:pt x="134704" y="103823"/>
                    <a:pt x="134704" y="66553"/>
                  </a:cubicBezTo>
                  <a:cubicBezTo>
                    <a:pt x="134704" y="29283"/>
                    <a:pt x="105154" y="0"/>
                    <a:pt x="67352" y="0"/>
                  </a:cubicBezTo>
                  <a:cubicBezTo>
                    <a:pt x="29550" y="0"/>
                    <a:pt x="0" y="29283"/>
                    <a:pt x="0" y="66553"/>
                  </a:cubicBezTo>
                  <a:cubicBezTo>
                    <a:pt x="0" y="103823"/>
                    <a:pt x="29550" y="133107"/>
                    <a:pt x="67352" y="133107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CAE4D7B-3F20-FFCE-4335-96FC58E2218D}"/>
                </a:ext>
              </a:extLst>
            </p:cNvPr>
            <p:cNvSpPr/>
            <p:nvPr/>
          </p:nvSpPr>
          <p:spPr>
            <a:xfrm>
              <a:off x="6430686" y="2531516"/>
              <a:ext cx="364079" cy="322118"/>
            </a:xfrm>
            <a:custGeom>
              <a:avLst/>
              <a:gdLst>
                <a:gd name="connsiteX0" fmla="*/ 223353 w 364079"/>
                <a:gd name="connsiteY0" fmla="*/ 215633 h 322118"/>
                <a:gd name="connsiteX1" fmla="*/ 212704 w 364079"/>
                <a:gd name="connsiteY1" fmla="*/ 204984 h 322118"/>
                <a:gd name="connsiteX2" fmla="*/ 34874 w 364079"/>
                <a:gd name="connsiteY2" fmla="*/ 0 h 322118"/>
                <a:gd name="connsiteX3" fmla="*/ 0 w 364079"/>
                <a:gd name="connsiteY3" fmla="*/ 50580 h 322118"/>
                <a:gd name="connsiteX4" fmla="*/ 220691 w 364079"/>
                <a:gd name="connsiteY4" fmla="*/ 308807 h 322118"/>
                <a:gd name="connsiteX5" fmla="*/ 247578 w 364079"/>
                <a:gd name="connsiteY5" fmla="*/ 322118 h 322118"/>
                <a:gd name="connsiteX6" fmla="*/ 266480 w 364079"/>
                <a:gd name="connsiteY6" fmla="*/ 316794 h 322118"/>
                <a:gd name="connsiteX7" fmla="*/ 269142 w 364079"/>
                <a:gd name="connsiteY7" fmla="*/ 314132 h 322118"/>
                <a:gd name="connsiteX8" fmla="*/ 350071 w 364079"/>
                <a:gd name="connsiteY8" fmla="*/ 252903 h 322118"/>
                <a:gd name="connsiteX9" fmla="*/ 360719 w 364079"/>
                <a:gd name="connsiteY9" fmla="*/ 199660 h 322118"/>
                <a:gd name="connsiteX10" fmla="*/ 341818 w 364079"/>
                <a:gd name="connsiteY10" fmla="*/ 181025 h 322118"/>
                <a:gd name="connsiteX11" fmla="*/ 336494 w 364079"/>
                <a:gd name="connsiteY11" fmla="*/ 181025 h 322118"/>
                <a:gd name="connsiteX12" fmla="*/ 333831 w 364079"/>
                <a:gd name="connsiteY12" fmla="*/ 183687 h 322118"/>
                <a:gd name="connsiteX13" fmla="*/ 288043 w 364079"/>
                <a:gd name="connsiteY13" fmla="*/ 218295 h 322118"/>
                <a:gd name="connsiteX14" fmla="*/ 253169 w 364079"/>
                <a:gd name="connsiteY14" fmla="*/ 228943 h 322118"/>
                <a:gd name="connsiteX15" fmla="*/ 223353 w 364079"/>
                <a:gd name="connsiteY15" fmla="*/ 215633 h 3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4079" h="322118">
                  <a:moveTo>
                    <a:pt x="223353" y="215633"/>
                  </a:moveTo>
                  <a:cubicBezTo>
                    <a:pt x="220691" y="212971"/>
                    <a:pt x="215367" y="210308"/>
                    <a:pt x="212704" y="204984"/>
                  </a:cubicBezTo>
                  <a:lnTo>
                    <a:pt x="34874" y="0"/>
                  </a:lnTo>
                  <a:lnTo>
                    <a:pt x="0" y="50580"/>
                  </a:lnTo>
                  <a:lnTo>
                    <a:pt x="220691" y="308807"/>
                  </a:lnTo>
                  <a:cubicBezTo>
                    <a:pt x="228677" y="316794"/>
                    <a:pt x="236930" y="322118"/>
                    <a:pt x="247578" y="322118"/>
                  </a:cubicBezTo>
                  <a:cubicBezTo>
                    <a:pt x="255565" y="322118"/>
                    <a:pt x="261155" y="319456"/>
                    <a:pt x="266480" y="316794"/>
                  </a:cubicBezTo>
                  <a:cubicBezTo>
                    <a:pt x="266480" y="316794"/>
                    <a:pt x="269142" y="316794"/>
                    <a:pt x="269142" y="314132"/>
                  </a:cubicBezTo>
                  <a:lnTo>
                    <a:pt x="350071" y="252903"/>
                  </a:lnTo>
                  <a:cubicBezTo>
                    <a:pt x="360719" y="244916"/>
                    <a:pt x="368972" y="220957"/>
                    <a:pt x="360719" y="199660"/>
                  </a:cubicBezTo>
                  <a:cubicBezTo>
                    <a:pt x="355395" y="186349"/>
                    <a:pt x="347142" y="181025"/>
                    <a:pt x="341818" y="181025"/>
                  </a:cubicBezTo>
                  <a:cubicBezTo>
                    <a:pt x="339156" y="181025"/>
                    <a:pt x="339156" y="181025"/>
                    <a:pt x="336494" y="181025"/>
                  </a:cubicBezTo>
                  <a:cubicBezTo>
                    <a:pt x="336494" y="181025"/>
                    <a:pt x="333831" y="181025"/>
                    <a:pt x="333831" y="183687"/>
                  </a:cubicBezTo>
                  <a:lnTo>
                    <a:pt x="288043" y="218295"/>
                  </a:lnTo>
                  <a:cubicBezTo>
                    <a:pt x="277394" y="226281"/>
                    <a:pt x="266480" y="228943"/>
                    <a:pt x="253169" y="228943"/>
                  </a:cubicBezTo>
                  <a:cubicBezTo>
                    <a:pt x="244916" y="226281"/>
                    <a:pt x="234001" y="223619"/>
                    <a:pt x="223353" y="215633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EEC1485-EFB3-2C38-AE6A-41B919BEBF5A}"/>
                </a:ext>
              </a:extLst>
            </p:cNvPr>
            <p:cNvSpPr/>
            <p:nvPr/>
          </p:nvSpPr>
          <p:spPr>
            <a:xfrm>
              <a:off x="5971734" y="2246667"/>
              <a:ext cx="1519012" cy="1096798"/>
            </a:xfrm>
            <a:custGeom>
              <a:avLst/>
              <a:gdLst>
                <a:gd name="connsiteX0" fmla="*/ 1466037 w 1519012"/>
                <a:gd name="connsiteY0" fmla="*/ 1030246 h 1096798"/>
                <a:gd name="connsiteX1" fmla="*/ 787193 w 1519012"/>
                <a:gd name="connsiteY1" fmla="*/ 1030246 h 1096798"/>
                <a:gd name="connsiteX2" fmla="*/ 773616 w 1519012"/>
                <a:gd name="connsiteY2" fmla="*/ 830586 h 1096798"/>
                <a:gd name="connsiteX3" fmla="*/ 620011 w 1519012"/>
                <a:gd name="connsiteY3" fmla="*/ 830586 h 1096798"/>
                <a:gd name="connsiteX4" fmla="*/ 585137 w 1519012"/>
                <a:gd name="connsiteY4" fmla="*/ 795978 h 1096798"/>
                <a:gd name="connsiteX5" fmla="*/ 620011 w 1519012"/>
                <a:gd name="connsiteY5" fmla="*/ 761370 h 1096798"/>
                <a:gd name="connsiteX6" fmla="*/ 768025 w 1519012"/>
                <a:gd name="connsiteY6" fmla="*/ 761370 h 1096798"/>
                <a:gd name="connsiteX7" fmla="*/ 760039 w 1519012"/>
                <a:gd name="connsiteY7" fmla="*/ 652223 h 1096798"/>
                <a:gd name="connsiteX8" fmla="*/ 757377 w 1519012"/>
                <a:gd name="connsiteY8" fmla="*/ 652223 h 1096798"/>
                <a:gd name="connsiteX9" fmla="*/ 733151 w 1519012"/>
                <a:gd name="connsiteY9" fmla="*/ 662871 h 1096798"/>
                <a:gd name="connsiteX10" fmla="*/ 733151 w 1519012"/>
                <a:gd name="connsiteY10" fmla="*/ 662871 h 1096798"/>
                <a:gd name="connsiteX11" fmla="*/ 727827 w 1519012"/>
                <a:gd name="connsiteY11" fmla="*/ 665533 h 1096798"/>
                <a:gd name="connsiteX12" fmla="*/ 725165 w 1519012"/>
                <a:gd name="connsiteY12" fmla="*/ 665533 h 1096798"/>
                <a:gd name="connsiteX13" fmla="*/ 719841 w 1519012"/>
                <a:gd name="connsiteY13" fmla="*/ 665533 h 1096798"/>
                <a:gd name="connsiteX14" fmla="*/ 717179 w 1519012"/>
                <a:gd name="connsiteY14" fmla="*/ 665533 h 1096798"/>
                <a:gd name="connsiteX15" fmla="*/ 711854 w 1519012"/>
                <a:gd name="connsiteY15" fmla="*/ 665533 h 1096798"/>
                <a:gd name="connsiteX16" fmla="*/ 703868 w 1519012"/>
                <a:gd name="connsiteY16" fmla="*/ 665533 h 1096798"/>
                <a:gd name="connsiteX17" fmla="*/ 703868 w 1519012"/>
                <a:gd name="connsiteY17" fmla="*/ 665533 h 1096798"/>
                <a:gd name="connsiteX18" fmla="*/ 703868 w 1519012"/>
                <a:gd name="connsiteY18" fmla="*/ 665533 h 1096798"/>
                <a:gd name="connsiteX19" fmla="*/ 703868 w 1519012"/>
                <a:gd name="connsiteY19" fmla="*/ 665533 h 1096798"/>
                <a:gd name="connsiteX20" fmla="*/ 625867 w 1519012"/>
                <a:gd name="connsiteY20" fmla="*/ 628263 h 1096798"/>
                <a:gd name="connsiteX21" fmla="*/ 388938 w 1519012"/>
                <a:gd name="connsiteY21" fmla="*/ 351402 h 1096798"/>
                <a:gd name="connsiteX22" fmla="*/ 386275 w 1519012"/>
                <a:gd name="connsiteY22" fmla="*/ 311470 h 1096798"/>
                <a:gd name="connsiteX23" fmla="*/ 461614 w 1519012"/>
                <a:gd name="connsiteY23" fmla="*/ 204984 h 1096798"/>
                <a:gd name="connsiteX24" fmla="*/ 488501 w 1519012"/>
                <a:gd name="connsiteY24" fmla="*/ 191674 h 1096798"/>
                <a:gd name="connsiteX25" fmla="*/ 491163 w 1519012"/>
                <a:gd name="connsiteY25" fmla="*/ 191674 h 1096798"/>
                <a:gd name="connsiteX26" fmla="*/ 496488 w 1519012"/>
                <a:gd name="connsiteY26" fmla="*/ 191674 h 1096798"/>
                <a:gd name="connsiteX27" fmla="*/ 501812 w 1519012"/>
                <a:gd name="connsiteY27" fmla="*/ 194336 h 1096798"/>
                <a:gd name="connsiteX28" fmla="*/ 507136 w 1519012"/>
                <a:gd name="connsiteY28" fmla="*/ 196998 h 1096798"/>
                <a:gd name="connsiteX29" fmla="*/ 515123 w 1519012"/>
                <a:gd name="connsiteY29" fmla="*/ 202322 h 1096798"/>
                <a:gd name="connsiteX30" fmla="*/ 714516 w 1519012"/>
                <a:gd name="connsiteY30" fmla="*/ 433928 h 1096798"/>
                <a:gd name="connsiteX31" fmla="*/ 746728 w 1519012"/>
                <a:gd name="connsiteY31" fmla="*/ 409968 h 1096798"/>
                <a:gd name="connsiteX32" fmla="*/ 733418 w 1519012"/>
                <a:gd name="connsiteY32" fmla="*/ 194336 h 1096798"/>
                <a:gd name="connsiteX33" fmla="*/ 620277 w 1519012"/>
                <a:gd name="connsiteY33" fmla="*/ 18635 h 1096798"/>
                <a:gd name="connsiteX34" fmla="*/ 617615 w 1519012"/>
                <a:gd name="connsiteY34" fmla="*/ 18635 h 1096798"/>
                <a:gd name="connsiteX35" fmla="*/ 609628 w 1519012"/>
                <a:gd name="connsiteY35" fmla="*/ 21297 h 1096798"/>
                <a:gd name="connsiteX36" fmla="*/ 606966 w 1519012"/>
                <a:gd name="connsiteY36" fmla="*/ 21297 h 1096798"/>
                <a:gd name="connsiteX37" fmla="*/ 585403 w 1519012"/>
                <a:gd name="connsiteY37" fmla="*/ 23959 h 1096798"/>
                <a:gd name="connsiteX38" fmla="*/ 582741 w 1519012"/>
                <a:gd name="connsiteY38" fmla="*/ 23959 h 1096798"/>
                <a:gd name="connsiteX39" fmla="*/ 574755 w 1519012"/>
                <a:gd name="connsiteY39" fmla="*/ 23959 h 1096798"/>
                <a:gd name="connsiteX40" fmla="*/ 572092 w 1519012"/>
                <a:gd name="connsiteY40" fmla="*/ 23959 h 1096798"/>
                <a:gd name="connsiteX41" fmla="*/ 561444 w 1519012"/>
                <a:gd name="connsiteY41" fmla="*/ 23959 h 1096798"/>
                <a:gd name="connsiteX42" fmla="*/ 561444 w 1519012"/>
                <a:gd name="connsiteY42" fmla="*/ 23959 h 1096798"/>
                <a:gd name="connsiteX43" fmla="*/ 561444 w 1519012"/>
                <a:gd name="connsiteY43" fmla="*/ 23959 h 1096798"/>
                <a:gd name="connsiteX44" fmla="*/ 561444 w 1519012"/>
                <a:gd name="connsiteY44" fmla="*/ 23959 h 1096798"/>
                <a:gd name="connsiteX45" fmla="*/ 550795 w 1519012"/>
                <a:gd name="connsiteY45" fmla="*/ 23959 h 1096798"/>
                <a:gd name="connsiteX46" fmla="*/ 548133 w 1519012"/>
                <a:gd name="connsiteY46" fmla="*/ 23959 h 1096798"/>
                <a:gd name="connsiteX47" fmla="*/ 540147 w 1519012"/>
                <a:gd name="connsiteY47" fmla="*/ 23959 h 1096798"/>
                <a:gd name="connsiteX48" fmla="*/ 537485 w 1519012"/>
                <a:gd name="connsiteY48" fmla="*/ 23959 h 1096798"/>
                <a:gd name="connsiteX49" fmla="*/ 526836 w 1519012"/>
                <a:gd name="connsiteY49" fmla="*/ 21297 h 1096798"/>
                <a:gd name="connsiteX50" fmla="*/ 526836 w 1519012"/>
                <a:gd name="connsiteY50" fmla="*/ 21297 h 1096798"/>
                <a:gd name="connsiteX51" fmla="*/ 516188 w 1519012"/>
                <a:gd name="connsiteY51" fmla="*/ 18635 h 1096798"/>
                <a:gd name="connsiteX52" fmla="*/ 513525 w 1519012"/>
                <a:gd name="connsiteY52" fmla="*/ 18635 h 1096798"/>
                <a:gd name="connsiteX53" fmla="*/ 508201 w 1519012"/>
                <a:gd name="connsiteY53" fmla="*/ 15973 h 1096798"/>
                <a:gd name="connsiteX54" fmla="*/ 505539 w 1519012"/>
                <a:gd name="connsiteY54" fmla="*/ 15973 h 1096798"/>
                <a:gd name="connsiteX55" fmla="*/ 500215 w 1519012"/>
                <a:gd name="connsiteY55" fmla="*/ 13311 h 1096798"/>
                <a:gd name="connsiteX56" fmla="*/ 497553 w 1519012"/>
                <a:gd name="connsiteY56" fmla="*/ 13311 h 1096798"/>
                <a:gd name="connsiteX57" fmla="*/ 492228 w 1519012"/>
                <a:gd name="connsiteY57" fmla="*/ 10648 h 1096798"/>
                <a:gd name="connsiteX58" fmla="*/ 489566 w 1519012"/>
                <a:gd name="connsiteY58" fmla="*/ 10648 h 1096798"/>
                <a:gd name="connsiteX59" fmla="*/ 481580 w 1519012"/>
                <a:gd name="connsiteY59" fmla="*/ 7986 h 1096798"/>
                <a:gd name="connsiteX60" fmla="*/ 481580 w 1519012"/>
                <a:gd name="connsiteY60" fmla="*/ 7986 h 1096798"/>
                <a:gd name="connsiteX61" fmla="*/ 473593 w 1519012"/>
                <a:gd name="connsiteY61" fmla="*/ 5324 h 1096798"/>
                <a:gd name="connsiteX62" fmla="*/ 470931 w 1519012"/>
                <a:gd name="connsiteY62" fmla="*/ 2662 h 1096798"/>
                <a:gd name="connsiteX63" fmla="*/ 468269 w 1519012"/>
                <a:gd name="connsiteY63" fmla="*/ 0 h 1096798"/>
                <a:gd name="connsiteX64" fmla="*/ 317593 w 1519012"/>
                <a:gd name="connsiteY64" fmla="*/ 191674 h 1096798"/>
                <a:gd name="connsiteX65" fmla="*/ 293367 w 1519012"/>
                <a:gd name="connsiteY65" fmla="*/ 588331 h 1096798"/>
                <a:gd name="connsiteX66" fmla="*/ 433395 w 1519012"/>
                <a:gd name="connsiteY66" fmla="*/ 588331 h 1096798"/>
                <a:gd name="connsiteX67" fmla="*/ 468269 w 1519012"/>
                <a:gd name="connsiteY67" fmla="*/ 622939 h 1096798"/>
                <a:gd name="connsiteX68" fmla="*/ 433395 w 1519012"/>
                <a:gd name="connsiteY68" fmla="*/ 657547 h 1096798"/>
                <a:gd name="connsiteX69" fmla="*/ 290705 w 1519012"/>
                <a:gd name="connsiteY69" fmla="*/ 657547 h 1096798"/>
                <a:gd name="connsiteX70" fmla="*/ 280056 w 1519012"/>
                <a:gd name="connsiteY70" fmla="*/ 825261 h 1096798"/>
                <a:gd name="connsiteX71" fmla="*/ 468535 w 1519012"/>
                <a:gd name="connsiteY71" fmla="*/ 825261 h 1096798"/>
                <a:gd name="connsiteX72" fmla="*/ 503676 w 1519012"/>
                <a:gd name="connsiteY72" fmla="*/ 859869 h 1096798"/>
                <a:gd name="connsiteX73" fmla="*/ 468535 w 1519012"/>
                <a:gd name="connsiteY73" fmla="*/ 894477 h 1096798"/>
                <a:gd name="connsiteX74" fmla="*/ 277394 w 1519012"/>
                <a:gd name="connsiteY74" fmla="*/ 894477 h 1096798"/>
                <a:gd name="connsiteX75" fmla="*/ 269408 w 1519012"/>
                <a:gd name="connsiteY75" fmla="*/ 1027583 h 1096798"/>
                <a:gd name="connsiteX76" fmla="*/ 35140 w 1519012"/>
                <a:gd name="connsiteY76" fmla="*/ 1027583 h 1096798"/>
                <a:gd name="connsiteX77" fmla="*/ 0 w 1519012"/>
                <a:gd name="connsiteY77" fmla="*/ 1062191 h 1096798"/>
                <a:gd name="connsiteX78" fmla="*/ 35140 w 1519012"/>
                <a:gd name="connsiteY78" fmla="*/ 1096799 h 1096798"/>
                <a:gd name="connsiteX79" fmla="*/ 1483873 w 1519012"/>
                <a:gd name="connsiteY79" fmla="*/ 1096799 h 1096798"/>
                <a:gd name="connsiteX80" fmla="*/ 1519013 w 1519012"/>
                <a:gd name="connsiteY80" fmla="*/ 1062191 h 1096798"/>
                <a:gd name="connsiteX81" fmla="*/ 1466037 w 1519012"/>
                <a:gd name="connsiteY81" fmla="*/ 1030246 h 109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519012" h="1096798">
                  <a:moveTo>
                    <a:pt x="1466037" y="1030246"/>
                  </a:moveTo>
                  <a:lnTo>
                    <a:pt x="787193" y="1030246"/>
                  </a:lnTo>
                  <a:lnTo>
                    <a:pt x="773616" y="830586"/>
                  </a:lnTo>
                  <a:lnTo>
                    <a:pt x="620011" y="830586"/>
                  </a:lnTo>
                  <a:cubicBezTo>
                    <a:pt x="601110" y="830586"/>
                    <a:pt x="585137" y="814613"/>
                    <a:pt x="585137" y="795978"/>
                  </a:cubicBezTo>
                  <a:cubicBezTo>
                    <a:pt x="585137" y="777343"/>
                    <a:pt x="601376" y="761370"/>
                    <a:pt x="620011" y="761370"/>
                  </a:cubicBezTo>
                  <a:lnTo>
                    <a:pt x="768025" y="761370"/>
                  </a:lnTo>
                  <a:lnTo>
                    <a:pt x="760039" y="652223"/>
                  </a:lnTo>
                  <a:lnTo>
                    <a:pt x="757377" y="652223"/>
                  </a:lnTo>
                  <a:cubicBezTo>
                    <a:pt x="749390" y="657547"/>
                    <a:pt x="741138" y="660209"/>
                    <a:pt x="733151" y="662871"/>
                  </a:cubicBezTo>
                  <a:lnTo>
                    <a:pt x="733151" y="662871"/>
                  </a:lnTo>
                  <a:cubicBezTo>
                    <a:pt x="730489" y="662871"/>
                    <a:pt x="727827" y="662871"/>
                    <a:pt x="727827" y="665533"/>
                  </a:cubicBezTo>
                  <a:cubicBezTo>
                    <a:pt x="727827" y="665533"/>
                    <a:pt x="727827" y="665533"/>
                    <a:pt x="725165" y="665533"/>
                  </a:cubicBezTo>
                  <a:cubicBezTo>
                    <a:pt x="722503" y="665533"/>
                    <a:pt x="722503" y="665533"/>
                    <a:pt x="719841" y="665533"/>
                  </a:cubicBezTo>
                  <a:lnTo>
                    <a:pt x="717179" y="665533"/>
                  </a:lnTo>
                  <a:cubicBezTo>
                    <a:pt x="717179" y="665533"/>
                    <a:pt x="714516" y="665533"/>
                    <a:pt x="711854" y="665533"/>
                  </a:cubicBezTo>
                  <a:cubicBezTo>
                    <a:pt x="709192" y="665533"/>
                    <a:pt x="706530" y="665533"/>
                    <a:pt x="703868" y="665533"/>
                  </a:cubicBezTo>
                  <a:lnTo>
                    <a:pt x="703868" y="665533"/>
                  </a:lnTo>
                  <a:lnTo>
                    <a:pt x="703868" y="665533"/>
                  </a:lnTo>
                  <a:lnTo>
                    <a:pt x="703868" y="665533"/>
                  </a:lnTo>
                  <a:cubicBezTo>
                    <a:pt x="674318" y="665533"/>
                    <a:pt x="644502" y="652223"/>
                    <a:pt x="625867" y="628263"/>
                  </a:cubicBezTo>
                  <a:lnTo>
                    <a:pt x="388938" y="351402"/>
                  </a:lnTo>
                  <a:cubicBezTo>
                    <a:pt x="378289" y="340753"/>
                    <a:pt x="378289" y="322118"/>
                    <a:pt x="386275" y="311470"/>
                  </a:cubicBezTo>
                  <a:lnTo>
                    <a:pt x="461614" y="204984"/>
                  </a:lnTo>
                  <a:cubicBezTo>
                    <a:pt x="466938" y="196998"/>
                    <a:pt x="477853" y="191674"/>
                    <a:pt x="488501" y="191674"/>
                  </a:cubicBezTo>
                  <a:lnTo>
                    <a:pt x="491163" y="191674"/>
                  </a:lnTo>
                  <a:cubicBezTo>
                    <a:pt x="493826" y="191674"/>
                    <a:pt x="493826" y="191674"/>
                    <a:pt x="496488" y="191674"/>
                  </a:cubicBezTo>
                  <a:cubicBezTo>
                    <a:pt x="499150" y="191674"/>
                    <a:pt x="499150" y="191674"/>
                    <a:pt x="501812" y="194336"/>
                  </a:cubicBezTo>
                  <a:cubicBezTo>
                    <a:pt x="504474" y="194336"/>
                    <a:pt x="504474" y="196998"/>
                    <a:pt x="507136" y="196998"/>
                  </a:cubicBezTo>
                  <a:cubicBezTo>
                    <a:pt x="509798" y="199660"/>
                    <a:pt x="512461" y="199660"/>
                    <a:pt x="515123" y="202322"/>
                  </a:cubicBezTo>
                  <a:lnTo>
                    <a:pt x="714516" y="433928"/>
                  </a:lnTo>
                  <a:lnTo>
                    <a:pt x="746728" y="409968"/>
                  </a:lnTo>
                  <a:lnTo>
                    <a:pt x="733418" y="194336"/>
                  </a:lnTo>
                  <a:cubicBezTo>
                    <a:pt x="728093" y="119796"/>
                    <a:pt x="684967" y="53243"/>
                    <a:pt x="620277" y="18635"/>
                  </a:cubicBezTo>
                  <a:cubicBezTo>
                    <a:pt x="620277" y="18635"/>
                    <a:pt x="620277" y="18635"/>
                    <a:pt x="617615" y="18635"/>
                  </a:cubicBezTo>
                  <a:cubicBezTo>
                    <a:pt x="614953" y="18635"/>
                    <a:pt x="612291" y="21297"/>
                    <a:pt x="609628" y="21297"/>
                  </a:cubicBezTo>
                  <a:lnTo>
                    <a:pt x="606966" y="21297"/>
                  </a:lnTo>
                  <a:cubicBezTo>
                    <a:pt x="598980" y="23959"/>
                    <a:pt x="590727" y="23959"/>
                    <a:pt x="585403" y="23959"/>
                  </a:cubicBezTo>
                  <a:lnTo>
                    <a:pt x="582741" y="23959"/>
                  </a:lnTo>
                  <a:cubicBezTo>
                    <a:pt x="580079" y="23959"/>
                    <a:pt x="577417" y="23959"/>
                    <a:pt x="574755" y="23959"/>
                  </a:cubicBezTo>
                  <a:lnTo>
                    <a:pt x="572092" y="23959"/>
                  </a:lnTo>
                  <a:cubicBezTo>
                    <a:pt x="569430" y="23959"/>
                    <a:pt x="564106" y="23959"/>
                    <a:pt x="561444" y="23959"/>
                  </a:cubicBezTo>
                  <a:lnTo>
                    <a:pt x="561444" y="23959"/>
                  </a:lnTo>
                  <a:lnTo>
                    <a:pt x="561444" y="23959"/>
                  </a:lnTo>
                  <a:lnTo>
                    <a:pt x="561444" y="23959"/>
                  </a:lnTo>
                  <a:cubicBezTo>
                    <a:pt x="558782" y="23959"/>
                    <a:pt x="553457" y="23959"/>
                    <a:pt x="550795" y="23959"/>
                  </a:cubicBezTo>
                  <a:lnTo>
                    <a:pt x="548133" y="23959"/>
                  </a:lnTo>
                  <a:cubicBezTo>
                    <a:pt x="545471" y="23959"/>
                    <a:pt x="542809" y="23959"/>
                    <a:pt x="540147" y="23959"/>
                  </a:cubicBezTo>
                  <a:lnTo>
                    <a:pt x="537485" y="23959"/>
                  </a:lnTo>
                  <a:cubicBezTo>
                    <a:pt x="534823" y="23959"/>
                    <a:pt x="529498" y="23959"/>
                    <a:pt x="526836" y="21297"/>
                  </a:cubicBezTo>
                  <a:lnTo>
                    <a:pt x="526836" y="21297"/>
                  </a:lnTo>
                  <a:cubicBezTo>
                    <a:pt x="524174" y="21297"/>
                    <a:pt x="521512" y="21297"/>
                    <a:pt x="516188" y="18635"/>
                  </a:cubicBezTo>
                  <a:lnTo>
                    <a:pt x="513525" y="18635"/>
                  </a:lnTo>
                  <a:cubicBezTo>
                    <a:pt x="510863" y="18635"/>
                    <a:pt x="508201" y="18635"/>
                    <a:pt x="508201" y="15973"/>
                  </a:cubicBezTo>
                  <a:lnTo>
                    <a:pt x="505539" y="15973"/>
                  </a:lnTo>
                  <a:cubicBezTo>
                    <a:pt x="502877" y="15973"/>
                    <a:pt x="500215" y="15973"/>
                    <a:pt x="500215" y="13311"/>
                  </a:cubicBezTo>
                  <a:lnTo>
                    <a:pt x="497553" y="13311"/>
                  </a:lnTo>
                  <a:cubicBezTo>
                    <a:pt x="494891" y="13311"/>
                    <a:pt x="492228" y="10648"/>
                    <a:pt x="492228" y="10648"/>
                  </a:cubicBezTo>
                  <a:lnTo>
                    <a:pt x="489566" y="10648"/>
                  </a:lnTo>
                  <a:cubicBezTo>
                    <a:pt x="486904" y="10648"/>
                    <a:pt x="484242" y="7986"/>
                    <a:pt x="481580" y="7986"/>
                  </a:cubicBezTo>
                  <a:lnTo>
                    <a:pt x="481580" y="7986"/>
                  </a:lnTo>
                  <a:cubicBezTo>
                    <a:pt x="478918" y="7986"/>
                    <a:pt x="476256" y="5324"/>
                    <a:pt x="473593" y="5324"/>
                  </a:cubicBezTo>
                  <a:cubicBezTo>
                    <a:pt x="473593" y="5324"/>
                    <a:pt x="470931" y="5324"/>
                    <a:pt x="470931" y="2662"/>
                  </a:cubicBezTo>
                  <a:cubicBezTo>
                    <a:pt x="470931" y="2662"/>
                    <a:pt x="468269" y="2662"/>
                    <a:pt x="468269" y="0"/>
                  </a:cubicBezTo>
                  <a:cubicBezTo>
                    <a:pt x="382016" y="26621"/>
                    <a:pt x="320255" y="101161"/>
                    <a:pt x="317593" y="191674"/>
                  </a:cubicBezTo>
                  <a:lnTo>
                    <a:pt x="293367" y="588331"/>
                  </a:lnTo>
                  <a:lnTo>
                    <a:pt x="433395" y="588331"/>
                  </a:lnTo>
                  <a:cubicBezTo>
                    <a:pt x="452296" y="588331"/>
                    <a:pt x="468269" y="604304"/>
                    <a:pt x="468269" y="622939"/>
                  </a:cubicBezTo>
                  <a:cubicBezTo>
                    <a:pt x="468269" y="641574"/>
                    <a:pt x="452030" y="657547"/>
                    <a:pt x="433395" y="657547"/>
                  </a:cubicBezTo>
                  <a:lnTo>
                    <a:pt x="290705" y="657547"/>
                  </a:lnTo>
                  <a:lnTo>
                    <a:pt x="280056" y="825261"/>
                  </a:lnTo>
                  <a:lnTo>
                    <a:pt x="468535" y="825261"/>
                  </a:lnTo>
                  <a:cubicBezTo>
                    <a:pt x="487436" y="825261"/>
                    <a:pt x="503676" y="841234"/>
                    <a:pt x="503676" y="859869"/>
                  </a:cubicBezTo>
                  <a:cubicBezTo>
                    <a:pt x="503676" y="878504"/>
                    <a:pt x="487436" y="894477"/>
                    <a:pt x="468535" y="894477"/>
                  </a:cubicBezTo>
                  <a:lnTo>
                    <a:pt x="277394" y="894477"/>
                  </a:lnTo>
                  <a:lnTo>
                    <a:pt x="269408" y="1027583"/>
                  </a:lnTo>
                  <a:lnTo>
                    <a:pt x="35140" y="1027583"/>
                  </a:lnTo>
                  <a:cubicBezTo>
                    <a:pt x="16239" y="1027583"/>
                    <a:pt x="0" y="1043556"/>
                    <a:pt x="0" y="1062191"/>
                  </a:cubicBezTo>
                  <a:cubicBezTo>
                    <a:pt x="0" y="1080826"/>
                    <a:pt x="16239" y="1096799"/>
                    <a:pt x="35140" y="1096799"/>
                  </a:cubicBezTo>
                  <a:lnTo>
                    <a:pt x="1483873" y="1096799"/>
                  </a:lnTo>
                  <a:cubicBezTo>
                    <a:pt x="1502774" y="1096799"/>
                    <a:pt x="1519013" y="1080826"/>
                    <a:pt x="1519013" y="1062191"/>
                  </a:cubicBezTo>
                  <a:cubicBezTo>
                    <a:pt x="1500910" y="1046218"/>
                    <a:pt x="1484671" y="1030246"/>
                    <a:pt x="1466037" y="1030246"/>
                  </a:cubicBezTo>
                  <a:close/>
                </a:path>
              </a:pathLst>
            </a:custGeom>
            <a:grpFill/>
            <a:ln w="2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9397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391E2ED4-AB0F-47E7-C5A4-4866CE86FC02}"/>
              </a:ext>
            </a:extLst>
          </p:cNvPr>
          <p:cNvSpPr/>
          <p:nvPr/>
        </p:nvSpPr>
        <p:spPr>
          <a:xfrm>
            <a:off x="8510910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75D79F9-0045-DA97-80F5-2DA977322341}"/>
              </a:ext>
            </a:extLst>
          </p:cNvPr>
          <p:cNvSpPr/>
          <p:nvPr/>
        </p:nvSpPr>
        <p:spPr>
          <a:xfrm>
            <a:off x="3457595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24D24A-D408-5321-1F6A-5A62EA5479E9}"/>
              </a:ext>
            </a:extLst>
          </p:cNvPr>
          <p:cNvSpPr txBox="1"/>
          <p:nvPr/>
        </p:nvSpPr>
        <p:spPr>
          <a:xfrm>
            <a:off x="3516906" y="204854"/>
            <a:ext cx="4931925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آشنایی با روحانیت </a:t>
            </a:r>
            <a:r>
              <a:rPr lang="fa-IR" sz="2800" dirty="0">
                <a:solidFill>
                  <a:srgbClr val="8F0603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شهید حسن باقری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6964DF-99ED-E2B6-DB67-48DFDCA36FB5}"/>
              </a:ext>
            </a:extLst>
          </p:cNvPr>
          <p:cNvSpPr txBox="1"/>
          <p:nvPr/>
        </p:nvSpPr>
        <p:spPr>
          <a:xfrm>
            <a:off x="6689002" y="1455512"/>
            <a:ext cx="470650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کنید..</a:t>
            </a:r>
            <a:endParaRPr lang="en-US" sz="14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F622B5B-FEEC-83D1-6973-2F40BCF2000E}"/>
              </a:ext>
            </a:extLst>
          </p:cNvPr>
          <p:cNvGrpSpPr/>
          <p:nvPr/>
        </p:nvGrpSpPr>
        <p:grpSpPr>
          <a:xfrm>
            <a:off x="-315192" y="1455512"/>
            <a:ext cx="7003962" cy="4459309"/>
            <a:chOff x="-315192" y="1455512"/>
            <a:chExt cx="7003962" cy="445930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E012E7A-C830-FDB8-1657-2BFC42EE8659}"/>
                </a:ext>
              </a:extLst>
            </p:cNvPr>
            <p:cNvGrpSpPr/>
            <p:nvPr/>
          </p:nvGrpSpPr>
          <p:grpSpPr>
            <a:xfrm>
              <a:off x="-315192" y="1489413"/>
              <a:ext cx="7003962" cy="2079740"/>
              <a:chOff x="620177" y="1556353"/>
              <a:chExt cx="3854008" cy="1144400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18F880E5-67A2-8A3B-B147-7D5A587C84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168354">
                <a:off x="620177" y="1812096"/>
                <a:ext cx="2243433" cy="888657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F6BC514B-E4C7-26B5-9DC0-C193B1D017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91028">
                <a:off x="2230752" y="1556353"/>
                <a:ext cx="2243433" cy="888657"/>
              </a:xfrm>
              <a:prstGeom prst="rect">
                <a:avLst/>
              </a:prstGeom>
            </p:spPr>
          </p:pic>
        </p:grp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3273A3C-1C16-3211-E6BD-DBE08BA9CDB5}"/>
                </a:ext>
              </a:extLst>
            </p:cNvPr>
            <p:cNvSpPr/>
            <p:nvPr/>
          </p:nvSpPr>
          <p:spPr>
            <a:xfrm rot="1037778">
              <a:off x="939113" y="1776947"/>
              <a:ext cx="4053017" cy="4053017"/>
            </a:xfrm>
            <a:prstGeom prst="roundRect">
              <a:avLst/>
            </a:prstGeom>
            <a:noFill/>
            <a:ln w="38100">
              <a:solidFill>
                <a:srgbClr val="8F06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6FEA7CB-EBEF-98C5-3933-8729FC51B3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63" b="16396"/>
            <a:stretch/>
          </p:blipFill>
          <p:spPr>
            <a:xfrm>
              <a:off x="974929" y="1692089"/>
              <a:ext cx="3981383" cy="4222732"/>
            </a:xfrm>
            <a:prstGeom prst="roundRect">
              <a:avLst/>
            </a:prstGeom>
          </p:spPr>
        </p:pic>
        <p:grpSp>
          <p:nvGrpSpPr>
            <p:cNvPr id="4" name="Graphic 5">
              <a:extLst>
                <a:ext uri="{FF2B5EF4-FFF2-40B4-BE49-F238E27FC236}">
                  <a16:creationId xmlns:a16="http://schemas.microsoft.com/office/drawing/2014/main" id="{3B4B8786-4D0B-EC5B-3659-DEC9685E1364}"/>
                </a:ext>
              </a:extLst>
            </p:cNvPr>
            <p:cNvGrpSpPr/>
            <p:nvPr/>
          </p:nvGrpSpPr>
          <p:grpSpPr>
            <a:xfrm>
              <a:off x="2965620" y="1455512"/>
              <a:ext cx="364140" cy="375162"/>
              <a:chOff x="2126383" y="557880"/>
              <a:chExt cx="559115" cy="576039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41210B78-10A4-4A94-5A29-EAFEF003468E}"/>
                  </a:ext>
                </a:extLst>
              </p:cNvPr>
              <p:cNvSpPr/>
              <p:nvPr/>
            </p:nvSpPr>
            <p:spPr>
              <a:xfrm>
                <a:off x="2126383" y="1081292"/>
                <a:ext cx="52539" cy="52627"/>
              </a:xfrm>
              <a:custGeom>
                <a:avLst/>
                <a:gdLst>
                  <a:gd name="connsiteX0" fmla="*/ 52511 w 52539"/>
                  <a:gd name="connsiteY0" fmla="*/ 27460 h 52627"/>
                  <a:gd name="connsiteX1" fmla="*/ 27460 w 52539"/>
                  <a:gd name="connsiteY1" fmla="*/ 28 h 52627"/>
                  <a:gd name="connsiteX2" fmla="*/ 28 w 52539"/>
                  <a:gd name="connsiteY2" fmla="*/ 25174 h 52627"/>
                  <a:gd name="connsiteX3" fmla="*/ 25174 w 52539"/>
                  <a:gd name="connsiteY3" fmla="*/ 52606 h 52627"/>
                  <a:gd name="connsiteX4" fmla="*/ 52511 w 52539"/>
                  <a:gd name="connsiteY4" fmla="*/ 27460 h 5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39" h="52627">
                    <a:moveTo>
                      <a:pt x="52511" y="27460"/>
                    </a:moveTo>
                    <a:cubicBezTo>
                      <a:pt x="53178" y="12982"/>
                      <a:pt x="41938" y="695"/>
                      <a:pt x="27460" y="28"/>
                    </a:cubicBezTo>
                    <a:cubicBezTo>
                      <a:pt x="12887" y="-639"/>
                      <a:pt x="600" y="10601"/>
                      <a:pt x="28" y="25174"/>
                    </a:cubicBezTo>
                    <a:cubicBezTo>
                      <a:pt x="-639" y="39652"/>
                      <a:pt x="10601" y="52035"/>
                      <a:pt x="25174" y="52606"/>
                    </a:cubicBezTo>
                    <a:cubicBezTo>
                      <a:pt x="39557" y="53178"/>
                      <a:pt x="51844" y="41938"/>
                      <a:pt x="52511" y="274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B2200"/>
                  </a:gs>
                  <a:gs pos="50000">
                    <a:srgbClr val="625215"/>
                  </a:gs>
                  <a:gs pos="100000">
                    <a:srgbClr val="99832A"/>
                  </a:gs>
                </a:gsLst>
                <a:lin ang="2854101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6CFDB935-1C90-9CF3-E8F1-95C1ED3F9D96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188">
                    <a:srgbClr val="696969"/>
                  </a:gs>
                  <a:gs pos="25760">
                    <a:srgbClr val="FCFCFC"/>
                  </a:gs>
                  <a:gs pos="55050">
                    <a:srgbClr val="D4D4D4"/>
                  </a:gs>
                  <a:gs pos="77780">
                    <a:srgbClr val="434343"/>
                  </a:gs>
                  <a:gs pos="82120">
                    <a:srgbClr val="474747"/>
                  </a:gs>
                  <a:gs pos="86570">
                    <a:srgbClr val="535353"/>
                  </a:gs>
                  <a:gs pos="91080">
                    <a:srgbClr val="686868"/>
                  </a:gs>
                  <a:gs pos="95600">
                    <a:srgbClr val="858585"/>
                  </a:gs>
                  <a:gs pos="100000">
                    <a:srgbClr val="A8A8A8"/>
                  </a:gs>
                </a:gsLst>
                <a:lin ang="1332131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3278C99-A5EE-7A4E-F31C-D7EA0E4A407A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7F7F7F"/>
                  </a:gs>
                  <a:gs pos="100000">
                    <a:srgbClr val="000000"/>
                  </a:gs>
                </a:gsLst>
                <a:lin ang="1872108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92316ED-4BB8-3FBF-AAE6-D6B87A0ED21D}"/>
                  </a:ext>
                </a:extLst>
              </p:cNvPr>
              <p:cNvSpPr/>
              <p:nvPr/>
            </p:nvSpPr>
            <p:spPr>
              <a:xfrm>
                <a:off x="2179571" y="704419"/>
                <a:ext cx="355536" cy="356792"/>
              </a:xfrm>
              <a:custGeom>
                <a:avLst/>
                <a:gdLst>
                  <a:gd name="connsiteX0" fmla="*/ 355082 w 355536"/>
                  <a:gd name="connsiteY0" fmla="*/ 186306 h 356792"/>
                  <a:gd name="connsiteX1" fmla="*/ 190490 w 355536"/>
                  <a:gd name="connsiteY1" fmla="*/ 356613 h 356792"/>
                  <a:gd name="connsiteX2" fmla="*/ 466 w 355536"/>
                  <a:gd name="connsiteY2" fmla="*/ 170399 h 356792"/>
                  <a:gd name="connsiteX3" fmla="*/ 165058 w 355536"/>
                  <a:gd name="connsiteY3" fmla="*/ 187 h 356792"/>
                  <a:gd name="connsiteX4" fmla="*/ 355082 w 355536"/>
                  <a:gd name="connsiteY4" fmla="*/ 186306 h 35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536" h="356792">
                    <a:moveTo>
                      <a:pt x="355082" y="186306"/>
                    </a:moveTo>
                    <a:cubicBezTo>
                      <a:pt x="362035" y="284699"/>
                      <a:pt x="288407" y="360994"/>
                      <a:pt x="190490" y="356613"/>
                    </a:cubicBezTo>
                    <a:cubicBezTo>
                      <a:pt x="92573" y="352231"/>
                      <a:pt x="7515" y="268888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569"/>
                      <a:pt x="348033" y="87913"/>
                      <a:pt x="355082" y="186306"/>
                    </a:cubicBezTo>
                    <a:close/>
                  </a:path>
                </a:pathLst>
              </a:custGeom>
              <a:solidFill>
                <a:srgbClr val="8A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86A552B0-2E4B-994A-9782-D580DBD0A3AF}"/>
                  </a:ext>
                </a:extLst>
              </p:cNvPr>
              <p:cNvSpPr/>
              <p:nvPr/>
            </p:nvSpPr>
            <p:spPr>
              <a:xfrm>
                <a:off x="2189382" y="707277"/>
                <a:ext cx="355452" cy="356697"/>
              </a:xfrm>
              <a:custGeom>
                <a:avLst/>
                <a:gdLst>
                  <a:gd name="connsiteX0" fmla="*/ 354987 w 355452"/>
                  <a:gd name="connsiteY0" fmla="*/ 186306 h 356697"/>
                  <a:gd name="connsiteX1" fmla="*/ 190395 w 355452"/>
                  <a:gd name="connsiteY1" fmla="*/ 356518 h 356697"/>
                  <a:gd name="connsiteX2" fmla="*/ 466 w 355452"/>
                  <a:gd name="connsiteY2" fmla="*/ 170399 h 356697"/>
                  <a:gd name="connsiteX3" fmla="*/ 165058 w 355452"/>
                  <a:gd name="connsiteY3" fmla="*/ 187 h 356697"/>
                  <a:gd name="connsiteX4" fmla="*/ 354987 w 355452"/>
                  <a:gd name="connsiteY4" fmla="*/ 186306 h 35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52" h="356697">
                    <a:moveTo>
                      <a:pt x="354987" y="186306"/>
                    </a:moveTo>
                    <a:cubicBezTo>
                      <a:pt x="362035" y="284699"/>
                      <a:pt x="288312" y="360899"/>
                      <a:pt x="190395" y="356518"/>
                    </a:cubicBezTo>
                    <a:cubicBezTo>
                      <a:pt x="92478" y="352136"/>
                      <a:pt x="7419" y="268792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474"/>
                      <a:pt x="347938" y="87817"/>
                      <a:pt x="354987" y="186306"/>
                    </a:cubicBezTo>
                    <a:close/>
                  </a:path>
                </a:pathLst>
              </a:custGeom>
              <a:solidFill>
                <a:srgbClr val="FF55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30AE2859-FA04-3E8C-9FBE-8C169CF6E9D6}"/>
                  </a:ext>
                </a:extLst>
              </p:cNvPr>
              <p:cNvSpPr/>
              <p:nvPr/>
            </p:nvSpPr>
            <p:spPr>
              <a:xfrm>
                <a:off x="2346153" y="717521"/>
                <a:ext cx="188549" cy="336343"/>
              </a:xfrm>
              <a:custGeom>
                <a:avLst/>
                <a:gdLst>
                  <a:gd name="connsiteX0" fmla="*/ 188119 w 188549"/>
                  <a:gd name="connsiteY0" fmla="*/ 175585 h 336343"/>
                  <a:gd name="connsiteX1" fmla="*/ 8954 w 188549"/>
                  <a:gd name="connsiteY1" fmla="*/ 39 h 336343"/>
                  <a:gd name="connsiteX2" fmla="*/ 0 w 188549"/>
                  <a:gd name="connsiteY2" fmla="*/ 135 h 336343"/>
                  <a:gd name="connsiteX3" fmla="*/ 178594 w 188549"/>
                  <a:gd name="connsiteY3" fmla="*/ 175585 h 336343"/>
                  <a:gd name="connsiteX4" fmla="*/ 32385 w 188549"/>
                  <a:gd name="connsiteY4" fmla="*/ 336081 h 336343"/>
                  <a:gd name="connsiteX5" fmla="*/ 32956 w 188549"/>
                  <a:gd name="connsiteY5" fmla="*/ 336177 h 336343"/>
                  <a:gd name="connsiteX6" fmla="*/ 188119 w 188549"/>
                  <a:gd name="connsiteY6" fmla="*/ 175585 h 33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9" h="336343">
                    <a:moveTo>
                      <a:pt x="188119" y="175585"/>
                    </a:moveTo>
                    <a:cubicBezTo>
                      <a:pt x="181451" y="82812"/>
                      <a:pt x="101251" y="4230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92107" y="4611"/>
                      <a:pt x="171926" y="83002"/>
                      <a:pt x="178594" y="175585"/>
                    </a:cubicBezTo>
                    <a:cubicBezTo>
                      <a:pt x="184976" y="265311"/>
                      <a:pt x="120110" y="335319"/>
                      <a:pt x="32385" y="336081"/>
                    </a:cubicBezTo>
                    <a:cubicBezTo>
                      <a:pt x="32576" y="336081"/>
                      <a:pt x="32766" y="336081"/>
                      <a:pt x="32956" y="336177"/>
                    </a:cubicBezTo>
                    <a:cubicBezTo>
                      <a:pt x="125254" y="340272"/>
                      <a:pt x="194691" y="268359"/>
                      <a:pt x="188119" y="175585"/>
                    </a:cubicBezTo>
                    <a:close/>
                  </a:path>
                </a:pathLst>
              </a:custGeom>
              <a:solidFill>
                <a:srgbClr val="F879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2C1074F-F9B9-20AB-DFA7-B83852DDECB5}"/>
                  </a:ext>
                </a:extLst>
              </p:cNvPr>
              <p:cNvSpPr/>
              <p:nvPr/>
            </p:nvSpPr>
            <p:spPr>
              <a:xfrm>
                <a:off x="2280718" y="612404"/>
                <a:ext cx="351185" cy="355904"/>
              </a:xfrm>
              <a:custGeom>
                <a:avLst/>
                <a:gdLst>
                  <a:gd name="connsiteX0" fmla="*/ 351185 w 351185"/>
                  <a:gd name="connsiteY0" fmla="*/ 127159 h 355904"/>
                  <a:gd name="connsiteX1" fmla="*/ 163829 w 351185"/>
                  <a:gd name="connsiteY1" fmla="*/ 340424 h 355904"/>
                  <a:gd name="connsiteX2" fmla="*/ 12572 w 351185"/>
                  <a:gd name="connsiteY2" fmla="*/ 213265 h 355904"/>
                  <a:gd name="connsiteX3" fmla="*/ 199928 w 351185"/>
                  <a:gd name="connsiteY3" fmla="*/ 0 h 355904"/>
                  <a:gd name="connsiteX4" fmla="*/ 351185 w 351185"/>
                  <a:gd name="connsiteY4" fmla="*/ 127159 h 355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185" h="355904">
                    <a:moveTo>
                      <a:pt x="351185" y="127159"/>
                    </a:moveTo>
                    <a:lnTo>
                      <a:pt x="163829" y="340424"/>
                    </a:lnTo>
                    <a:cubicBezTo>
                      <a:pt x="106393" y="397288"/>
                      <a:pt x="-44197" y="284417"/>
                      <a:pt x="12572" y="213265"/>
                    </a:cubicBezTo>
                    <a:lnTo>
                      <a:pt x="199928" y="0"/>
                    </a:lnTo>
                    <a:lnTo>
                      <a:pt x="351185" y="127159"/>
                    </a:lnTo>
                    <a:close/>
                  </a:path>
                </a:pathLst>
              </a:custGeom>
              <a:gradFill>
                <a:gsLst>
                  <a:gs pos="0">
                    <a:srgbClr val="B40000"/>
                  </a:gs>
                  <a:gs pos="7690">
                    <a:srgbClr val="A20000"/>
                  </a:gs>
                  <a:gs pos="16320">
                    <a:srgbClr val="960000"/>
                  </a:gs>
                  <a:gs pos="24750">
                    <a:srgbClr val="920000"/>
                  </a:gs>
                  <a:gs pos="57580">
                    <a:srgbClr val="B40000"/>
                  </a:gs>
                  <a:gs pos="86870">
                    <a:srgbClr val="FF8484"/>
                  </a:gs>
                  <a:gs pos="99810">
                    <a:srgbClr val="AD2828"/>
                  </a:gs>
                </a:gsLst>
                <a:lin ang="255405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53A6CCDA-3E3E-6A67-BABF-377C8DC102BB}"/>
                  </a:ext>
                </a:extLst>
              </p:cNvPr>
              <p:cNvSpPr/>
              <p:nvPr/>
            </p:nvSpPr>
            <p:spPr>
              <a:xfrm>
                <a:off x="2277576" y="612309"/>
                <a:ext cx="203355" cy="356209"/>
              </a:xfrm>
              <a:custGeom>
                <a:avLst/>
                <a:gdLst>
                  <a:gd name="connsiteX0" fmla="*/ 18380 w 203355"/>
                  <a:gd name="connsiteY0" fmla="*/ 210884 h 356209"/>
                  <a:gd name="connsiteX1" fmla="*/ 203355 w 203355"/>
                  <a:gd name="connsiteY1" fmla="*/ 286 h 356209"/>
                  <a:gd name="connsiteX2" fmla="*/ 203070 w 203355"/>
                  <a:gd name="connsiteY2" fmla="*/ 0 h 356209"/>
                  <a:gd name="connsiteX3" fmla="*/ 15713 w 203355"/>
                  <a:gd name="connsiteY3" fmla="*/ 213360 h 356209"/>
                  <a:gd name="connsiteX4" fmla="*/ 166779 w 203355"/>
                  <a:gd name="connsiteY4" fmla="*/ 340805 h 356209"/>
                  <a:gd name="connsiteX5" fmla="*/ 18380 w 203355"/>
                  <a:gd name="connsiteY5" fmla="*/ 210884 h 35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355" h="356209">
                    <a:moveTo>
                      <a:pt x="18380" y="210884"/>
                    </a:moveTo>
                    <a:lnTo>
                      <a:pt x="203355" y="286"/>
                    </a:lnTo>
                    <a:lnTo>
                      <a:pt x="203070" y="0"/>
                    </a:lnTo>
                    <a:lnTo>
                      <a:pt x="15713" y="213360"/>
                    </a:lnTo>
                    <a:cubicBezTo>
                      <a:pt x="-49438" y="285179"/>
                      <a:pt x="105153" y="397383"/>
                      <a:pt x="166779" y="340805"/>
                    </a:cubicBezTo>
                    <a:cubicBezTo>
                      <a:pt x="107439" y="391192"/>
                      <a:pt x="-37437" y="280892"/>
                      <a:pt x="18380" y="2108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00000"/>
                  </a:gs>
                  <a:gs pos="5560">
                    <a:srgbClr val="850000"/>
                  </a:gs>
                  <a:gs pos="15270">
                    <a:srgbClr val="790000"/>
                  </a:gs>
                  <a:gs pos="24750">
                    <a:srgbClr val="750000"/>
                  </a:gs>
                  <a:gs pos="57580">
                    <a:srgbClr val="900000"/>
                  </a:gs>
                  <a:gs pos="86870">
                    <a:srgbClr val="DE5757"/>
                  </a:gs>
                  <a:gs pos="99810">
                    <a:srgbClr val="9E0C0C"/>
                  </a:gs>
                </a:gsLst>
                <a:lin ang="255406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CE1A8AE-D819-520A-41AA-863B3EEC8388}"/>
                  </a:ext>
                </a:extLst>
              </p:cNvPr>
              <p:cNvSpPr/>
              <p:nvPr/>
            </p:nvSpPr>
            <p:spPr>
              <a:xfrm>
                <a:off x="2414954" y="557880"/>
                <a:ext cx="270545" cy="271450"/>
              </a:xfrm>
              <a:custGeom>
                <a:avLst/>
                <a:gdLst>
                  <a:gd name="connsiteX0" fmla="*/ 270194 w 270545"/>
                  <a:gd name="connsiteY0" fmla="*/ 141774 h 271450"/>
                  <a:gd name="connsiteX1" fmla="*/ 144940 w 270545"/>
                  <a:gd name="connsiteY1" fmla="*/ 271314 h 271450"/>
                  <a:gd name="connsiteX2" fmla="*/ 351 w 270545"/>
                  <a:gd name="connsiteY2" fmla="*/ 129677 h 271450"/>
                  <a:gd name="connsiteX3" fmla="*/ 125605 w 270545"/>
                  <a:gd name="connsiteY3" fmla="*/ 137 h 271450"/>
                  <a:gd name="connsiteX4" fmla="*/ 270194 w 270545"/>
                  <a:gd name="connsiteY4" fmla="*/ 141774 h 2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545" h="271450">
                    <a:moveTo>
                      <a:pt x="270194" y="141774"/>
                    </a:moveTo>
                    <a:cubicBezTo>
                      <a:pt x="275528" y="216640"/>
                      <a:pt x="219426" y="274647"/>
                      <a:pt x="144940" y="271314"/>
                    </a:cubicBezTo>
                    <a:cubicBezTo>
                      <a:pt x="70455" y="267980"/>
                      <a:pt x="5685" y="204543"/>
                      <a:pt x="351" y="129677"/>
                    </a:cubicBezTo>
                    <a:cubicBezTo>
                      <a:pt x="-4983" y="54810"/>
                      <a:pt x="51119" y="-3197"/>
                      <a:pt x="125605" y="137"/>
                    </a:cubicBezTo>
                    <a:cubicBezTo>
                      <a:pt x="200090" y="3566"/>
                      <a:pt x="264765" y="66907"/>
                      <a:pt x="270194" y="141774"/>
                    </a:cubicBezTo>
                    <a:close/>
                  </a:path>
                </a:pathLst>
              </a:custGeom>
              <a:solidFill>
                <a:srgbClr val="99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8B91EAE-F7E8-152A-5833-E2BFB058C46F}"/>
                  </a:ext>
                </a:extLst>
              </p:cNvPr>
              <p:cNvSpPr/>
              <p:nvPr/>
            </p:nvSpPr>
            <p:spPr>
              <a:xfrm>
                <a:off x="2428305" y="561023"/>
                <a:ext cx="254509" cy="255353"/>
              </a:xfrm>
              <a:custGeom>
                <a:avLst/>
                <a:gdLst>
                  <a:gd name="connsiteX0" fmla="*/ 254175 w 254509"/>
                  <a:gd name="connsiteY0" fmla="*/ 133392 h 255353"/>
                  <a:gd name="connsiteX1" fmla="*/ 136351 w 254509"/>
                  <a:gd name="connsiteY1" fmla="*/ 255216 h 255353"/>
                  <a:gd name="connsiteX2" fmla="*/ 334 w 254509"/>
                  <a:gd name="connsiteY2" fmla="*/ 121962 h 255353"/>
                  <a:gd name="connsiteX3" fmla="*/ 118158 w 254509"/>
                  <a:gd name="connsiteY3" fmla="*/ 137 h 255353"/>
                  <a:gd name="connsiteX4" fmla="*/ 254175 w 254509"/>
                  <a:gd name="connsiteY4" fmla="*/ 133392 h 25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509" h="255353">
                    <a:moveTo>
                      <a:pt x="254175" y="133392"/>
                    </a:moveTo>
                    <a:cubicBezTo>
                      <a:pt x="259224" y="203877"/>
                      <a:pt x="206455" y="258455"/>
                      <a:pt x="136351" y="255216"/>
                    </a:cubicBezTo>
                    <a:cubicBezTo>
                      <a:pt x="66247" y="252073"/>
                      <a:pt x="5382" y="192447"/>
                      <a:pt x="334" y="121962"/>
                    </a:cubicBezTo>
                    <a:cubicBezTo>
                      <a:pt x="-4714" y="51477"/>
                      <a:pt x="48054" y="-3102"/>
                      <a:pt x="118158" y="137"/>
                    </a:cubicBezTo>
                    <a:cubicBezTo>
                      <a:pt x="188262" y="3280"/>
                      <a:pt x="249127" y="63002"/>
                      <a:pt x="254175" y="1333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D10606"/>
                  </a:gs>
                  <a:gs pos="11340">
                    <a:srgbClr val="DA1717"/>
                  </a:gs>
                  <a:gs pos="33760">
                    <a:srgbClr val="E93434"/>
                  </a:gs>
                  <a:gs pos="56140">
                    <a:srgbClr val="F34949"/>
                  </a:gs>
                  <a:gs pos="78250">
                    <a:srgbClr val="FA5555"/>
                  </a:gs>
                  <a:gs pos="99810">
                    <a:srgbClr val="FC5959"/>
                  </a:gs>
                </a:gsLst>
                <a:lin ang="255402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EE55CD27-95A1-1009-4088-7E197FB36E2D}"/>
                  </a:ext>
                </a:extLst>
              </p:cNvPr>
              <p:cNvSpPr/>
              <p:nvPr/>
            </p:nvSpPr>
            <p:spPr>
              <a:xfrm>
                <a:off x="2537986" y="567312"/>
                <a:ext cx="138615" cy="242864"/>
              </a:xfrm>
              <a:custGeom>
                <a:avLst/>
                <a:gdLst>
                  <a:gd name="connsiteX0" fmla="*/ 138303 w 138615"/>
                  <a:gd name="connsiteY0" fmla="*/ 126817 h 242864"/>
                  <a:gd name="connsiteX1" fmla="*/ 8954 w 138615"/>
                  <a:gd name="connsiteY1" fmla="*/ 39 h 242864"/>
                  <a:gd name="connsiteX2" fmla="*/ 0 w 138615"/>
                  <a:gd name="connsiteY2" fmla="*/ 135 h 242864"/>
                  <a:gd name="connsiteX3" fmla="*/ 128778 w 138615"/>
                  <a:gd name="connsiteY3" fmla="*/ 126817 h 242864"/>
                  <a:gd name="connsiteX4" fmla="*/ 25718 w 138615"/>
                  <a:gd name="connsiteY4" fmla="*/ 242641 h 242864"/>
                  <a:gd name="connsiteX5" fmla="*/ 26289 w 138615"/>
                  <a:gd name="connsiteY5" fmla="*/ 242736 h 242864"/>
                  <a:gd name="connsiteX6" fmla="*/ 138303 w 138615"/>
                  <a:gd name="connsiteY6" fmla="*/ 126817 h 24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15" h="242864">
                    <a:moveTo>
                      <a:pt x="138303" y="126817"/>
                    </a:moveTo>
                    <a:cubicBezTo>
                      <a:pt x="133541" y="59761"/>
                      <a:pt x="75629" y="3087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66389" y="3373"/>
                      <a:pt x="124016" y="60047"/>
                      <a:pt x="128778" y="126817"/>
                    </a:cubicBezTo>
                    <a:cubicBezTo>
                      <a:pt x="133350" y="190825"/>
                      <a:pt x="87821" y="240831"/>
                      <a:pt x="25718" y="242641"/>
                    </a:cubicBezTo>
                    <a:cubicBezTo>
                      <a:pt x="25908" y="242641"/>
                      <a:pt x="26099" y="242641"/>
                      <a:pt x="26289" y="242736"/>
                    </a:cubicBezTo>
                    <a:cubicBezTo>
                      <a:pt x="92869" y="245784"/>
                      <a:pt x="143066" y="193873"/>
                      <a:pt x="138303" y="126817"/>
                    </a:cubicBezTo>
                    <a:close/>
                  </a:path>
                </a:pathLst>
              </a:custGeom>
              <a:solidFill>
                <a:srgbClr val="FE96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2337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val 59">
            <a:extLst>
              <a:ext uri="{FF2B5EF4-FFF2-40B4-BE49-F238E27FC236}">
                <a16:creationId xmlns:a16="http://schemas.microsoft.com/office/drawing/2014/main" id="{9F9C2F55-E8DD-3EBC-8F92-53D158C9AE66}"/>
              </a:ext>
            </a:extLst>
          </p:cNvPr>
          <p:cNvSpPr/>
          <p:nvPr/>
        </p:nvSpPr>
        <p:spPr>
          <a:xfrm>
            <a:off x="5202421" y="1770876"/>
            <a:ext cx="368364" cy="36836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905A04C0-3E1C-9155-3512-925F191FE885}"/>
              </a:ext>
            </a:extLst>
          </p:cNvPr>
          <p:cNvSpPr/>
          <p:nvPr/>
        </p:nvSpPr>
        <p:spPr>
          <a:xfrm>
            <a:off x="5180458" y="3483220"/>
            <a:ext cx="368364" cy="36836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28435A9-DF8B-0BD7-2068-481C158B300E}"/>
              </a:ext>
            </a:extLst>
          </p:cNvPr>
          <p:cNvSpPr/>
          <p:nvPr/>
        </p:nvSpPr>
        <p:spPr>
          <a:xfrm>
            <a:off x="5187551" y="5304757"/>
            <a:ext cx="368364" cy="36836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391E2ED4-AB0F-47E7-C5A4-4866CE86FC02}"/>
              </a:ext>
            </a:extLst>
          </p:cNvPr>
          <p:cNvSpPr/>
          <p:nvPr/>
        </p:nvSpPr>
        <p:spPr>
          <a:xfrm>
            <a:off x="8510910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75D79F9-0045-DA97-80F5-2DA977322341}"/>
              </a:ext>
            </a:extLst>
          </p:cNvPr>
          <p:cNvSpPr/>
          <p:nvPr/>
        </p:nvSpPr>
        <p:spPr>
          <a:xfrm>
            <a:off x="3457595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24D24A-D408-5321-1F6A-5A62EA5479E9}"/>
              </a:ext>
            </a:extLst>
          </p:cNvPr>
          <p:cNvSpPr txBox="1"/>
          <p:nvPr/>
        </p:nvSpPr>
        <p:spPr>
          <a:xfrm>
            <a:off x="3516906" y="204854"/>
            <a:ext cx="4931925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آشنایی با روحانیت </a:t>
            </a:r>
            <a:r>
              <a:rPr lang="fa-IR" sz="2800" dirty="0">
                <a:solidFill>
                  <a:srgbClr val="8F0603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شهید حسن باقری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BD18FDB-C483-6AC1-7298-9925D64ECF3D}"/>
              </a:ext>
            </a:extLst>
          </p:cNvPr>
          <p:cNvGrpSpPr/>
          <p:nvPr/>
        </p:nvGrpSpPr>
        <p:grpSpPr>
          <a:xfrm>
            <a:off x="7596487" y="1732884"/>
            <a:ext cx="4264881" cy="2643066"/>
            <a:chOff x="5188038" y="1678847"/>
            <a:chExt cx="7003962" cy="434055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E012E7A-C830-FDB8-1657-2BFC42EE8659}"/>
                </a:ext>
              </a:extLst>
            </p:cNvPr>
            <p:cNvGrpSpPr/>
            <p:nvPr/>
          </p:nvGrpSpPr>
          <p:grpSpPr>
            <a:xfrm>
              <a:off x="5188038" y="1678847"/>
              <a:ext cx="7003962" cy="2079740"/>
              <a:chOff x="620177" y="1556353"/>
              <a:chExt cx="3854008" cy="1144400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18F880E5-67A2-8A3B-B147-7D5A587C84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168354">
                <a:off x="620177" y="1812096"/>
                <a:ext cx="2243433" cy="888657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F6BC514B-E4C7-26B5-9DC0-C193B1D017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91028">
                <a:off x="2230752" y="1556353"/>
                <a:ext cx="2243433" cy="888657"/>
              </a:xfrm>
              <a:prstGeom prst="rect">
                <a:avLst/>
              </a:prstGeom>
            </p:spPr>
          </p:pic>
        </p:grp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3273A3C-1C16-3211-E6BD-DBE08BA9CDB5}"/>
                </a:ext>
              </a:extLst>
            </p:cNvPr>
            <p:cNvSpPr/>
            <p:nvPr/>
          </p:nvSpPr>
          <p:spPr>
            <a:xfrm rot="1037778">
              <a:off x="6442343" y="1966381"/>
              <a:ext cx="4053017" cy="4053017"/>
            </a:xfrm>
            <a:prstGeom prst="roundRect">
              <a:avLst/>
            </a:prstGeom>
            <a:noFill/>
            <a:ln w="38100">
              <a:solidFill>
                <a:srgbClr val="8F06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AC0BF47-0B9A-A319-0DA9-407E5C94B8BA}"/>
              </a:ext>
            </a:extLst>
          </p:cNvPr>
          <p:cNvGrpSpPr/>
          <p:nvPr/>
        </p:nvGrpSpPr>
        <p:grpSpPr>
          <a:xfrm>
            <a:off x="6221067" y="4183065"/>
            <a:ext cx="3479092" cy="2156091"/>
            <a:chOff x="5188038" y="1678847"/>
            <a:chExt cx="7003962" cy="434055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045500F-F97E-2CE3-48F7-1ABC6F199A36}"/>
                </a:ext>
              </a:extLst>
            </p:cNvPr>
            <p:cNvGrpSpPr/>
            <p:nvPr/>
          </p:nvGrpSpPr>
          <p:grpSpPr>
            <a:xfrm>
              <a:off x="5188038" y="1678847"/>
              <a:ext cx="7003962" cy="2079740"/>
              <a:chOff x="620177" y="1556353"/>
              <a:chExt cx="3854008" cy="1144400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5CFC1A65-950F-708D-CE00-E61006C55C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168354">
                <a:off x="620177" y="1812096"/>
                <a:ext cx="2243433" cy="888657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7008B3C3-4560-569D-3EFF-1210892FFE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91028">
                <a:off x="2230752" y="1556353"/>
                <a:ext cx="2243433" cy="888657"/>
              </a:xfrm>
              <a:prstGeom prst="rect">
                <a:avLst/>
              </a:prstGeom>
            </p:spPr>
          </p:pic>
        </p:grp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6249AA23-FEE4-EA2C-58DD-43CB7F945473}"/>
                </a:ext>
              </a:extLst>
            </p:cNvPr>
            <p:cNvSpPr/>
            <p:nvPr/>
          </p:nvSpPr>
          <p:spPr>
            <a:xfrm rot="1037778">
              <a:off x="6442343" y="1966381"/>
              <a:ext cx="4053017" cy="4053017"/>
            </a:xfrm>
            <a:prstGeom prst="roundRect">
              <a:avLst/>
            </a:prstGeom>
            <a:noFill/>
            <a:ln w="38100">
              <a:solidFill>
                <a:srgbClr val="8F06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E3B186A1-A542-DF86-275A-3AD17B779B5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1" r="13628"/>
          <a:stretch/>
        </p:blipFill>
        <p:spPr>
          <a:xfrm rot="21000862">
            <a:off x="7821531" y="1606706"/>
            <a:ext cx="2698594" cy="2698014"/>
          </a:xfrm>
          <a:prstGeom prst="roundRect">
            <a:avLst>
              <a:gd name="adj" fmla="val 19404"/>
            </a:avLst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CED44B0-BE38-EDF3-2843-CADBB2AE23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0" t="3463" r="6684" b="28916"/>
          <a:stretch/>
        </p:blipFill>
        <p:spPr>
          <a:xfrm rot="21173708">
            <a:off x="6359591" y="4429238"/>
            <a:ext cx="2087607" cy="1992578"/>
          </a:xfrm>
          <a:prstGeom prst="roundRect">
            <a:avLst>
              <a:gd name="adj" fmla="val 16272"/>
            </a:avLst>
          </a:prstGeom>
        </p:spPr>
      </p:pic>
      <p:grpSp>
        <p:nvGrpSpPr>
          <p:cNvPr id="30" name="Graphic 25">
            <a:extLst>
              <a:ext uri="{FF2B5EF4-FFF2-40B4-BE49-F238E27FC236}">
                <a16:creationId xmlns:a16="http://schemas.microsoft.com/office/drawing/2014/main" id="{65C170B9-CB69-B51B-2AAF-3C15792D4E82}"/>
              </a:ext>
            </a:extLst>
          </p:cNvPr>
          <p:cNvGrpSpPr/>
          <p:nvPr/>
        </p:nvGrpSpPr>
        <p:grpSpPr>
          <a:xfrm>
            <a:off x="5145332" y="5152209"/>
            <a:ext cx="505872" cy="533400"/>
            <a:chOff x="2262776" y="6110287"/>
            <a:chExt cx="505872" cy="533400"/>
          </a:xfrm>
          <a:solidFill>
            <a:srgbClr val="000000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05E2E95-2170-375A-EBCD-9D8363227A74}"/>
                </a:ext>
              </a:extLst>
            </p:cNvPr>
            <p:cNvSpPr/>
            <p:nvPr/>
          </p:nvSpPr>
          <p:spPr>
            <a:xfrm>
              <a:off x="2478612" y="6511289"/>
              <a:ext cx="72334" cy="131445"/>
            </a:xfrm>
            <a:custGeom>
              <a:avLst/>
              <a:gdLst>
                <a:gd name="connsiteX0" fmla="*/ 36576 w 72334"/>
                <a:gd name="connsiteY0" fmla="*/ 0 h 131445"/>
                <a:gd name="connsiteX1" fmla="*/ 0 w 72334"/>
                <a:gd name="connsiteY1" fmla="*/ 36195 h 131445"/>
                <a:gd name="connsiteX2" fmla="*/ 0 w 72334"/>
                <a:gd name="connsiteY2" fmla="*/ 131445 h 131445"/>
                <a:gd name="connsiteX3" fmla="*/ 72295 w 72334"/>
                <a:gd name="connsiteY3" fmla="*/ 131445 h 131445"/>
                <a:gd name="connsiteX4" fmla="*/ 72295 w 72334"/>
                <a:gd name="connsiteY4" fmla="*/ 36195 h 131445"/>
                <a:gd name="connsiteX5" fmla="*/ 36576 w 72334"/>
                <a:gd name="connsiteY5" fmla="*/ 0 h 13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334" h="131445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lnTo>
                    <a:pt x="0" y="131445"/>
                  </a:lnTo>
                  <a:lnTo>
                    <a:pt x="72295" y="131445"/>
                  </a:lnTo>
                  <a:lnTo>
                    <a:pt x="72295" y="36195"/>
                  </a:lnTo>
                  <a:cubicBezTo>
                    <a:pt x="73247" y="16193"/>
                    <a:pt x="56864" y="0"/>
                    <a:pt x="3657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48C0646-9214-2E10-CEB8-E3BD9EC710C7}"/>
                </a:ext>
              </a:extLst>
            </p:cNvPr>
            <p:cNvSpPr/>
            <p:nvPr/>
          </p:nvSpPr>
          <p:spPr>
            <a:xfrm>
              <a:off x="2298399" y="620172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5FE595B-9235-EA3B-463E-3709ACD0F918}"/>
                </a:ext>
              </a:extLst>
            </p:cNvPr>
            <p:cNvSpPr/>
            <p:nvPr/>
          </p:nvSpPr>
          <p:spPr>
            <a:xfrm>
              <a:off x="2706926" y="6154102"/>
              <a:ext cx="25050" cy="24765"/>
            </a:xfrm>
            <a:custGeom>
              <a:avLst/>
              <a:gdLst>
                <a:gd name="connsiteX0" fmla="*/ 25051 w 25050"/>
                <a:gd name="connsiteY0" fmla="*/ 12383 h 24765"/>
                <a:gd name="connsiteX1" fmla="*/ 12478 w 25050"/>
                <a:gd name="connsiteY1" fmla="*/ 0 h 24765"/>
                <a:gd name="connsiteX2" fmla="*/ 0 w 25050"/>
                <a:gd name="connsiteY2" fmla="*/ 12383 h 24765"/>
                <a:gd name="connsiteX3" fmla="*/ 0 w 25050"/>
                <a:gd name="connsiteY3" fmla="*/ 24765 h 24765"/>
                <a:gd name="connsiteX4" fmla="*/ 25051 w 25050"/>
                <a:gd name="connsiteY4" fmla="*/ 24765 h 24765"/>
                <a:gd name="connsiteX5" fmla="*/ 25051 w 25050"/>
                <a:gd name="connsiteY5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050" h="24765">
                  <a:moveTo>
                    <a:pt x="25051" y="12383"/>
                  </a:moveTo>
                  <a:cubicBezTo>
                    <a:pt x="25051" y="5715"/>
                    <a:pt x="19241" y="0"/>
                    <a:pt x="12478" y="0"/>
                  </a:cubicBezTo>
                  <a:cubicBezTo>
                    <a:pt x="5715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5051" y="24765"/>
                  </a:lnTo>
                  <a:lnTo>
                    <a:pt x="25051" y="123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B6C7964-3C59-ED6B-3EFA-104B67D50DCF}"/>
                </a:ext>
              </a:extLst>
            </p:cNvPr>
            <p:cNvSpPr/>
            <p:nvPr/>
          </p:nvSpPr>
          <p:spPr>
            <a:xfrm>
              <a:off x="2346596" y="657129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4 w 35623"/>
                <a:gd name="connsiteY3" fmla="*/ 71438 h 71437"/>
                <a:gd name="connsiteX4" fmla="*/ 35624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4" y="71438"/>
                  </a:lnTo>
                  <a:lnTo>
                    <a:pt x="35624" y="17145"/>
                  </a:lnTo>
                  <a:cubicBezTo>
                    <a:pt x="35624" y="7620"/>
                    <a:pt x="26956" y="0"/>
                    <a:pt x="17335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1EA7E0C-496F-138F-4FCF-BDEE5FDEC297}"/>
                </a:ext>
              </a:extLst>
            </p:cNvPr>
            <p:cNvSpPr/>
            <p:nvPr/>
          </p:nvSpPr>
          <p:spPr>
            <a:xfrm>
              <a:off x="2648157" y="6571297"/>
              <a:ext cx="35623" cy="71437"/>
            </a:xfrm>
            <a:custGeom>
              <a:avLst/>
              <a:gdLst>
                <a:gd name="connsiteX0" fmla="*/ 17335 w 35623"/>
                <a:gd name="connsiteY0" fmla="*/ 0 h 71437"/>
                <a:gd name="connsiteX1" fmla="*/ 0 w 35623"/>
                <a:gd name="connsiteY1" fmla="*/ 17145 h 71437"/>
                <a:gd name="connsiteX2" fmla="*/ 0 w 35623"/>
                <a:gd name="connsiteY2" fmla="*/ 71438 h 71437"/>
                <a:gd name="connsiteX3" fmla="*/ 35623 w 35623"/>
                <a:gd name="connsiteY3" fmla="*/ 71438 h 71437"/>
                <a:gd name="connsiteX4" fmla="*/ 35623 w 35623"/>
                <a:gd name="connsiteY4" fmla="*/ 17145 h 71437"/>
                <a:gd name="connsiteX5" fmla="*/ 17335 w 35623"/>
                <a:gd name="connsiteY5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23" h="71437">
                  <a:moveTo>
                    <a:pt x="17335" y="0"/>
                  </a:moveTo>
                  <a:cubicBezTo>
                    <a:pt x="7715" y="0"/>
                    <a:pt x="0" y="7620"/>
                    <a:pt x="0" y="17145"/>
                  </a:cubicBezTo>
                  <a:lnTo>
                    <a:pt x="0" y="71438"/>
                  </a:lnTo>
                  <a:lnTo>
                    <a:pt x="35623" y="71438"/>
                  </a:lnTo>
                  <a:lnTo>
                    <a:pt x="35623" y="17145"/>
                  </a:lnTo>
                  <a:cubicBezTo>
                    <a:pt x="34766" y="7620"/>
                    <a:pt x="27051" y="0"/>
                    <a:pt x="17335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86545D7-BFDD-D054-CAA5-0AE59208C5CF}"/>
                </a:ext>
              </a:extLst>
            </p:cNvPr>
            <p:cNvSpPr/>
            <p:nvPr/>
          </p:nvSpPr>
          <p:spPr>
            <a:xfrm>
              <a:off x="2297352" y="6154102"/>
              <a:ext cx="25145" cy="24765"/>
            </a:xfrm>
            <a:custGeom>
              <a:avLst/>
              <a:gdLst>
                <a:gd name="connsiteX0" fmla="*/ 25146 w 25145"/>
                <a:gd name="connsiteY0" fmla="*/ 12383 h 24765"/>
                <a:gd name="connsiteX1" fmla="*/ 12573 w 25145"/>
                <a:gd name="connsiteY1" fmla="*/ 0 h 24765"/>
                <a:gd name="connsiteX2" fmla="*/ 0 w 25145"/>
                <a:gd name="connsiteY2" fmla="*/ 12383 h 24765"/>
                <a:gd name="connsiteX3" fmla="*/ 0 w 25145"/>
                <a:gd name="connsiteY3" fmla="*/ 24765 h 24765"/>
                <a:gd name="connsiteX4" fmla="*/ 24098 w 25145"/>
                <a:gd name="connsiteY4" fmla="*/ 24765 h 24765"/>
                <a:gd name="connsiteX5" fmla="*/ 24098 w 25145"/>
                <a:gd name="connsiteY5" fmla="*/ 12383 h 24765"/>
                <a:gd name="connsiteX6" fmla="*/ 25146 w 25145"/>
                <a:gd name="connsiteY6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45" h="24765">
                  <a:moveTo>
                    <a:pt x="25146" y="12383"/>
                  </a:moveTo>
                  <a:cubicBezTo>
                    <a:pt x="25146" y="5715"/>
                    <a:pt x="19336" y="0"/>
                    <a:pt x="12573" y="0"/>
                  </a:cubicBezTo>
                  <a:cubicBezTo>
                    <a:pt x="5810" y="0"/>
                    <a:pt x="0" y="5715"/>
                    <a:pt x="0" y="12383"/>
                  </a:cubicBezTo>
                  <a:lnTo>
                    <a:pt x="0" y="24765"/>
                  </a:lnTo>
                  <a:lnTo>
                    <a:pt x="24098" y="24765"/>
                  </a:lnTo>
                  <a:lnTo>
                    <a:pt x="24098" y="12383"/>
                  </a:lnTo>
                  <a:lnTo>
                    <a:pt x="25146" y="123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C95265B-FA62-ACD0-F295-FEAD317E38DE}"/>
                </a:ext>
              </a:extLst>
            </p:cNvPr>
            <p:cNvSpPr/>
            <p:nvPr/>
          </p:nvSpPr>
          <p:spPr>
            <a:xfrm>
              <a:off x="2262776" y="6404610"/>
              <a:ext cx="505872" cy="35242"/>
            </a:xfrm>
            <a:custGeom>
              <a:avLst/>
              <a:gdLst>
                <a:gd name="connsiteX0" fmla="*/ 481775 w 505872"/>
                <a:gd name="connsiteY0" fmla="*/ 0 h 35242"/>
                <a:gd name="connsiteX1" fmla="*/ 481775 w 505872"/>
                <a:gd name="connsiteY1" fmla="*/ 0 h 35242"/>
                <a:gd name="connsiteX2" fmla="*/ 432625 w 505872"/>
                <a:gd name="connsiteY2" fmla="*/ 0 h 35242"/>
                <a:gd name="connsiteX3" fmla="*/ 383477 w 505872"/>
                <a:gd name="connsiteY3" fmla="*/ 0 h 35242"/>
                <a:gd name="connsiteX4" fmla="*/ 121444 w 505872"/>
                <a:gd name="connsiteY4" fmla="*/ 0 h 35242"/>
                <a:gd name="connsiteX5" fmla="*/ 72295 w 505872"/>
                <a:gd name="connsiteY5" fmla="*/ 0 h 35242"/>
                <a:gd name="connsiteX6" fmla="*/ 24098 w 505872"/>
                <a:gd name="connsiteY6" fmla="*/ 0 h 35242"/>
                <a:gd name="connsiteX7" fmla="*/ 23146 w 505872"/>
                <a:gd name="connsiteY7" fmla="*/ 0 h 35242"/>
                <a:gd name="connsiteX8" fmla="*/ 0 w 505872"/>
                <a:gd name="connsiteY8" fmla="*/ 22860 h 35242"/>
                <a:gd name="connsiteX9" fmla="*/ 0 w 505872"/>
                <a:gd name="connsiteY9" fmla="*/ 35242 h 35242"/>
                <a:gd name="connsiteX10" fmla="*/ 505873 w 505872"/>
                <a:gd name="connsiteY10" fmla="*/ 35242 h 35242"/>
                <a:gd name="connsiteX11" fmla="*/ 505873 w 505872"/>
                <a:gd name="connsiteY11" fmla="*/ 22860 h 35242"/>
                <a:gd name="connsiteX12" fmla="*/ 481775 w 505872"/>
                <a:gd name="connsiteY12" fmla="*/ 0 h 3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5872" h="35242">
                  <a:moveTo>
                    <a:pt x="481775" y="0"/>
                  </a:moveTo>
                  <a:lnTo>
                    <a:pt x="481775" y="0"/>
                  </a:lnTo>
                  <a:lnTo>
                    <a:pt x="432625" y="0"/>
                  </a:lnTo>
                  <a:lnTo>
                    <a:pt x="383477" y="0"/>
                  </a:lnTo>
                  <a:lnTo>
                    <a:pt x="121444" y="0"/>
                  </a:lnTo>
                  <a:lnTo>
                    <a:pt x="72295" y="0"/>
                  </a:lnTo>
                  <a:lnTo>
                    <a:pt x="24098" y="0"/>
                  </a:lnTo>
                  <a:lnTo>
                    <a:pt x="23146" y="0"/>
                  </a:lnTo>
                  <a:cubicBezTo>
                    <a:pt x="10668" y="0"/>
                    <a:pt x="0" y="10477"/>
                    <a:pt x="0" y="22860"/>
                  </a:cubicBezTo>
                  <a:lnTo>
                    <a:pt x="0" y="35242"/>
                  </a:lnTo>
                  <a:lnTo>
                    <a:pt x="505873" y="35242"/>
                  </a:lnTo>
                  <a:lnTo>
                    <a:pt x="505873" y="22860"/>
                  </a:lnTo>
                  <a:cubicBezTo>
                    <a:pt x="505873" y="10477"/>
                    <a:pt x="495300" y="0"/>
                    <a:pt x="481775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1121778-E558-253F-77AA-6BC2EFB31F99}"/>
                </a:ext>
              </a:extLst>
            </p:cNvPr>
            <p:cNvSpPr/>
            <p:nvPr/>
          </p:nvSpPr>
          <p:spPr>
            <a:xfrm>
              <a:off x="2707974" y="6201727"/>
              <a:ext cx="24098" cy="179069"/>
            </a:xfrm>
            <a:custGeom>
              <a:avLst/>
              <a:gdLst>
                <a:gd name="connsiteX0" fmla="*/ 0 w 24098"/>
                <a:gd name="connsiteY0" fmla="*/ 0 h 179069"/>
                <a:gd name="connsiteX1" fmla="*/ 24098 w 24098"/>
                <a:gd name="connsiteY1" fmla="*/ 0 h 179069"/>
                <a:gd name="connsiteX2" fmla="*/ 24098 w 24098"/>
                <a:gd name="connsiteY2" fmla="*/ 179070 h 179069"/>
                <a:gd name="connsiteX3" fmla="*/ 0 w 24098"/>
                <a:gd name="connsiteY3" fmla="*/ 17907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9069">
                  <a:moveTo>
                    <a:pt x="0" y="0"/>
                  </a:moveTo>
                  <a:lnTo>
                    <a:pt x="24098" y="0"/>
                  </a:lnTo>
                  <a:lnTo>
                    <a:pt x="24098" y="179070"/>
                  </a:lnTo>
                  <a:lnTo>
                    <a:pt x="0" y="1790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6F89628-F5DE-71C2-45F9-EDFD7A0BCA4A}"/>
                </a:ext>
              </a:extLst>
            </p:cNvPr>
            <p:cNvSpPr/>
            <p:nvPr/>
          </p:nvSpPr>
          <p:spPr>
            <a:xfrm>
              <a:off x="2262776" y="6462712"/>
              <a:ext cx="505872" cy="180975"/>
            </a:xfrm>
            <a:custGeom>
              <a:avLst/>
              <a:gdLst>
                <a:gd name="connsiteX0" fmla="*/ 0 w 505872"/>
                <a:gd name="connsiteY0" fmla="*/ 24765 h 180975"/>
                <a:gd name="connsiteX1" fmla="*/ 60674 w 505872"/>
                <a:gd name="connsiteY1" fmla="*/ 24765 h 180975"/>
                <a:gd name="connsiteX2" fmla="*/ 73152 w 505872"/>
                <a:gd name="connsiteY2" fmla="*/ 37148 h 180975"/>
                <a:gd name="connsiteX3" fmla="*/ 60674 w 505872"/>
                <a:gd name="connsiteY3" fmla="*/ 49530 h 180975"/>
                <a:gd name="connsiteX4" fmla="*/ 0 w 505872"/>
                <a:gd name="connsiteY4" fmla="*/ 49530 h 180975"/>
                <a:gd name="connsiteX5" fmla="*/ 0 w 505872"/>
                <a:gd name="connsiteY5" fmla="*/ 85725 h 180975"/>
                <a:gd name="connsiteX6" fmla="*/ 0 w 505872"/>
                <a:gd name="connsiteY6" fmla="*/ 109538 h 180975"/>
                <a:gd name="connsiteX7" fmla="*/ 0 w 505872"/>
                <a:gd name="connsiteY7" fmla="*/ 180975 h 180975"/>
                <a:gd name="connsiteX8" fmla="*/ 60674 w 505872"/>
                <a:gd name="connsiteY8" fmla="*/ 180975 h 180975"/>
                <a:gd name="connsiteX9" fmla="*/ 60674 w 505872"/>
                <a:gd name="connsiteY9" fmla="*/ 126682 h 180975"/>
                <a:gd name="connsiteX10" fmla="*/ 102108 w 505872"/>
                <a:gd name="connsiteY10" fmla="*/ 85725 h 180975"/>
                <a:gd name="connsiteX11" fmla="*/ 143542 w 505872"/>
                <a:gd name="connsiteY11" fmla="*/ 126682 h 180975"/>
                <a:gd name="connsiteX12" fmla="*/ 143542 w 505872"/>
                <a:gd name="connsiteY12" fmla="*/ 180975 h 180975"/>
                <a:gd name="connsiteX13" fmla="*/ 192691 w 505872"/>
                <a:gd name="connsiteY13" fmla="*/ 180975 h 180975"/>
                <a:gd name="connsiteX14" fmla="*/ 192691 w 505872"/>
                <a:gd name="connsiteY14" fmla="*/ 85725 h 180975"/>
                <a:gd name="connsiteX15" fmla="*/ 253365 w 505872"/>
                <a:gd name="connsiteY15" fmla="*/ 25718 h 180975"/>
                <a:gd name="connsiteX16" fmla="*/ 314039 w 505872"/>
                <a:gd name="connsiteY16" fmla="*/ 85725 h 180975"/>
                <a:gd name="connsiteX17" fmla="*/ 314039 w 505872"/>
                <a:gd name="connsiteY17" fmla="*/ 180975 h 180975"/>
                <a:gd name="connsiteX18" fmla="*/ 362236 w 505872"/>
                <a:gd name="connsiteY18" fmla="*/ 180975 h 180975"/>
                <a:gd name="connsiteX19" fmla="*/ 362236 w 505872"/>
                <a:gd name="connsiteY19" fmla="*/ 126682 h 180975"/>
                <a:gd name="connsiteX20" fmla="*/ 403669 w 505872"/>
                <a:gd name="connsiteY20" fmla="*/ 85725 h 180975"/>
                <a:gd name="connsiteX21" fmla="*/ 445103 w 505872"/>
                <a:gd name="connsiteY21" fmla="*/ 126682 h 180975"/>
                <a:gd name="connsiteX22" fmla="*/ 445103 w 505872"/>
                <a:gd name="connsiteY22" fmla="*/ 180975 h 180975"/>
                <a:gd name="connsiteX23" fmla="*/ 505778 w 505872"/>
                <a:gd name="connsiteY23" fmla="*/ 180975 h 180975"/>
                <a:gd name="connsiteX24" fmla="*/ 505778 w 505872"/>
                <a:gd name="connsiteY24" fmla="*/ 60960 h 180975"/>
                <a:gd name="connsiteX25" fmla="*/ 397002 w 505872"/>
                <a:gd name="connsiteY25" fmla="*/ 60960 h 180975"/>
                <a:gd name="connsiteX26" fmla="*/ 384429 w 505872"/>
                <a:gd name="connsiteY26" fmla="*/ 48577 h 180975"/>
                <a:gd name="connsiteX27" fmla="*/ 397002 w 505872"/>
                <a:gd name="connsiteY27" fmla="*/ 36195 h 180975"/>
                <a:gd name="connsiteX28" fmla="*/ 505873 w 505872"/>
                <a:gd name="connsiteY28" fmla="*/ 36195 h 180975"/>
                <a:gd name="connsiteX29" fmla="*/ 505873 w 505872"/>
                <a:gd name="connsiteY29" fmla="*/ 0 h 180975"/>
                <a:gd name="connsiteX30" fmla="*/ 0 w 505872"/>
                <a:gd name="connsiteY30" fmla="*/ 0 h 180975"/>
                <a:gd name="connsiteX31" fmla="*/ 0 w 505872"/>
                <a:gd name="connsiteY31" fmla="*/ 2476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5872" h="180975">
                  <a:moveTo>
                    <a:pt x="0" y="24765"/>
                  </a:moveTo>
                  <a:lnTo>
                    <a:pt x="60674" y="24765"/>
                  </a:lnTo>
                  <a:cubicBezTo>
                    <a:pt x="67437" y="24765"/>
                    <a:pt x="73152" y="30480"/>
                    <a:pt x="73152" y="37148"/>
                  </a:cubicBezTo>
                  <a:cubicBezTo>
                    <a:pt x="73152" y="43815"/>
                    <a:pt x="67342" y="49530"/>
                    <a:pt x="60674" y="49530"/>
                  </a:cubicBezTo>
                  <a:lnTo>
                    <a:pt x="0" y="49530"/>
                  </a:lnTo>
                  <a:lnTo>
                    <a:pt x="0" y="85725"/>
                  </a:lnTo>
                  <a:lnTo>
                    <a:pt x="0" y="109538"/>
                  </a:lnTo>
                  <a:lnTo>
                    <a:pt x="0" y="180975"/>
                  </a:lnTo>
                  <a:lnTo>
                    <a:pt x="60674" y="180975"/>
                  </a:lnTo>
                  <a:lnTo>
                    <a:pt x="60674" y="126682"/>
                  </a:lnTo>
                  <a:cubicBezTo>
                    <a:pt x="60674" y="103823"/>
                    <a:pt x="78962" y="85725"/>
                    <a:pt x="102108" y="85725"/>
                  </a:cubicBezTo>
                  <a:cubicBezTo>
                    <a:pt x="125254" y="85725"/>
                    <a:pt x="143542" y="103823"/>
                    <a:pt x="143542" y="126682"/>
                  </a:cubicBezTo>
                  <a:lnTo>
                    <a:pt x="143542" y="180975"/>
                  </a:lnTo>
                  <a:lnTo>
                    <a:pt x="192691" y="180975"/>
                  </a:lnTo>
                  <a:lnTo>
                    <a:pt x="192691" y="85725"/>
                  </a:lnTo>
                  <a:cubicBezTo>
                    <a:pt x="192691" y="53340"/>
                    <a:pt x="219647" y="25718"/>
                    <a:pt x="253365" y="25718"/>
                  </a:cubicBezTo>
                  <a:cubicBezTo>
                    <a:pt x="287084" y="25718"/>
                    <a:pt x="314039" y="52388"/>
                    <a:pt x="314039" y="85725"/>
                  </a:cubicBezTo>
                  <a:lnTo>
                    <a:pt x="314039" y="180975"/>
                  </a:lnTo>
                  <a:lnTo>
                    <a:pt x="362236" y="180975"/>
                  </a:lnTo>
                  <a:lnTo>
                    <a:pt x="362236" y="126682"/>
                  </a:lnTo>
                  <a:cubicBezTo>
                    <a:pt x="362236" y="103823"/>
                    <a:pt x="380524" y="85725"/>
                    <a:pt x="403669" y="85725"/>
                  </a:cubicBezTo>
                  <a:cubicBezTo>
                    <a:pt x="426815" y="85725"/>
                    <a:pt x="445103" y="103823"/>
                    <a:pt x="445103" y="126682"/>
                  </a:cubicBezTo>
                  <a:lnTo>
                    <a:pt x="445103" y="180975"/>
                  </a:lnTo>
                  <a:lnTo>
                    <a:pt x="505778" y="180975"/>
                  </a:lnTo>
                  <a:lnTo>
                    <a:pt x="505778" y="60960"/>
                  </a:lnTo>
                  <a:lnTo>
                    <a:pt x="397002" y="60960"/>
                  </a:lnTo>
                  <a:cubicBezTo>
                    <a:pt x="390239" y="60960"/>
                    <a:pt x="384429" y="55245"/>
                    <a:pt x="384429" y="48577"/>
                  </a:cubicBezTo>
                  <a:cubicBezTo>
                    <a:pt x="384429" y="41910"/>
                    <a:pt x="390239" y="36195"/>
                    <a:pt x="397002" y="36195"/>
                  </a:cubicBezTo>
                  <a:lnTo>
                    <a:pt x="505873" y="36195"/>
                  </a:lnTo>
                  <a:lnTo>
                    <a:pt x="505873" y="0"/>
                  </a:lnTo>
                  <a:lnTo>
                    <a:pt x="0" y="0"/>
                  </a:lnTo>
                  <a:lnTo>
                    <a:pt x="0" y="247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492E83A-A4D3-F4DF-379F-86D3410EB7C2}"/>
                </a:ext>
              </a:extLst>
            </p:cNvPr>
            <p:cNvSpPr/>
            <p:nvPr/>
          </p:nvSpPr>
          <p:spPr>
            <a:xfrm>
              <a:off x="2360407" y="6110287"/>
              <a:ext cx="311848" cy="270510"/>
            </a:xfrm>
            <a:custGeom>
              <a:avLst/>
              <a:gdLst>
                <a:gd name="connsiteX0" fmla="*/ 31432 w 311848"/>
                <a:gd name="connsiteY0" fmla="*/ 270510 h 270510"/>
                <a:gd name="connsiteX1" fmla="*/ 278130 w 311848"/>
                <a:gd name="connsiteY1" fmla="*/ 270510 h 270510"/>
                <a:gd name="connsiteX2" fmla="*/ 304133 w 311848"/>
                <a:gd name="connsiteY2" fmla="*/ 270510 h 270510"/>
                <a:gd name="connsiteX3" fmla="*/ 311848 w 311848"/>
                <a:gd name="connsiteY3" fmla="*/ 222885 h 270510"/>
                <a:gd name="connsiteX4" fmla="*/ 167354 w 311848"/>
                <a:gd name="connsiteY4" fmla="*/ 68580 h 270510"/>
                <a:gd name="connsiteX5" fmla="*/ 167354 w 311848"/>
                <a:gd name="connsiteY5" fmla="*/ 60007 h 270510"/>
                <a:gd name="connsiteX6" fmla="*/ 188595 w 311848"/>
                <a:gd name="connsiteY6" fmla="*/ 48577 h 270510"/>
                <a:gd name="connsiteX7" fmla="*/ 204026 w 311848"/>
                <a:gd name="connsiteY7" fmla="*/ 15240 h 270510"/>
                <a:gd name="connsiteX8" fmla="*/ 192500 w 311848"/>
                <a:gd name="connsiteY8" fmla="*/ 2857 h 270510"/>
                <a:gd name="connsiteX9" fmla="*/ 180023 w 311848"/>
                <a:gd name="connsiteY9" fmla="*/ 14288 h 270510"/>
                <a:gd name="connsiteX10" fmla="*/ 172307 w 311848"/>
                <a:gd name="connsiteY10" fmla="*/ 30480 h 270510"/>
                <a:gd name="connsiteX11" fmla="*/ 154972 w 311848"/>
                <a:gd name="connsiteY11" fmla="*/ 37148 h 270510"/>
                <a:gd name="connsiteX12" fmla="*/ 138589 w 311848"/>
                <a:gd name="connsiteY12" fmla="*/ 29527 h 270510"/>
                <a:gd name="connsiteX13" fmla="*/ 131826 w 311848"/>
                <a:gd name="connsiteY13" fmla="*/ 12382 h 270510"/>
                <a:gd name="connsiteX14" fmla="*/ 120301 w 311848"/>
                <a:gd name="connsiteY14" fmla="*/ 0 h 270510"/>
                <a:gd name="connsiteX15" fmla="*/ 107823 w 311848"/>
                <a:gd name="connsiteY15" fmla="*/ 11430 h 270510"/>
                <a:gd name="connsiteX16" fmla="*/ 121349 w 311848"/>
                <a:gd name="connsiteY16" fmla="*/ 45720 h 270510"/>
                <a:gd name="connsiteX17" fmla="*/ 144494 w 311848"/>
                <a:gd name="connsiteY17" fmla="*/ 59055 h 270510"/>
                <a:gd name="connsiteX18" fmla="*/ 144494 w 311848"/>
                <a:gd name="connsiteY18" fmla="*/ 67627 h 270510"/>
                <a:gd name="connsiteX19" fmla="*/ 0 w 311848"/>
                <a:gd name="connsiteY19" fmla="*/ 221932 h 270510"/>
                <a:gd name="connsiteX20" fmla="*/ 7715 w 311848"/>
                <a:gd name="connsiteY20" fmla="*/ 269557 h 270510"/>
                <a:gd name="connsiteX21" fmla="*/ 31432 w 311848"/>
                <a:gd name="connsiteY21" fmla="*/ 270510 h 270510"/>
                <a:gd name="connsiteX22" fmla="*/ 31432 w 311848"/>
                <a:gd name="connsiteY22" fmla="*/ 270510 h 270510"/>
                <a:gd name="connsiteX23" fmla="*/ 178879 w 311848"/>
                <a:gd name="connsiteY23" fmla="*/ 137160 h 270510"/>
                <a:gd name="connsiteX24" fmla="*/ 193358 w 311848"/>
                <a:gd name="connsiteY24" fmla="*/ 127635 h 270510"/>
                <a:gd name="connsiteX25" fmla="*/ 251174 w 311848"/>
                <a:gd name="connsiteY25" fmla="*/ 197168 h 270510"/>
                <a:gd name="connsiteX26" fmla="*/ 240602 w 311848"/>
                <a:gd name="connsiteY26" fmla="*/ 210502 h 270510"/>
                <a:gd name="connsiteX27" fmla="*/ 238697 w 311848"/>
                <a:gd name="connsiteY27" fmla="*/ 210502 h 270510"/>
                <a:gd name="connsiteX28" fmla="*/ 227171 w 311848"/>
                <a:gd name="connsiteY28" fmla="*/ 200025 h 270510"/>
                <a:gd name="connsiteX29" fmla="*/ 188595 w 311848"/>
                <a:gd name="connsiteY29" fmla="*/ 150495 h 270510"/>
                <a:gd name="connsiteX30" fmla="*/ 178879 w 311848"/>
                <a:gd name="connsiteY30" fmla="*/ 137160 h 270510"/>
                <a:gd name="connsiteX31" fmla="*/ 95059 w 311848"/>
                <a:gd name="connsiteY31" fmla="*/ 222885 h 270510"/>
                <a:gd name="connsiteX32" fmla="*/ 287750 w 311848"/>
                <a:gd name="connsiteY32" fmla="*/ 222885 h 270510"/>
                <a:gd name="connsiteX33" fmla="*/ 285845 w 311848"/>
                <a:gd name="connsiteY33" fmla="*/ 246698 h 270510"/>
                <a:gd name="connsiteX34" fmla="*/ 95059 w 311848"/>
                <a:gd name="connsiteY34" fmla="*/ 246698 h 270510"/>
                <a:gd name="connsiteX35" fmla="*/ 82487 w 311848"/>
                <a:gd name="connsiteY35" fmla="*/ 234315 h 270510"/>
                <a:gd name="connsiteX36" fmla="*/ 95059 w 311848"/>
                <a:gd name="connsiteY36" fmla="*/ 222885 h 270510"/>
                <a:gd name="connsiteX37" fmla="*/ 49816 w 311848"/>
                <a:gd name="connsiteY37" fmla="*/ 225743 h 270510"/>
                <a:gd name="connsiteX38" fmla="*/ 58483 w 311848"/>
                <a:gd name="connsiteY38" fmla="*/ 221932 h 270510"/>
                <a:gd name="connsiteX39" fmla="*/ 67151 w 311848"/>
                <a:gd name="connsiteY39" fmla="*/ 225743 h 270510"/>
                <a:gd name="connsiteX40" fmla="*/ 70961 w 311848"/>
                <a:gd name="connsiteY40" fmla="*/ 234315 h 270510"/>
                <a:gd name="connsiteX41" fmla="*/ 67151 w 311848"/>
                <a:gd name="connsiteY41" fmla="*/ 242888 h 270510"/>
                <a:gd name="connsiteX42" fmla="*/ 58483 w 311848"/>
                <a:gd name="connsiteY42" fmla="*/ 246698 h 270510"/>
                <a:gd name="connsiteX43" fmla="*/ 49816 w 311848"/>
                <a:gd name="connsiteY43" fmla="*/ 242888 h 270510"/>
                <a:gd name="connsiteX44" fmla="*/ 46006 w 311848"/>
                <a:gd name="connsiteY44" fmla="*/ 234315 h 270510"/>
                <a:gd name="connsiteX45" fmla="*/ 49816 w 311848"/>
                <a:gd name="connsiteY45" fmla="*/ 225743 h 2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11848" h="270510">
                  <a:moveTo>
                    <a:pt x="31432" y="270510"/>
                  </a:moveTo>
                  <a:lnTo>
                    <a:pt x="278130" y="270510"/>
                  </a:lnTo>
                  <a:lnTo>
                    <a:pt x="304133" y="270510"/>
                  </a:lnTo>
                  <a:cubicBezTo>
                    <a:pt x="308991" y="255270"/>
                    <a:pt x="311848" y="239077"/>
                    <a:pt x="311848" y="222885"/>
                  </a:cubicBezTo>
                  <a:cubicBezTo>
                    <a:pt x="311848" y="141923"/>
                    <a:pt x="248222" y="74295"/>
                    <a:pt x="167354" y="68580"/>
                  </a:cubicBezTo>
                  <a:lnTo>
                    <a:pt x="167354" y="60007"/>
                  </a:lnTo>
                  <a:cubicBezTo>
                    <a:pt x="175070" y="58102"/>
                    <a:pt x="182785" y="54293"/>
                    <a:pt x="188595" y="48577"/>
                  </a:cubicBezTo>
                  <a:cubicBezTo>
                    <a:pt x="198215" y="40005"/>
                    <a:pt x="203073" y="27623"/>
                    <a:pt x="204026" y="15240"/>
                  </a:cubicBezTo>
                  <a:cubicBezTo>
                    <a:pt x="204026" y="8573"/>
                    <a:pt x="199168" y="2857"/>
                    <a:pt x="192500" y="2857"/>
                  </a:cubicBezTo>
                  <a:cubicBezTo>
                    <a:pt x="185738" y="2857"/>
                    <a:pt x="180023" y="7620"/>
                    <a:pt x="180023" y="14288"/>
                  </a:cubicBezTo>
                  <a:cubicBezTo>
                    <a:pt x="180023" y="20955"/>
                    <a:pt x="177165" y="26670"/>
                    <a:pt x="172307" y="30480"/>
                  </a:cubicBezTo>
                  <a:cubicBezTo>
                    <a:pt x="167450" y="34290"/>
                    <a:pt x="161735" y="37148"/>
                    <a:pt x="154972" y="37148"/>
                  </a:cubicBezTo>
                  <a:cubicBezTo>
                    <a:pt x="148209" y="37148"/>
                    <a:pt x="142494" y="34290"/>
                    <a:pt x="138589" y="29527"/>
                  </a:cubicBezTo>
                  <a:cubicBezTo>
                    <a:pt x="133731" y="24765"/>
                    <a:pt x="131826" y="19050"/>
                    <a:pt x="131826" y="12382"/>
                  </a:cubicBezTo>
                  <a:cubicBezTo>
                    <a:pt x="131826" y="5715"/>
                    <a:pt x="126968" y="0"/>
                    <a:pt x="120301" y="0"/>
                  </a:cubicBezTo>
                  <a:cubicBezTo>
                    <a:pt x="113633" y="0"/>
                    <a:pt x="107823" y="4763"/>
                    <a:pt x="107823" y="11430"/>
                  </a:cubicBezTo>
                  <a:cubicBezTo>
                    <a:pt x="107823" y="23813"/>
                    <a:pt x="111633" y="36195"/>
                    <a:pt x="121349" y="45720"/>
                  </a:cubicBezTo>
                  <a:cubicBezTo>
                    <a:pt x="128111" y="52388"/>
                    <a:pt x="135827" y="57150"/>
                    <a:pt x="144494" y="59055"/>
                  </a:cubicBezTo>
                  <a:lnTo>
                    <a:pt x="144494" y="67627"/>
                  </a:lnTo>
                  <a:cubicBezTo>
                    <a:pt x="63532" y="73343"/>
                    <a:pt x="0" y="140970"/>
                    <a:pt x="0" y="221932"/>
                  </a:cubicBezTo>
                  <a:cubicBezTo>
                    <a:pt x="0" y="238125"/>
                    <a:pt x="2857" y="254318"/>
                    <a:pt x="7715" y="269557"/>
                  </a:cubicBezTo>
                  <a:lnTo>
                    <a:pt x="31432" y="270510"/>
                  </a:lnTo>
                  <a:lnTo>
                    <a:pt x="31432" y="270510"/>
                  </a:lnTo>
                  <a:close/>
                  <a:moveTo>
                    <a:pt x="178879" y="137160"/>
                  </a:moveTo>
                  <a:cubicBezTo>
                    <a:pt x="179832" y="130493"/>
                    <a:pt x="186595" y="126682"/>
                    <a:pt x="193358" y="127635"/>
                  </a:cubicBezTo>
                  <a:cubicBezTo>
                    <a:pt x="195263" y="127635"/>
                    <a:pt x="242506" y="138113"/>
                    <a:pt x="251174" y="197168"/>
                  </a:cubicBezTo>
                  <a:cubicBezTo>
                    <a:pt x="252127" y="203835"/>
                    <a:pt x="247364" y="209550"/>
                    <a:pt x="240602" y="210502"/>
                  </a:cubicBezTo>
                  <a:cubicBezTo>
                    <a:pt x="239649" y="210502"/>
                    <a:pt x="239649" y="210502"/>
                    <a:pt x="238697" y="210502"/>
                  </a:cubicBezTo>
                  <a:cubicBezTo>
                    <a:pt x="232886" y="210502"/>
                    <a:pt x="228124" y="205740"/>
                    <a:pt x="227171" y="200025"/>
                  </a:cubicBezTo>
                  <a:cubicBezTo>
                    <a:pt x="221361" y="158115"/>
                    <a:pt x="189548" y="150495"/>
                    <a:pt x="188595" y="150495"/>
                  </a:cubicBezTo>
                  <a:cubicBezTo>
                    <a:pt x="181832" y="149543"/>
                    <a:pt x="177927" y="143827"/>
                    <a:pt x="178879" y="137160"/>
                  </a:cubicBezTo>
                  <a:close/>
                  <a:moveTo>
                    <a:pt x="95059" y="222885"/>
                  </a:moveTo>
                  <a:lnTo>
                    <a:pt x="287750" y="222885"/>
                  </a:lnTo>
                  <a:cubicBezTo>
                    <a:pt x="287750" y="230505"/>
                    <a:pt x="286798" y="239077"/>
                    <a:pt x="285845" y="246698"/>
                  </a:cubicBezTo>
                  <a:lnTo>
                    <a:pt x="95059" y="246698"/>
                  </a:lnTo>
                  <a:cubicBezTo>
                    <a:pt x="88297" y="246698"/>
                    <a:pt x="82487" y="240982"/>
                    <a:pt x="82487" y="234315"/>
                  </a:cubicBezTo>
                  <a:cubicBezTo>
                    <a:pt x="82582" y="227648"/>
                    <a:pt x="88297" y="222885"/>
                    <a:pt x="95059" y="222885"/>
                  </a:cubicBezTo>
                  <a:close/>
                  <a:moveTo>
                    <a:pt x="49816" y="225743"/>
                  </a:moveTo>
                  <a:cubicBezTo>
                    <a:pt x="51721" y="223838"/>
                    <a:pt x="55626" y="221932"/>
                    <a:pt x="58483" y="221932"/>
                  </a:cubicBezTo>
                  <a:cubicBezTo>
                    <a:pt x="61341" y="221932"/>
                    <a:pt x="65246" y="222885"/>
                    <a:pt x="67151" y="225743"/>
                  </a:cubicBezTo>
                  <a:cubicBezTo>
                    <a:pt x="69056" y="227648"/>
                    <a:pt x="70961" y="231457"/>
                    <a:pt x="70961" y="234315"/>
                  </a:cubicBezTo>
                  <a:cubicBezTo>
                    <a:pt x="70961" y="237173"/>
                    <a:pt x="70009" y="240982"/>
                    <a:pt x="67151" y="242888"/>
                  </a:cubicBezTo>
                  <a:cubicBezTo>
                    <a:pt x="65246" y="244793"/>
                    <a:pt x="61341" y="246698"/>
                    <a:pt x="58483" y="246698"/>
                  </a:cubicBezTo>
                  <a:cubicBezTo>
                    <a:pt x="55626" y="246698"/>
                    <a:pt x="51721" y="245745"/>
                    <a:pt x="49816" y="242888"/>
                  </a:cubicBezTo>
                  <a:cubicBezTo>
                    <a:pt x="47911" y="240982"/>
                    <a:pt x="46006" y="237173"/>
                    <a:pt x="46006" y="234315"/>
                  </a:cubicBezTo>
                  <a:cubicBezTo>
                    <a:pt x="46863" y="231457"/>
                    <a:pt x="47816" y="228600"/>
                    <a:pt x="49816" y="2257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" name="Graphic 25">
            <a:extLst>
              <a:ext uri="{FF2B5EF4-FFF2-40B4-BE49-F238E27FC236}">
                <a16:creationId xmlns:a16="http://schemas.microsoft.com/office/drawing/2014/main" id="{F1D4A4C9-D280-A848-7BED-EAABF0E0DCB6}"/>
              </a:ext>
            </a:extLst>
          </p:cNvPr>
          <p:cNvGrpSpPr/>
          <p:nvPr/>
        </p:nvGrpSpPr>
        <p:grpSpPr>
          <a:xfrm>
            <a:off x="5223342" y="3429165"/>
            <a:ext cx="349853" cy="476250"/>
            <a:chOff x="4768898" y="4938712"/>
            <a:chExt cx="349853" cy="476250"/>
          </a:xfrm>
          <a:solidFill>
            <a:srgbClr val="000000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F5A5C3C6-7EF4-04E7-CF18-E622FD880337}"/>
                </a:ext>
              </a:extLst>
            </p:cNvPr>
            <p:cNvSpPr/>
            <p:nvPr/>
          </p:nvSpPr>
          <p:spPr>
            <a:xfrm>
              <a:off x="4947206" y="5214937"/>
              <a:ext cx="21145" cy="20955"/>
            </a:xfrm>
            <a:custGeom>
              <a:avLst/>
              <a:gdLst>
                <a:gd name="connsiteX0" fmla="*/ 10573 w 21145"/>
                <a:gd name="connsiteY0" fmla="*/ 0 h 20955"/>
                <a:gd name="connsiteX1" fmla="*/ 0 w 21145"/>
                <a:gd name="connsiteY1" fmla="*/ 10478 h 20955"/>
                <a:gd name="connsiteX2" fmla="*/ 10573 w 21145"/>
                <a:gd name="connsiteY2" fmla="*/ 20955 h 20955"/>
                <a:gd name="connsiteX3" fmla="*/ 21146 w 21145"/>
                <a:gd name="connsiteY3" fmla="*/ 10478 h 20955"/>
                <a:gd name="connsiteX4" fmla="*/ 10573 w 21145"/>
                <a:gd name="connsiteY4" fmla="*/ 0 h 20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5">
                  <a:moveTo>
                    <a:pt x="10573" y="0"/>
                  </a:moveTo>
                  <a:cubicBezTo>
                    <a:pt x="4763" y="0"/>
                    <a:pt x="0" y="4763"/>
                    <a:pt x="0" y="10478"/>
                  </a:cubicBezTo>
                  <a:cubicBezTo>
                    <a:pt x="0" y="16193"/>
                    <a:pt x="4858" y="20955"/>
                    <a:pt x="10573" y="20955"/>
                  </a:cubicBezTo>
                  <a:cubicBezTo>
                    <a:pt x="16383" y="20955"/>
                    <a:pt x="21146" y="16193"/>
                    <a:pt x="21146" y="10478"/>
                  </a:cubicBezTo>
                  <a:cubicBezTo>
                    <a:pt x="21146" y="4763"/>
                    <a:pt x="16383" y="0"/>
                    <a:pt x="1057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6992ED8-2D59-4888-6248-1559765B4988}"/>
                </a:ext>
              </a:extLst>
            </p:cNvPr>
            <p:cNvSpPr/>
            <p:nvPr/>
          </p:nvSpPr>
          <p:spPr>
            <a:xfrm>
              <a:off x="4953969" y="5131117"/>
              <a:ext cx="7715" cy="7619"/>
            </a:xfrm>
            <a:custGeom>
              <a:avLst/>
              <a:gdLst>
                <a:gd name="connsiteX0" fmla="*/ 3810 w 7715"/>
                <a:gd name="connsiteY0" fmla="*/ 0 h 7619"/>
                <a:gd name="connsiteX1" fmla="*/ 7716 w 7715"/>
                <a:gd name="connsiteY1" fmla="*/ 3810 h 7619"/>
                <a:gd name="connsiteX2" fmla="*/ 3810 w 7715"/>
                <a:gd name="connsiteY2" fmla="*/ 7620 h 7619"/>
                <a:gd name="connsiteX3" fmla="*/ 0 w 7715"/>
                <a:gd name="connsiteY3" fmla="*/ 3810 h 7619"/>
                <a:gd name="connsiteX4" fmla="*/ 3810 w 7715"/>
                <a:gd name="connsiteY4" fmla="*/ 0 h 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5" h="7619">
                  <a:moveTo>
                    <a:pt x="3810" y="0"/>
                  </a:moveTo>
                  <a:cubicBezTo>
                    <a:pt x="5906" y="0"/>
                    <a:pt x="7716" y="1714"/>
                    <a:pt x="7716" y="3810"/>
                  </a:cubicBezTo>
                  <a:cubicBezTo>
                    <a:pt x="7716" y="5905"/>
                    <a:pt x="6001" y="7620"/>
                    <a:pt x="3810" y="7620"/>
                  </a:cubicBezTo>
                  <a:cubicBezTo>
                    <a:pt x="1619" y="7620"/>
                    <a:pt x="0" y="5905"/>
                    <a:pt x="0" y="3810"/>
                  </a:cubicBezTo>
                  <a:cubicBezTo>
                    <a:pt x="0" y="1714"/>
                    <a:pt x="1715" y="0"/>
                    <a:pt x="3810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7A7E4A2B-8749-C05D-41CE-5D1D71C2A906}"/>
                </a:ext>
              </a:extLst>
            </p:cNvPr>
            <p:cNvSpPr/>
            <p:nvPr/>
          </p:nvSpPr>
          <p:spPr>
            <a:xfrm>
              <a:off x="4768898" y="5355907"/>
              <a:ext cx="310324" cy="59055"/>
            </a:xfrm>
            <a:custGeom>
              <a:avLst/>
              <a:gdLst>
                <a:gd name="connsiteX0" fmla="*/ 35719 w 310324"/>
                <a:gd name="connsiteY0" fmla="*/ 0 h 59055"/>
                <a:gd name="connsiteX1" fmla="*/ 29909 w 310324"/>
                <a:gd name="connsiteY1" fmla="*/ 0 h 59055"/>
                <a:gd name="connsiteX2" fmla="*/ 0 w 310324"/>
                <a:gd name="connsiteY2" fmla="*/ 29528 h 59055"/>
                <a:gd name="connsiteX3" fmla="*/ 29909 w 310324"/>
                <a:gd name="connsiteY3" fmla="*/ 59055 h 59055"/>
                <a:gd name="connsiteX4" fmla="*/ 310325 w 310324"/>
                <a:gd name="connsiteY4" fmla="*/ 59055 h 59055"/>
                <a:gd name="connsiteX5" fmla="*/ 300704 w 310324"/>
                <a:gd name="connsiteY5" fmla="*/ 29528 h 59055"/>
                <a:gd name="connsiteX6" fmla="*/ 310325 w 310324"/>
                <a:gd name="connsiteY6" fmla="*/ 0 h 59055"/>
                <a:gd name="connsiteX7" fmla="*/ 35719 w 310324"/>
                <a:gd name="connsiteY7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324" h="59055">
                  <a:moveTo>
                    <a:pt x="35719" y="0"/>
                  </a:moveTo>
                  <a:lnTo>
                    <a:pt x="29909" y="0"/>
                  </a:lnTo>
                  <a:cubicBezTo>
                    <a:pt x="13526" y="0"/>
                    <a:pt x="0" y="13335"/>
                    <a:pt x="0" y="29528"/>
                  </a:cubicBezTo>
                  <a:cubicBezTo>
                    <a:pt x="0" y="45720"/>
                    <a:pt x="13526" y="59055"/>
                    <a:pt x="29909" y="59055"/>
                  </a:cubicBezTo>
                  <a:lnTo>
                    <a:pt x="310325" y="59055"/>
                  </a:lnTo>
                  <a:cubicBezTo>
                    <a:pt x="304514" y="50483"/>
                    <a:pt x="300704" y="40005"/>
                    <a:pt x="300704" y="29528"/>
                  </a:cubicBezTo>
                  <a:cubicBezTo>
                    <a:pt x="300704" y="19050"/>
                    <a:pt x="304610" y="8573"/>
                    <a:pt x="310325" y="0"/>
                  </a:cubicBezTo>
                  <a:lnTo>
                    <a:pt x="35719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C46499CC-77F0-5139-4157-8ADA630FED49}"/>
                </a:ext>
              </a:extLst>
            </p:cNvPr>
            <p:cNvSpPr/>
            <p:nvPr/>
          </p:nvSpPr>
          <p:spPr>
            <a:xfrm>
              <a:off x="4947206" y="5034915"/>
              <a:ext cx="21145" cy="20954"/>
            </a:xfrm>
            <a:custGeom>
              <a:avLst/>
              <a:gdLst>
                <a:gd name="connsiteX0" fmla="*/ 10573 w 21145"/>
                <a:gd name="connsiteY0" fmla="*/ 20955 h 20954"/>
                <a:gd name="connsiteX1" fmla="*/ 21146 w 21145"/>
                <a:gd name="connsiteY1" fmla="*/ 10478 h 20954"/>
                <a:gd name="connsiteX2" fmla="*/ 10573 w 21145"/>
                <a:gd name="connsiteY2" fmla="*/ 0 h 20954"/>
                <a:gd name="connsiteX3" fmla="*/ 0 w 21145"/>
                <a:gd name="connsiteY3" fmla="*/ 10478 h 20954"/>
                <a:gd name="connsiteX4" fmla="*/ 10573 w 21145"/>
                <a:gd name="connsiteY4" fmla="*/ 20955 h 20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5" h="20954">
                  <a:moveTo>
                    <a:pt x="10573" y="20955"/>
                  </a:moveTo>
                  <a:cubicBezTo>
                    <a:pt x="16383" y="20955"/>
                    <a:pt x="21146" y="16192"/>
                    <a:pt x="21146" y="10478"/>
                  </a:cubicBezTo>
                  <a:cubicBezTo>
                    <a:pt x="21146" y="4763"/>
                    <a:pt x="16288" y="0"/>
                    <a:pt x="10573" y="0"/>
                  </a:cubicBezTo>
                  <a:cubicBezTo>
                    <a:pt x="4763" y="0"/>
                    <a:pt x="0" y="4763"/>
                    <a:pt x="0" y="10478"/>
                  </a:cubicBezTo>
                  <a:cubicBezTo>
                    <a:pt x="0" y="16192"/>
                    <a:pt x="4763" y="20955"/>
                    <a:pt x="10573" y="2095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02B2C0E-3ED0-D642-ABC4-87C785223929}"/>
                </a:ext>
              </a:extLst>
            </p:cNvPr>
            <p:cNvSpPr/>
            <p:nvPr/>
          </p:nvSpPr>
          <p:spPr>
            <a:xfrm>
              <a:off x="4900915" y="5078730"/>
              <a:ext cx="113728" cy="112394"/>
            </a:xfrm>
            <a:custGeom>
              <a:avLst/>
              <a:gdLst>
                <a:gd name="connsiteX0" fmla="*/ 56864 w 113728"/>
                <a:gd name="connsiteY0" fmla="*/ 112395 h 112394"/>
                <a:gd name="connsiteX1" fmla="*/ 113729 w 113728"/>
                <a:gd name="connsiteY1" fmla="*/ 56197 h 112394"/>
                <a:gd name="connsiteX2" fmla="*/ 56864 w 113728"/>
                <a:gd name="connsiteY2" fmla="*/ 0 h 112394"/>
                <a:gd name="connsiteX3" fmla="*/ 0 w 113728"/>
                <a:gd name="connsiteY3" fmla="*/ 56197 h 112394"/>
                <a:gd name="connsiteX4" fmla="*/ 56864 w 113728"/>
                <a:gd name="connsiteY4" fmla="*/ 112395 h 112394"/>
                <a:gd name="connsiteX5" fmla="*/ 56864 w 113728"/>
                <a:gd name="connsiteY5" fmla="*/ 36195 h 112394"/>
                <a:gd name="connsiteX6" fmla="*/ 77057 w 113728"/>
                <a:gd name="connsiteY6" fmla="*/ 56197 h 112394"/>
                <a:gd name="connsiteX7" fmla="*/ 56864 w 113728"/>
                <a:gd name="connsiteY7" fmla="*/ 76200 h 112394"/>
                <a:gd name="connsiteX8" fmla="*/ 36671 w 113728"/>
                <a:gd name="connsiteY8" fmla="*/ 56197 h 112394"/>
                <a:gd name="connsiteX9" fmla="*/ 56864 w 113728"/>
                <a:gd name="connsiteY9" fmla="*/ 36195 h 11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728" h="112394">
                  <a:moveTo>
                    <a:pt x="56864" y="112395"/>
                  </a:moveTo>
                  <a:cubicBezTo>
                    <a:pt x="87725" y="112395"/>
                    <a:pt x="113729" y="87630"/>
                    <a:pt x="113729" y="56197"/>
                  </a:cubicBezTo>
                  <a:cubicBezTo>
                    <a:pt x="113729" y="25717"/>
                    <a:pt x="88678" y="0"/>
                    <a:pt x="56864" y="0"/>
                  </a:cubicBezTo>
                  <a:cubicBezTo>
                    <a:pt x="25051" y="0"/>
                    <a:pt x="0" y="24765"/>
                    <a:pt x="0" y="56197"/>
                  </a:cubicBezTo>
                  <a:cubicBezTo>
                    <a:pt x="0" y="87630"/>
                    <a:pt x="26003" y="112395"/>
                    <a:pt x="56864" y="112395"/>
                  </a:cubicBezTo>
                  <a:close/>
                  <a:moveTo>
                    <a:pt x="56864" y="36195"/>
                  </a:moveTo>
                  <a:cubicBezTo>
                    <a:pt x="68389" y="36195"/>
                    <a:pt x="77057" y="45720"/>
                    <a:pt x="77057" y="56197"/>
                  </a:cubicBezTo>
                  <a:cubicBezTo>
                    <a:pt x="77057" y="66675"/>
                    <a:pt x="67437" y="76200"/>
                    <a:pt x="56864" y="76200"/>
                  </a:cubicBezTo>
                  <a:cubicBezTo>
                    <a:pt x="46291" y="76200"/>
                    <a:pt x="36671" y="66675"/>
                    <a:pt x="36671" y="56197"/>
                  </a:cubicBezTo>
                  <a:cubicBezTo>
                    <a:pt x="36671" y="45720"/>
                    <a:pt x="45339" y="36195"/>
                    <a:pt x="56864" y="36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AAD0B54-5FA7-11CA-4598-32109060992D}"/>
                </a:ext>
              </a:extLst>
            </p:cNvPr>
            <p:cNvSpPr/>
            <p:nvPr/>
          </p:nvSpPr>
          <p:spPr>
            <a:xfrm>
              <a:off x="4768898" y="4938712"/>
              <a:ext cx="24098" cy="401955"/>
            </a:xfrm>
            <a:custGeom>
              <a:avLst/>
              <a:gdLst>
                <a:gd name="connsiteX0" fmla="*/ 24098 w 24098"/>
                <a:gd name="connsiteY0" fmla="*/ 0 h 401955"/>
                <a:gd name="connsiteX1" fmla="*/ 21241 w 24098"/>
                <a:gd name="connsiteY1" fmla="*/ 0 h 401955"/>
                <a:gd name="connsiteX2" fmla="*/ 0 w 24098"/>
                <a:gd name="connsiteY2" fmla="*/ 20955 h 401955"/>
                <a:gd name="connsiteX3" fmla="*/ 0 w 24098"/>
                <a:gd name="connsiteY3" fmla="*/ 401955 h 401955"/>
                <a:gd name="connsiteX4" fmla="*/ 24098 w 24098"/>
                <a:gd name="connsiteY4" fmla="*/ 393382 h 401955"/>
                <a:gd name="connsiteX5" fmla="*/ 24098 w 24098"/>
                <a:gd name="connsiteY5" fmla="*/ 0 h 40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98" h="401955">
                  <a:moveTo>
                    <a:pt x="24098" y="0"/>
                  </a:moveTo>
                  <a:lnTo>
                    <a:pt x="21241" y="0"/>
                  </a:lnTo>
                  <a:cubicBezTo>
                    <a:pt x="9716" y="0"/>
                    <a:pt x="0" y="9525"/>
                    <a:pt x="0" y="20955"/>
                  </a:cubicBezTo>
                  <a:lnTo>
                    <a:pt x="0" y="401955"/>
                  </a:lnTo>
                  <a:cubicBezTo>
                    <a:pt x="6763" y="397193"/>
                    <a:pt x="15430" y="394335"/>
                    <a:pt x="24098" y="393382"/>
                  </a:cubicBezTo>
                  <a:lnTo>
                    <a:pt x="24098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CAD37DF-0DAC-E8EC-0E64-448028628CD8}"/>
                </a:ext>
              </a:extLst>
            </p:cNvPr>
            <p:cNvSpPr/>
            <p:nvPr/>
          </p:nvSpPr>
          <p:spPr>
            <a:xfrm>
              <a:off x="4817190" y="4938712"/>
              <a:ext cx="301561" cy="394334"/>
            </a:xfrm>
            <a:custGeom>
              <a:avLst/>
              <a:gdLst>
                <a:gd name="connsiteX0" fmla="*/ 72199 w 301561"/>
                <a:gd name="connsiteY0" fmla="*/ 345757 h 394334"/>
                <a:gd name="connsiteX1" fmla="*/ 301562 w 301561"/>
                <a:gd name="connsiteY1" fmla="*/ 345757 h 394334"/>
                <a:gd name="connsiteX2" fmla="*/ 301562 w 301561"/>
                <a:gd name="connsiteY2" fmla="*/ 0 h 394334"/>
                <a:gd name="connsiteX3" fmla="*/ 0 w 301561"/>
                <a:gd name="connsiteY3" fmla="*/ 0 h 394334"/>
                <a:gd name="connsiteX4" fmla="*/ 0 w 301561"/>
                <a:gd name="connsiteY4" fmla="*/ 23813 h 394334"/>
                <a:gd name="connsiteX5" fmla="*/ 229362 w 301561"/>
                <a:gd name="connsiteY5" fmla="*/ 23813 h 394334"/>
                <a:gd name="connsiteX6" fmla="*/ 241935 w 301561"/>
                <a:gd name="connsiteY6" fmla="*/ 36195 h 394334"/>
                <a:gd name="connsiteX7" fmla="*/ 229362 w 301561"/>
                <a:gd name="connsiteY7" fmla="*/ 48578 h 394334"/>
                <a:gd name="connsiteX8" fmla="*/ 0 w 301561"/>
                <a:gd name="connsiteY8" fmla="*/ 48578 h 394334"/>
                <a:gd name="connsiteX9" fmla="*/ 0 w 301561"/>
                <a:gd name="connsiteY9" fmla="*/ 394335 h 394334"/>
                <a:gd name="connsiteX10" fmla="*/ 301562 w 301561"/>
                <a:gd name="connsiteY10" fmla="*/ 394335 h 394334"/>
                <a:gd name="connsiteX11" fmla="*/ 301562 w 301561"/>
                <a:gd name="connsiteY11" fmla="*/ 370522 h 394334"/>
                <a:gd name="connsiteX12" fmla="*/ 72199 w 301561"/>
                <a:gd name="connsiteY12" fmla="*/ 370522 h 394334"/>
                <a:gd name="connsiteX13" fmla="*/ 59627 w 301561"/>
                <a:gd name="connsiteY13" fmla="*/ 358140 h 394334"/>
                <a:gd name="connsiteX14" fmla="*/ 72199 w 301561"/>
                <a:gd name="connsiteY14" fmla="*/ 345757 h 394334"/>
                <a:gd name="connsiteX15" fmla="*/ 256222 w 301561"/>
                <a:gd name="connsiteY15" fmla="*/ 27622 h 394334"/>
                <a:gd name="connsiteX16" fmla="*/ 264890 w 301561"/>
                <a:gd name="connsiteY16" fmla="*/ 23813 h 394334"/>
                <a:gd name="connsiteX17" fmla="*/ 273558 w 301561"/>
                <a:gd name="connsiteY17" fmla="*/ 27622 h 394334"/>
                <a:gd name="connsiteX18" fmla="*/ 277368 w 301561"/>
                <a:gd name="connsiteY18" fmla="*/ 36195 h 394334"/>
                <a:gd name="connsiteX19" fmla="*/ 273558 w 301561"/>
                <a:gd name="connsiteY19" fmla="*/ 44768 h 394334"/>
                <a:gd name="connsiteX20" fmla="*/ 264890 w 301561"/>
                <a:gd name="connsiteY20" fmla="*/ 48578 h 394334"/>
                <a:gd name="connsiteX21" fmla="*/ 256222 w 301561"/>
                <a:gd name="connsiteY21" fmla="*/ 44768 h 394334"/>
                <a:gd name="connsiteX22" fmla="*/ 252317 w 301561"/>
                <a:gd name="connsiteY22" fmla="*/ 36195 h 394334"/>
                <a:gd name="connsiteX23" fmla="*/ 256222 w 301561"/>
                <a:gd name="connsiteY23" fmla="*/ 27622 h 394334"/>
                <a:gd name="connsiteX24" fmla="*/ 44291 w 301561"/>
                <a:gd name="connsiteY24" fmla="*/ 365760 h 394334"/>
                <a:gd name="connsiteX25" fmla="*/ 35623 w 301561"/>
                <a:gd name="connsiteY25" fmla="*/ 369570 h 394334"/>
                <a:gd name="connsiteX26" fmla="*/ 26956 w 301561"/>
                <a:gd name="connsiteY26" fmla="*/ 365760 h 394334"/>
                <a:gd name="connsiteX27" fmla="*/ 23146 w 301561"/>
                <a:gd name="connsiteY27" fmla="*/ 357188 h 394334"/>
                <a:gd name="connsiteX28" fmla="*/ 26956 w 301561"/>
                <a:gd name="connsiteY28" fmla="*/ 348615 h 394334"/>
                <a:gd name="connsiteX29" fmla="*/ 35623 w 301561"/>
                <a:gd name="connsiteY29" fmla="*/ 344805 h 394334"/>
                <a:gd name="connsiteX30" fmla="*/ 44291 w 301561"/>
                <a:gd name="connsiteY30" fmla="*/ 348615 h 394334"/>
                <a:gd name="connsiteX31" fmla="*/ 48101 w 301561"/>
                <a:gd name="connsiteY31" fmla="*/ 357188 h 394334"/>
                <a:gd name="connsiteX32" fmla="*/ 44291 w 301561"/>
                <a:gd name="connsiteY32" fmla="*/ 365760 h 394334"/>
                <a:gd name="connsiteX33" fmla="*/ 109728 w 301561"/>
                <a:gd name="connsiteY33" fmla="*/ 122872 h 394334"/>
                <a:gd name="connsiteX34" fmla="*/ 104870 w 301561"/>
                <a:gd name="connsiteY34" fmla="*/ 105728 h 394334"/>
                <a:gd name="connsiteX35" fmla="*/ 139541 w 301561"/>
                <a:gd name="connsiteY35" fmla="*/ 71438 h 394334"/>
                <a:gd name="connsiteX36" fmla="*/ 174212 w 301561"/>
                <a:gd name="connsiteY36" fmla="*/ 105728 h 394334"/>
                <a:gd name="connsiteX37" fmla="*/ 169354 w 301561"/>
                <a:gd name="connsiteY37" fmla="*/ 122872 h 394334"/>
                <a:gd name="connsiteX38" fmla="*/ 219456 w 301561"/>
                <a:gd name="connsiteY38" fmla="*/ 196215 h 394334"/>
                <a:gd name="connsiteX39" fmla="*/ 169354 w 301561"/>
                <a:gd name="connsiteY39" fmla="*/ 269557 h 394334"/>
                <a:gd name="connsiteX40" fmla="*/ 174212 w 301561"/>
                <a:gd name="connsiteY40" fmla="*/ 286703 h 394334"/>
                <a:gd name="connsiteX41" fmla="*/ 139541 w 301561"/>
                <a:gd name="connsiteY41" fmla="*/ 320993 h 394334"/>
                <a:gd name="connsiteX42" fmla="*/ 104870 w 301561"/>
                <a:gd name="connsiteY42" fmla="*/ 286703 h 394334"/>
                <a:gd name="connsiteX43" fmla="*/ 109728 w 301561"/>
                <a:gd name="connsiteY43" fmla="*/ 269557 h 394334"/>
                <a:gd name="connsiteX44" fmla="*/ 59627 w 301561"/>
                <a:gd name="connsiteY44" fmla="*/ 196215 h 394334"/>
                <a:gd name="connsiteX45" fmla="*/ 109728 w 301561"/>
                <a:gd name="connsiteY45" fmla="*/ 122872 h 394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01561" h="394334">
                  <a:moveTo>
                    <a:pt x="72199" y="345757"/>
                  </a:moveTo>
                  <a:lnTo>
                    <a:pt x="301562" y="345757"/>
                  </a:lnTo>
                  <a:lnTo>
                    <a:pt x="301562" y="0"/>
                  </a:lnTo>
                  <a:lnTo>
                    <a:pt x="0" y="0"/>
                  </a:lnTo>
                  <a:lnTo>
                    <a:pt x="0" y="23813"/>
                  </a:lnTo>
                  <a:lnTo>
                    <a:pt x="229362" y="23813"/>
                  </a:lnTo>
                  <a:cubicBezTo>
                    <a:pt x="236125" y="23813"/>
                    <a:pt x="241935" y="29528"/>
                    <a:pt x="241935" y="36195"/>
                  </a:cubicBezTo>
                  <a:cubicBezTo>
                    <a:pt x="241935" y="42863"/>
                    <a:pt x="236125" y="48578"/>
                    <a:pt x="229362" y="48578"/>
                  </a:cubicBezTo>
                  <a:lnTo>
                    <a:pt x="0" y="48578"/>
                  </a:lnTo>
                  <a:lnTo>
                    <a:pt x="0" y="394335"/>
                  </a:lnTo>
                  <a:lnTo>
                    <a:pt x="301562" y="394335"/>
                  </a:lnTo>
                  <a:lnTo>
                    <a:pt x="301562" y="370522"/>
                  </a:lnTo>
                  <a:lnTo>
                    <a:pt x="72199" y="370522"/>
                  </a:lnTo>
                  <a:cubicBezTo>
                    <a:pt x="65437" y="370522"/>
                    <a:pt x="59627" y="364807"/>
                    <a:pt x="59627" y="358140"/>
                  </a:cubicBezTo>
                  <a:cubicBezTo>
                    <a:pt x="59627" y="351472"/>
                    <a:pt x="65437" y="345757"/>
                    <a:pt x="72199" y="345757"/>
                  </a:cubicBezTo>
                  <a:close/>
                  <a:moveTo>
                    <a:pt x="256222" y="27622"/>
                  </a:moveTo>
                  <a:cubicBezTo>
                    <a:pt x="258128" y="25718"/>
                    <a:pt x="262033" y="23813"/>
                    <a:pt x="264890" y="23813"/>
                  </a:cubicBezTo>
                  <a:cubicBezTo>
                    <a:pt x="267748" y="23813"/>
                    <a:pt x="271653" y="24765"/>
                    <a:pt x="273558" y="27622"/>
                  </a:cubicBezTo>
                  <a:cubicBezTo>
                    <a:pt x="275463" y="29528"/>
                    <a:pt x="277368" y="33338"/>
                    <a:pt x="277368" y="36195"/>
                  </a:cubicBezTo>
                  <a:cubicBezTo>
                    <a:pt x="277368" y="39053"/>
                    <a:pt x="276415" y="42863"/>
                    <a:pt x="273558" y="44768"/>
                  </a:cubicBezTo>
                  <a:cubicBezTo>
                    <a:pt x="271653" y="46672"/>
                    <a:pt x="267748" y="48578"/>
                    <a:pt x="264890" y="48578"/>
                  </a:cubicBezTo>
                  <a:cubicBezTo>
                    <a:pt x="262033" y="48578"/>
                    <a:pt x="258128" y="47625"/>
                    <a:pt x="256222" y="44768"/>
                  </a:cubicBezTo>
                  <a:cubicBezTo>
                    <a:pt x="254318" y="41910"/>
                    <a:pt x="252317" y="39053"/>
                    <a:pt x="252317" y="36195"/>
                  </a:cubicBezTo>
                  <a:cubicBezTo>
                    <a:pt x="252413" y="32385"/>
                    <a:pt x="254318" y="29528"/>
                    <a:pt x="256222" y="27622"/>
                  </a:cubicBezTo>
                  <a:close/>
                  <a:moveTo>
                    <a:pt x="44291" y="365760"/>
                  </a:moveTo>
                  <a:cubicBezTo>
                    <a:pt x="42386" y="367665"/>
                    <a:pt x="38481" y="369570"/>
                    <a:pt x="35623" y="369570"/>
                  </a:cubicBezTo>
                  <a:cubicBezTo>
                    <a:pt x="32766" y="369570"/>
                    <a:pt x="28861" y="368618"/>
                    <a:pt x="26956" y="365760"/>
                  </a:cubicBezTo>
                  <a:cubicBezTo>
                    <a:pt x="25051" y="363855"/>
                    <a:pt x="23146" y="360045"/>
                    <a:pt x="23146" y="357188"/>
                  </a:cubicBezTo>
                  <a:cubicBezTo>
                    <a:pt x="23146" y="354330"/>
                    <a:pt x="24098" y="350520"/>
                    <a:pt x="26956" y="348615"/>
                  </a:cubicBezTo>
                  <a:cubicBezTo>
                    <a:pt x="29813" y="346710"/>
                    <a:pt x="32766" y="344805"/>
                    <a:pt x="35623" y="344805"/>
                  </a:cubicBezTo>
                  <a:cubicBezTo>
                    <a:pt x="38481" y="344805"/>
                    <a:pt x="42386" y="345757"/>
                    <a:pt x="44291" y="348615"/>
                  </a:cubicBezTo>
                  <a:cubicBezTo>
                    <a:pt x="46196" y="350520"/>
                    <a:pt x="48101" y="354330"/>
                    <a:pt x="48101" y="357188"/>
                  </a:cubicBezTo>
                  <a:cubicBezTo>
                    <a:pt x="48101" y="360045"/>
                    <a:pt x="46196" y="363855"/>
                    <a:pt x="44291" y="365760"/>
                  </a:cubicBezTo>
                  <a:close/>
                  <a:moveTo>
                    <a:pt x="109728" y="122872"/>
                  </a:moveTo>
                  <a:cubicBezTo>
                    <a:pt x="106871" y="118110"/>
                    <a:pt x="104870" y="112395"/>
                    <a:pt x="104870" y="105728"/>
                  </a:cubicBezTo>
                  <a:cubicBezTo>
                    <a:pt x="104870" y="86678"/>
                    <a:pt x="120301" y="71438"/>
                    <a:pt x="139541" y="71438"/>
                  </a:cubicBezTo>
                  <a:cubicBezTo>
                    <a:pt x="158782" y="71438"/>
                    <a:pt x="174212" y="86678"/>
                    <a:pt x="174212" y="105728"/>
                  </a:cubicBezTo>
                  <a:cubicBezTo>
                    <a:pt x="174212" y="111443"/>
                    <a:pt x="172307" y="117157"/>
                    <a:pt x="169354" y="122872"/>
                  </a:cubicBezTo>
                  <a:cubicBezTo>
                    <a:pt x="198215" y="135255"/>
                    <a:pt x="219456" y="163830"/>
                    <a:pt x="219456" y="196215"/>
                  </a:cubicBezTo>
                  <a:cubicBezTo>
                    <a:pt x="219456" y="229553"/>
                    <a:pt x="198215" y="258128"/>
                    <a:pt x="169354" y="269557"/>
                  </a:cubicBezTo>
                  <a:cubicBezTo>
                    <a:pt x="172212" y="274320"/>
                    <a:pt x="174212" y="280035"/>
                    <a:pt x="174212" y="286703"/>
                  </a:cubicBezTo>
                  <a:cubicBezTo>
                    <a:pt x="174212" y="305753"/>
                    <a:pt x="158782" y="320993"/>
                    <a:pt x="139541" y="320993"/>
                  </a:cubicBezTo>
                  <a:cubicBezTo>
                    <a:pt x="120301" y="320993"/>
                    <a:pt x="104870" y="305753"/>
                    <a:pt x="104870" y="286703"/>
                  </a:cubicBezTo>
                  <a:cubicBezTo>
                    <a:pt x="104870" y="280988"/>
                    <a:pt x="106775" y="275272"/>
                    <a:pt x="109728" y="269557"/>
                  </a:cubicBezTo>
                  <a:cubicBezTo>
                    <a:pt x="80867" y="257175"/>
                    <a:pt x="59627" y="228600"/>
                    <a:pt x="59627" y="196215"/>
                  </a:cubicBezTo>
                  <a:cubicBezTo>
                    <a:pt x="59627" y="162878"/>
                    <a:pt x="80867" y="134303"/>
                    <a:pt x="109728" y="12287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" name="Graphic 25">
            <a:extLst>
              <a:ext uri="{FF2B5EF4-FFF2-40B4-BE49-F238E27FC236}">
                <a16:creationId xmlns:a16="http://schemas.microsoft.com/office/drawing/2014/main" id="{80D5F290-1DAC-EB73-F10D-4EC054212D65}"/>
              </a:ext>
            </a:extLst>
          </p:cNvPr>
          <p:cNvGrpSpPr/>
          <p:nvPr/>
        </p:nvGrpSpPr>
        <p:grpSpPr>
          <a:xfrm>
            <a:off x="5156429" y="1715646"/>
            <a:ext cx="483679" cy="466725"/>
            <a:chOff x="4701462" y="1343025"/>
            <a:chExt cx="483679" cy="466725"/>
          </a:xfrm>
          <a:solidFill>
            <a:srgbClr val="000000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0C650B98-A7AB-8552-8D48-589869555E24}"/>
                </a:ext>
              </a:extLst>
            </p:cNvPr>
            <p:cNvSpPr/>
            <p:nvPr/>
          </p:nvSpPr>
          <p:spPr>
            <a:xfrm>
              <a:off x="4799760" y="1444942"/>
              <a:ext cx="284321" cy="273367"/>
            </a:xfrm>
            <a:custGeom>
              <a:avLst/>
              <a:gdLst>
                <a:gd name="connsiteX0" fmla="*/ 242792 w 284321"/>
                <a:gd name="connsiteY0" fmla="*/ 116205 h 273367"/>
                <a:gd name="connsiteX1" fmla="*/ 257270 w 284321"/>
                <a:gd name="connsiteY1" fmla="*/ 54293 h 273367"/>
                <a:gd name="connsiteX2" fmla="*/ 192691 w 284321"/>
                <a:gd name="connsiteY2" fmla="*/ 54293 h 273367"/>
                <a:gd name="connsiteX3" fmla="*/ 183071 w 284321"/>
                <a:gd name="connsiteY3" fmla="*/ 49530 h 273367"/>
                <a:gd name="connsiteX4" fmla="*/ 142589 w 284321"/>
                <a:gd name="connsiteY4" fmla="*/ 0 h 273367"/>
                <a:gd name="connsiteX5" fmla="*/ 102108 w 284321"/>
                <a:gd name="connsiteY5" fmla="*/ 49530 h 273367"/>
                <a:gd name="connsiteX6" fmla="*/ 92488 w 284321"/>
                <a:gd name="connsiteY6" fmla="*/ 54293 h 273367"/>
                <a:gd name="connsiteX7" fmla="*/ 27908 w 284321"/>
                <a:gd name="connsiteY7" fmla="*/ 54293 h 273367"/>
                <a:gd name="connsiteX8" fmla="*/ 42386 w 284321"/>
                <a:gd name="connsiteY8" fmla="*/ 116205 h 273367"/>
                <a:gd name="connsiteX9" fmla="*/ 40481 w 284321"/>
                <a:gd name="connsiteY9" fmla="*/ 126682 h 273367"/>
                <a:gd name="connsiteX10" fmla="*/ 0 w 284321"/>
                <a:gd name="connsiteY10" fmla="*/ 176213 h 273367"/>
                <a:gd name="connsiteX11" fmla="*/ 57817 w 284321"/>
                <a:gd name="connsiteY11" fmla="*/ 203835 h 273367"/>
                <a:gd name="connsiteX12" fmla="*/ 64579 w 284321"/>
                <a:gd name="connsiteY12" fmla="*/ 211455 h 273367"/>
                <a:gd name="connsiteX13" fmla="*/ 79057 w 284321"/>
                <a:gd name="connsiteY13" fmla="*/ 273368 h 273367"/>
                <a:gd name="connsiteX14" fmla="*/ 136874 w 284321"/>
                <a:gd name="connsiteY14" fmla="*/ 245745 h 273367"/>
                <a:gd name="connsiteX15" fmla="*/ 147447 w 284321"/>
                <a:gd name="connsiteY15" fmla="*/ 245745 h 273367"/>
                <a:gd name="connsiteX16" fmla="*/ 205264 w 284321"/>
                <a:gd name="connsiteY16" fmla="*/ 273368 h 273367"/>
                <a:gd name="connsiteX17" fmla="*/ 219742 w 284321"/>
                <a:gd name="connsiteY17" fmla="*/ 211455 h 273367"/>
                <a:gd name="connsiteX18" fmla="*/ 226504 w 284321"/>
                <a:gd name="connsiteY18" fmla="*/ 203835 h 273367"/>
                <a:gd name="connsiteX19" fmla="*/ 284321 w 284321"/>
                <a:gd name="connsiteY19" fmla="*/ 176213 h 273367"/>
                <a:gd name="connsiteX20" fmla="*/ 243840 w 284321"/>
                <a:gd name="connsiteY20" fmla="*/ 126682 h 273367"/>
                <a:gd name="connsiteX21" fmla="*/ 242792 w 284321"/>
                <a:gd name="connsiteY21" fmla="*/ 116205 h 273367"/>
                <a:gd name="connsiteX22" fmla="*/ 192691 w 284321"/>
                <a:gd name="connsiteY22" fmla="*/ 148590 h 273367"/>
                <a:gd name="connsiteX23" fmla="*/ 185928 w 284321"/>
                <a:gd name="connsiteY23" fmla="*/ 156210 h 273367"/>
                <a:gd name="connsiteX24" fmla="*/ 174403 w 284321"/>
                <a:gd name="connsiteY24" fmla="*/ 161925 h 273367"/>
                <a:gd name="connsiteX25" fmla="*/ 172498 w 284321"/>
                <a:gd name="connsiteY25" fmla="*/ 174308 h 273367"/>
                <a:gd name="connsiteX26" fmla="*/ 165735 w 284321"/>
                <a:gd name="connsiteY26" fmla="*/ 181927 h 273367"/>
                <a:gd name="connsiteX27" fmla="*/ 160877 w 284321"/>
                <a:gd name="connsiteY27" fmla="*/ 182880 h 273367"/>
                <a:gd name="connsiteX28" fmla="*/ 156019 w 284321"/>
                <a:gd name="connsiteY28" fmla="*/ 181927 h 273367"/>
                <a:gd name="connsiteX29" fmla="*/ 144494 w 284321"/>
                <a:gd name="connsiteY29" fmla="*/ 176213 h 273367"/>
                <a:gd name="connsiteX30" fmla="*/ 132969 w 284321"/>
                <a:gd name="connsiteY30" fmla="*/ 181927 h 273367"/>
                <a:gd name="connsiteX31" fmla="*/ 122396 w 284321"/>
                <a:gd name="connsiteY31" fmla="*/ 181927 h 273367"/>
                <a:gd name="connsiteX32" fmla="*/ 115633 w 284321"/>
                <a:gd name="connsiteY32" fmla="*/ 174308 h 273367"/>
                <a:gd name="connsiteX33" fmla="*/ 112776 w 284321"/>
                <a:gd name="connsiteY33" fmla="*/ 161925 h 273367"/>
                <a:gd name="connsiteX34" fmla="*/ 101251 w 284321"/>
                <a:gd name="connsiteY34" fmla="*/ 156210 h 273367"/>
                <a:gd name="connsiteX35" fmla="*/ 94488 w 284321"/>
                <a:gd name="connsiteY35" fmla="*/ 148590 h 273367"/>
                <a:gd name="connsiteX36" fmla="*/ 96393 w 284321"/>
                <a:gd name="connsiteY36" fmla="*/ 138113 h 273367"/>
                <a:gd name="connsiteX37" fmla="*/ 104108 w 284321"/>
                <a:gd name="connsiteY37" fmla="*/ 128588 h 273367"/>
                <a:gd name="connsiteX38" fmla="*/ 101251 w 284321"/>
                <a:gd name="connsiteY38" fmla="*/ 116205 h 273367"/>
                <a:gd name="connsiteX39" fmla="*/ 103156 w 284321"/>
                <a:gd name="connsiteY39" fmla="*/ 105727 h 273367"/>
                <a:gd name="connsiteX40" fmla="*/ 112776 w 284321"/>
                <a:gd name="connsiteY40" fmla="*/ 100965 h 273367"/>
                <a:gd name="connsiteX41" fmla="*/ 125254 w 284321"/>
                <a:gd name="connsiteY41" fmla="*/ 100965 h 273367"/>
                <a:gd name="connsiteX42" fmla="*/ 132969 w 284321"/>
                <a:gd name="connsiteY42" fmla="*/ 91440 h 273367"/>
                <a:gd name="connsiteX43" fmla="*/ 142589 w 284321"/>
                <a:gd name="connsiteY43" fmla="*/ 86677 h 273367"/>
                <a:gd name="connsiteX44" fmla="*/ 152209 w 284321"/>
                <a:gd name="connsiteY44" fmla="*/ 91440 h 273367"/>
                <a:gd name="connsiteX45" fmla="*/ 159925 w 284321"/>
                <a:gd name="connsiteY45" fmla="*/ 100965 h 273367"/>
                <a:gd name="connsiteX46" fmla="*/ 172498 w 284321"/>
                <a:gd name="connsiteY46" fmla="*/ 100965 h 273367"/>
                <a:gd name="connsiteX47" fmla="*/ 182118 w 284321"/>
                <a:gd name="connsiteY47" fmla="*/ 105727 h 273367"/>
                <a:gd name="connsiteX48" fmla="*/ 184023 w 284321"/>
                <a:gd name="connsiteY48" fmla="*/ 116205 h 273367"/>
                <a:gd name="connsiteX49" fmla="*/ 181165 w 284321"/>
                <a:gd name="connsiteY49" fmla="*/ 128588 h 273367"/>
                <a:gd name="connsiteX50" fmla="*/ 188881 w 284321"/>
                <a:gd name="connsiteY50" fmla="*/ 138113 h 273367"/>
                <a:gd name="connsiteX51" fmla="*/ 192691 w 284321"/>
                <a:gd name="connsiteY51" fmla="*/ 148590 h 27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84321" h="273367">
                  <a:moveTo>
                    <a:pt x="242792" y="116205"/>
                  </a:moveTo>
                  <a:lnTo>
                    <a:pt x="257270" y="54293"/>
                  </a:lnTo>
                  <a:lnTo>
                    <a:pt x="192691" y="54293"/>
                  </a:lnTo>
                  <a:cubicBezTo>
                    <a:pt x="188881" y="54293"/>
                    <a:pt x="185928" y="52388"/>
                    <a:pt x="183071" y="49530"/>
                  </a:cubicBezTo>
                  <a:lnTo>
                    <a:pt x="142589" y="0"/>
                  </a:lnTo>
                  <a:lnTo>
                    <a:pt x="102108" y="49530"/>
                  </a:lnTo>
                  <a:cubicBezTo>
                    <a:pt x="100203" y="52388"/>
                    <a:pt x="96298" y="54293"/>
                    <a:pt x="92488" y="54293"/>
                  </a:cubicBezTo>
                  <a:lnTo>
                    <a:pt x="27908" y="54293"/>
                  </a:lnTo>
                  <a:lnTo>
                    <a:pt x="42386" y="116205"/>
                  </a:lnTo>
                  <a:cubicBezTo>
                    <a:pt x="43339" y="120015"/>
                    <a:pt x="42386" y="123825"/>
                    <a:pt x="40481" y="126682"/>
                  </a:cubicBezTo>
                  <a:lnTo>
                    <a:pt x="0" y="176213"/>
                  </a:lnTo>
                  <a:lnTo>
                    <a:pt x="57817" y="203835"/>
                  </a:lnTo>
                  <a:cubicBezTo>
                    <a:pt x="60674" y="205740"/>
                    <a:pt x="63627" y="208597"/>
                    <a:pt x="64579" y="211455"/>
                  </a:cubicBezTo>
                  <a:lnTo>
                    <a:pt x="79057" y="273368"/>
                  </a:lnTo>
                  <a:lnTo>
                    <a:pt x="136874" y="245745"/>
                  </a:lnTo>
                  <a:cubicBezTo>
                    <a:pt x="139732" y="243840"/>
                    <a:pt x="143637" y="243840"/>
                    <a:pt x="147447" y="245745"/>
                  </a:cubicBezTo>
                  <a:lnTo>
                    <a:pt x="205264" y="273368"/>
                  </a:lnTo>
                  <a:lnTo>
                    <a:pt x="219742" y="211455"/>
                  </a:lnTo>
                  <a:cubicBezTo>
                    <a:pt x="220694" y="207645"/>
                    <a:pt x="222599" y="204788"/>
                    <a:pt x="226504" y="203835"/>
                  </a:cubicBezTo>
                  <a:lnTo>
                    <a:pt x="284321" y="176213"/>
                  </a:lnTo>
                  <a:lnTo>
                    <a:pt x="243840" y="126682"/>
                  </a:lnTo>
                  <a:cubicBezTo>
                    <a:pt x="243745" y="122872"/>
                    <a:pt x="242792" y="119063"/>
                    <a:pt x="242792" y="116205"/>
                  </a:cubicBezTo>
                  <a:close/>
                  <a:moveTo>
                    <a:pt x="192691" y="148590"/>
                  </a:moveTo>
                  <a:cubicBezTo>
                    <a:pt x="191738" y="152400"/>
                    <a:pt x="189833" y="155258"/>
                    <a:pt x="185928" y="156210"/>
                  </a:cubicBezTo>
                  <a:lnTo>
                    <a:pt x="174403" y="161925"/>
                  </a:lnTo>
                  <a:lnTo>
                    <a:pt x="172498" y="174308"/>
                  </a:lnTo>
                  <a:cubicBezTo>
                    <a:pt x="171545" y="178118"/>
                    <a:pt x="169640" y="180975"/>
                    <a:pt x="165735" y="181927"/>
                  </a:cubicBezTo>
                  <a:cubicBezTo>
                    <a:pt x="163830" y="182880"/>
                    <a:pt x="161925" y="182880"/>
                    <a:pt x="160877" y="182880"/>
                  </a:cubicBezTo>
                  <a:cubicBezTo>
                    <a:pt x="159925" y="182880"/>
                    <a:pt x="157067" y="182880"/>
                    <a:pt x="156019" y="181927"/>
                  </a:cubicBezTo>
                  <a:lnTo>
                    <a:pt x="144494" y="176213"/>
                  </a:lnTo>
                  <a:lnTo>
                    <a:pt x="132969" y="181927"/>
                  </a:lnTo>
                  <a:cubicBezTo>
                    <a:pt x="130111" y="183833"/>
                    <a:pt x="126206" y="183833"/>
                    <a:pt x="122396" y="181927"/>
                  </a:cubicBezTo>
                  <a:cubicBezTo>
                    <a:pt x="119539" y="180022"/>
                    <a:pt x="116586" y="177165"/>
                    <a:pt x="115633" y="174308"/>
                  </a:cubicBezTo>
                  <a:lnTo>
                    <a:pt x="112776" y="161925"/>
                  </a:lnTo>
                  <a:lnTo>
                    <a:pt x="101251" y="156210"/>
                  </a:lnTo>
                  <a:cubicBezTo>
                    <a:pt x="98393" y="154305"/>
                    <a:pt x="95440" y="151447"/>
                    <a:pt x="94488" y="148590"/>
                  </a:cubicBezTo>
                  <a:cubicBezTo>
                    <a:pt x="93535" y="145733"/>
                    <a:pt x="94488" y="140970"/>
                    <a:pt x="96393" y="138113"/>
                  </a:cubicBezTo>
                  <a:lnTo>
                    <a:pt x="104108" y="128588"/>
                  </a:lnTo>
                  <a:lnTo>
                    <a:pt x="101251" y="116205"/>
                  </a:lnTo>
                  <a:cubicBezTo>
                    <a:pt x="100298" y="112395"/>
                    <a:pt x="101251" y="108585"/>
                    <a:pt x="103156" y="105727"/>
                  </a:cubicBezTo>
                  <a:cubicBezTo>
                    <a:pt x="105061" y="102870"/>
                    <a:pt x="108966" y="100965"/>
                    <a:pt x="112776" y="100965"/>
                  </a:cubicBezTo>
                  <a:lnTo>
                    <a:pt x="125254" y="100965"/>
                  </a:lnTo>
                  <a:lnTo>
                    <a:pt x="132969" y="91440"/>
                  </a:lnTo>
                  <a:cubicBezTo>
                    <a:pt x="134874" y="88582"/>
                    <a:pt x="138779" y="86677"/>
                    <a:pt x="142589" y="86677"/>
                  </a:cubicBezTo>
                  <a:cubicBezTo>
                    <a:pt x="146399" y="86677"/>
                    <a:pt x="149352" y="88582"/>
                    <a:pt x="152209" y="91440"/>
                  </a:cubicBezTo>
                  <a:lnTo>
                    <a:pt x="159925" y="100965"/>
                  </a:lnTo>
                  <a:lnTo>
                    <a:pt x="172498" y="100965"/>
                  </a:lnTo>
                  <a:cubicBezTo>
                    <a:pt x="176308" y="100965"/>
                    <a:pt x="179260" y="102870"/>
                    <a:pt x="182118" y="105727"/>
                  </a:cubicBezTo>
                  <a:cubicBezTo>
                    <a:pt x="184975" y="108585"/>
                    <a:pt x="184975" y="112395"/>
                    <a:pt x="184023" y="116205"/>
                  </a:cubicBezTo>
                  <a:lnTo>
                    <a:pt x="181165" y="128588"/>
                  </a:lnTo>
                  <a:lnTo>
                    <a:pt x="188881" y="138113"/>
                  </a:lnTo>
                  <a:cubicBezTo>
                    <a:pt x="192691" y="140970"/>
                    <a:pt x="193643" y="144780"/>
                    <a:pt x="192691" y="14859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4EAB604-B429-4722-2379-FBD193A842A5}"/>
                </a:ext>
              </a:extLst>
            </p:cNvPr>
            <p:cNvSpPr/>
            <p:nvPr/>
          </p:nvSpPr>
          <p:spPr>
            <a:xfrm>
              <a:off x="4925108" y="1563052"/>
              <a:ext cx="36576" cy="36195"/>
            </a:xfrm>
            <a:custGeom>
              <a:avLst/>
              <a:gdLst>
                <a:gd name="connsiteX0" fmla="*/ 32671 w 36576"/>
                <a:gd name="connsiteY0" fmla="*/ 10478 h 36195"/>
                <a:gd name="connsiteX1" fmla="*/ 33623 w 36576"/>
                <a:gd name="connsiteY1" fmla="*/ 7620 h 36195"/>
                <a:gd name="connsiteX2" fmla="*/ 29718 w 36576"/>
                <a:gd name="connsiteY2" fmla="*/ 7620 h 36195"/>
                <a:gd name="connsiteX3" fmla="*/ 20098 w 36576"/>
                <a:gd name="connsiteY3" fmla="*/ 2858 h 36195"/>
                <a:gd name="connsiteX4" fmla="*/ 18193 w 36576"/>
                <a:gd name="connsiteY4" fmla="*/ 0 h 36195"/>
                <a:gd name="connsiteX5" fmla="*/ 16288 w 36576"/>
                <a:gd name="connsiteY5" fmla="*/ 2858 h 36195"/>
                <a:gd name="connsiteX6" fmla="*/ 6668 w 36576"/>
                <a:gd name="connsiteY6" fmla="*/ 7620 h 36195"/>
                <a:gd name="connsiteX7" fmla="*/ 2858 w 36576"/>
                <a:gd name="connsiteY7" fmla="*/ 7620 h 36195"/>
                <a:gd name="connsiteX8" fmla="*/ 3810 w 36576"/>
                <a:gd name="connsiteY8" fmla="*/ 10478 h 36195"/>
                <a:gd name="connsiteX9" fmla="*/ 1905 w 36576"/>
                <a:gd name="connsiteY9" fmla="*/ 20955 h 36195"/>
                <a:gd name="connsiteX10" fmla="*/ 0 w 36576"/>
                <a:gd name="connsiteY10" fmla="*/ 23813 h 36195"/>
                <a:gd name="connsiteX11" fmla="*/ 2858 w 36576"/>
                <a:gd name="connsiteY11" fmla="*/ 25718 h 36195"/>
                <a:gd name="connsiteX12" fmla="*/ 9620 w 36576"/>
                <a:gd name="connsiteY12" fmla="*/ 33338 h 36195"/>
                <a:gd name="connsiteX13" fmla="*/ 10573 w 36576"/>
                <a:gd name="connsiteY13" fmla="*/ 36195 h 36195"/>
                <a:gd name="connsiteX14" fmla="*/ 13430 w 36576"/>
                <a:gd name="connsiteY14" fmla="*/ 34290 h 36195"/>
                <a:gd name="connsiteX15" fmla="*/ 18288 w 36576"/>
                <a:gd name="connsiteY15" fmla="*/ 33338 h 36195"/>
                <a:gd name="connsiteX16" fmla="*/ 23146 w 36576"/>
                <a:gd name="connsiteY16" fmla="*/ 34290 h 36195"/>
                <a:gd name="connsiteX17" fmla="*/ 26003 w 36576"/>
                <a:gd name="connsiteY17" fmla="*/ 36195 h 36195"/>
                <a:gd name="connsiteX18" fmla="*/ 26956 w 36576"/>
                <a:gd name="connsiteY18" fmla="*/ 33338 h 36195"/>
                <a:gd name="connsiteX19" fmla="*/ 33719 w 36576"/>
                <a:gd name="connsiteY19" fmla="*/ 25718 h 36195"/>
                <a:gd name="connsiteX20" fmla="*/ 36576 w 36576"/>
                <a:gd name="connsiteY20" fmla="*/ 23813 h 36195"/>
                <a:gd name="connsiteX21" fmla="*/ 34671 w 36576"/>
                <a:gd name="connsiteY21" fmla="*/ 20955 h 36195"/>
                <a:gd name="connsiteX22" fmla="*/ 32671 w 36576"/>
                <a:gd name="connsiteY22" fmla="*/ 10478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6576" h="36195">
                  <a:moveTo>
                    <a:pt x="32671" y="10478"/>
                  </a:moveTo>
                  <a:lnTo>
                    <a:pt x="33623" y="7620"/>
                  </a:lnTo>
                  <a:lnTo>
                    <a:pt x="29718" y="7620"/>
                  </a:lnTo>
                  <a:cubicBezTo>
                    <a:pt x="25908" y="7620"/>
                    <a:pt x="22955" y="5715"/>
                    <a:pt x="20098" y="2858"/>
                  </a:cubicBezTo>
                  <a:lnTo>
                    <a:pt x="18193" y="0"/>
                  </a:lnTo>
                  <a:lnTo>
                    <a:pt x="16288" y="2858"/>
                  </a:lnTo>
                  <a:cubicBezTo>
                    <a:pt x="14383" y="5715"/>
                    <a:pt x="10478" y="7620"/>
                    <a:pt x="6668" y="7620"/>
                  </a:cubicBezTo>
                  <a:lnTo>
                    <a:pt x="2858" y="7620"/>
                  </a:lnTo>
                  <a:lnTo>
                    <a:pt x="3810" y="10478"/>
                  </a:lnTo>
                  <a:cubicBezTo>
                    <a:pt x="4763" y="14288"/>
                    <a:pt x="3810" y="18098"/>
                    <a:pt x="1905" y="20955"/>
                  </a:cubicBezTo>
                  <a:lnTo>
                    <a:pt x="0" y="23813"/>
                  </a:lnTo>
                  <a:lnTo>
                    <a:pt x="2858" y="25718"/>
                  </a:lnTo>
                  <a:cubicBezTo>
                    <a:pt x="5715" y="27623"/>
                    <a:pt x="8668" y="30480"/>
                    <a:pt x="9620" y="33338"/>
                  </a:cubicBezTo>
                  <a:lnTo>
                    <a:pt x="10573" y="36195"/>
                  </a:lnTo>
                  <a:lnTo>
                    <a:pt x="13430" y="34290"/>
                  </a:lnTo>
                  <a:cubicBezTo>
                    <a:pt x="15335" y="33338"/>
                    <a:pt x="17336" y="33338"/>
                    <a:pt x="18288" y="33338"/>
                  </a:cubicBezTo>
                  <a:cubicBezTo>
                    <a:pt x="19241" y="33338"/>
                    <a:pt x="22193" y="33338"/>
                    <a:pt x="23146" y="34290"/>
                  </a:cubicBezTo>
                  <a:lnTo>
                    <a:pt x="26003" y="36195"/>
                  </a:lnTo>
                  <a:lnTo>
                    <a:pt x="26956" y="33338"/>
                  </a:lnTo>
                  <a:cubicBezTo>
                    <a:pt x="27908" y="29528"/>
                    <a:pt x="29813" y="26670"/>
                    <a:pt x="33719" y="25718"/>
                  </a:cubicBezTo>
                  <a:lnTo>
                    <a:pt x="36576" y="23813"/>
                  </a:lnTo>
                  <a:lnTo>
                    <a:pt x="34671" y="20955"/>
                  </a:lnTo>
                  <a:cubicBezTo>
                    <a:pt x="32671" y="18098"/>
                    <a:pt x="31718" y="14288"/>
                    <a:pt x="32671" y="1047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3E1E383-C2A9-55E0-8256-85671A13DE1C}"/>
                </a:ext>
              </a:extLst>
            </p:cNvPr>
            <p:cNvSpPr/>
            <p:nvPr/>
          </p:nvSpPr>
          <p:spPr>
            <a:xfrm>
              <a:off x="4701462" y="1343025"/>
              <a:ext cx="483679" cy="466725"/>
            </a:xfrm>
            <a:custGeom>
              <a:avLst/>
              <a:gdLst>
                <a:gd name="connsiteX0" fmla="*/ 412432 w 483679"/>
                <a:gd name="connsiteY0" fmla="*/ 212408 h 466725"/>
                <a:gd name="connsiteX1" fmla="*/ 410528 w 483679"/>
                <a:gd name="connsiteY1" fmla="*/ 201930 h 466725"/>
                <a:gd name="connsiteX2" fmla="*/ 435578 w 483679"/>
                <a:gd name="connsiteY2" fmla="*/ 92393 h 466725"/>
                <a:gd name="connsiteX3" fmla="*/ 321850 w 483679"/>
                <a:gd name="connsiteY3" fmla="*/ 92393 h 466725"/>
                <a:gd name="connsiteX4" fmla="*/ 312230 w 483679"/>
                <a:gd name="connsiteY4" fmla="*/ 87630 h 466725"/>
                <a:gd name="connsiteX5" fmla="*/ 241935 w 483679"/>
                <a:gd name="connsiteY5" fmla="*/ 0 h 466725"/>
                <a:gd name="connsiteX6" fmla="*/ 170593 w 483679"/>
                <a:gd name="connsiteY6" fmla="*/ 87630 h 466725"/>
                <a:gd name="connsiteX7" fmla="*/ 160972 w 483679"/>
                <a:gd name="connsiteY7" fmla="*/ 92393 h 466725"/>
                <a:gd name="connsiteX8" fmla="*/ 48196 w 483679"/>
                <a:gd name="connsiteY8" fmla="*/ 92393 h 466725"/>
                <a:gd name="connsiteX9" fmla="*/ 73247 w 483679"/>
                <a:gd name="connsiteY9" fmla="*/ 201930 h 466725"/>
                <a:gd name="connsiteX10" fmla="*/ 71342 w 483679"/>
                <a:gd name="connsiteY10" fmla="*/ 212408 h 466725"/>
                <a:gd name="connsiteX11" fmla="*/ 0 w 483679"/>
                <a:gd name="connsiteY11" fmla="*/ 300038 h 466725"/>
                <a:gd name="connsiteX12" fmla="*/ 102108 w 483679"/>
                <a:gd name="connsiteY12" fmla="*/ 348615 h 466725"/>
                <a:gd name="connsiteX13" fmla="*/ 108871 w 483679"/>
                <a:gd name="connsiteY13" fmla="*/ 356235 h 466725"/>
                <a:gd name="connsiteX14" fmla="*/ 133921 w 483679"/>
                <a:gd name="connsiteY14" fmla="*/ 466725 h 466725"/>
                <a:gd name="connsiteX15" fmla="*/ 236982 w 483679"/>
                <a:gd name="connsiteY15" fmla="*/ 417195 h 466725"/>
                <a:gd name="connsiteX16" fmla="*/ 241840 w 483679"/>
                <a:gd name="connsiteY16" fmla="*/ 416242 h 466725"/>
                <a:gd name="connsiteX17" fmla="*/ 246697 w 483679"/>
                <a:gd name="connsiteY17" fmla="*/ 417195 h 466725"/>
                <a:gd name="connsiteX18" fmla="*/ 349758 w 483679"/>
                <a:gd name="connsiteY18" fmla="*/ 466725 h 466725"/>
                <a:gd name="connsiteX19" fmla="*/ 374809 w 483679"/>
                <a:gd name="connsiteY19" fmla="*/ 357188 h 466725"/>
                <a:gd name="connsiteX20" fmla="*/ 381571 w 483679"/>
                <a:gd name="connsiteY20" fmla="*/ 349568 h 466725"/>
                <a:gd name="connsiteX21" fmla="*/ 483680 w 483679"/>
                <a:gd name="connsiteY21" fmla="*/ 300990 h 466725"/>
                <a:gd name="connsiteX22" fmla="*/ 412432 w 483679"/>
                <a:gd name="connsiteY22" fmla="*/ 212408 h 466725"/>
                <a:gd name="connsiteX23" fmla="*/ 408527 w 483679"/>
                <a:gd name="connsiteY23" fmla="*/ 292418 h 466725"/>
                <a:gd name="connsiteX24" fmla="*/ 342043 w 483679"/>
                <a:gd name="connsiteY24" fmla="*/ 323850 h 466725"/>
                <a:gd name="connsiteX25" fmla="*/ 325660 w 483679"/>
                <a:gd name="connsiteY25" fmla="*/ 395288 h 466725"/>
                <a:gd name="connsiteX26" fmla="*/ 318897 w 483679"/>
                <a:gd name="connsiteY26" fmla="*/ 402908 h 466725"/>
                <a:gd name="connsiteX27" fmla="*/ 314039 w 483679"/>
                <a:gd name="connsiteY27" fmla="*/ 403860 h 466725"/>
                <a:gd name="connsiteX28" fmla="*/ 309181 w 483679"/>
                <a:gd name="connsiteY28" fmla="*/ 402908 h 466725"/>
                <a:gd name="connsiteX29" fmla="*/ 241745 w 483679"/>
                <a:gd name="connsiteY29" fmla="*/ 371475 h 466725"/>
                <a:gd name="connsiteX30" fmla="*/ 175260 w 483679"/>
                <a:gd name="connsiteY30" fmla="*/ 402908 h 466725"/>
                <a:gd name="connsiteX31" fmla="*/ 164687 w 483679"/>
                <a:gd name="connsiteY31" fmla="*/ 402908 h 466725"/>
                <a:gd name="connsiteX32" fmla="*/ 157924 w 483679"/>
                <a:gd name="connsiteY32" fmla="*/ 395288 h 466725"/>
                <a:gd name="connsiteX33" fmla="*/ 141541 w 483679"/>
                <a:gd name="connsiteY33" fmla="*/ 323850 h 466725"/>
                <a:gd name="connsiteX34" fmla="*/ 75057 w 483679"/>
                <a:gd name="connsiteY34" fmla="*/ 292418 h 466725"/>
                <a:gd name="connsiteX35" fmla="*/ 68294 w 483679"/>
                <a:gd name="connsiteY35" fmla="*/ 284798 h 466725"/>
                <a:gd name="connsiteX36" fmla="*/ 70199 w 483679"/>
                <a:gd name="connsiteY36" fmla="*/ 274320 h 466725"/>
                <a:gd name="connsiteX37" fmla="*/ 116491 w 483679"/>
                <a:gd name="connsiteY37" fmla="*/ 217170 h 466725"/>
                <a:gd name="connsiteX38" fmla="*/ 100108 w 483679"/>
                <a:gd name="connsiteY38" fmla="*/ 145733 h 466725"/>
                <a:gd name="connsiteX39" fmla="*/ 102013 w 483679"/>
                <a:gd name="connsiteY39" fmla="*/ 135255 h 466725"/>
                <a:gd name="connsiteX40" fmla="*/ 111633 w 483679"/>
                <a:gd name="connsiteY40" fmla="*/ 130493 h 466725"/>
                <a:gd name="connsiteX41" fmla="*/ 185833 w 483679"/>
                <a:gd name="connsiteY41" fmla="*/ 130493 h 466725"/>
                <a:gd name="connsiteX42" fmla="*/ 232124 w 483679"/>
                <a:gd name="connsiteY42" fmla="*/ 73343 h 466725"/>
                <a:gd name="connsiteX43" fmla="*/ 241745 w 483679"/>
                <a:gd name="connsiteY43" fmla="*/ 68580 h 466725"/>
                <a:gd name="connsiteX44" fmla="*/ 251365 w 483679"/>
                <a:gd name="connsiteY44" fmla="*/ 73343 h 466725"/>
                <a:gd name="connsiteX45" fmla="*/ 297656 w 483679"/>
                <a:gd name="connsiteY45" fmla="*/ 130493 h 466725"/>
                <a:gd name="connsiteX46" fmla="*/ 371856 w 483679"/>
                <a:gd name="connsiteY46" fmla="*/ 130493 h 466725"/>
                <a:gd name="connsiteX47" fmla="*/ 381476 w 483679"/>
                <a:gd name="connsiteY47" fmla="*/ 135255 h 466725"/>
                <a:gd name="connsiteX48" fmla="*/ 383381 w 483679"/>
                <a:gd name="connsiteY48" fmla="*/ 145733 h 466725"/>
                <a:gd name="connsiteX49" fmla="*/ 366998 w 483679"/>
                <a:gd name="connsiteY49" fmla="*/ 217170 h 466725"/>
                <a:gd name="connsiteX50" fmla="*/ 413290 w 483679"/>
                <a:gd name="connsiteY50" fmla="*/ 274320 h 466725"/>
                <a:gd name="connsiteX51" fmla="*/ 415195 w 483679"/>
                <a:gd name="connsiteY51" fmla="*/ 284798 h 466725"/>
                <a:gd name="connsiteX52" fmla="*/ 408527 w 483679"/>
                <a:gd name="connsiteY52" fmla="*/ 292418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83679" h="466725">
                  <a:moveTo>
                    <a:pt x="412432" y="212408"/>
                  </a:moveTo>
                  <a:cubicBezTo>
                    <a:pt x="410528" y="209550"/>
                    <a:pt x="409575" y="205740"/>
                    <a:pt x="410528" y="201930"/>
                  </a:cubicBezTo>
                  <a:lnTo>
                    <a:pt x="435578" y="92393"/>
                  </a:lnTo>
                  <a:lnTo>
                    <a:pt x="321850" y="92393"/>
                  </a:lnTo>
                  <a:cubicBezTo>
                    <a:pt x="318040" y="92393"/>
                    <a:pt x="315087" y="90488"/>
                    <a:pt x="312230" y="87630"/>
                  </a:cubicBezTo>
                  <a:lnTo>
                    <a:pt x="241935" y="0"/>
                  </a:lnTo>
                  <a:lnTo>
                    <a:pt x="170593" y="87630"/>
                  </a:lnTo>
                  <a:cubicBezTo>
                    <a:pt x="168688" y="90488"/>
                    <a:pt x="164782" y="92393"/>
                    <a:pt x="160972" y="92393"/>
                  </a:cubicBezTo>
                  <a:lnTo>
                    <a:pt x="48196" y="92393"/>
                  </a:lnTo>
                  <a:lnTo>
                    <a:pt x="73247" y="201930"/>
                  </a:lnTo>
                  <a:cubicBezTo>
                    <a:pt x="74200" y="205740"/>
                    <a:pt x="73247" y="209550"/>
                    <a:pt x="71342" y="212408"/>
                  </a:cubicBezTo>
                  <a:lnTo>
                    <a:pt x="0" y="300038"/>
                  </a:lnTo>
                  <a:lnTo>
                    <a:pt x="102108" y="348615"/>
                  </a:lnTo>
                  <a:cubicBezTo>
                    <a:pt x="104965" y="350520"/>
                    <a:pt x="107918" y="353378"/>
                    <a:pt x="108871" y="356235"/>
                  </a:cubicBezTo>
                  <a:lnTo>
                    <a:pt x="133921" y="466725"/>
                  </a:lnTo>
                  <a:lnTo>
                    <a:pt x="236982" y="417195"/>
                  </a:lnTo>
                  <a:cubicBezTo>
                    <a:pt x="238887" y="416242"/>
                    <a:pt x="240887" y="416242"/>
                    <a:pt x="241840" y="416242"/>
                  </a:cubicBezTo>
                  <a:cubicBezTo>
                    <a:pt x="242792" y="416242"/>
                    <a:pt x="245745" y="416242"/>
                    <a:pt x="246697" y="417195"/>
                  </a:cubicBezTo>
                  <a:lnTo>
                    <a:pt x="349758" y="466725"/>
                  </a:lnTo>
                  <a:lnTo>
                    <a:pt x="374809" y="357188"/>
                  </a:lnTo>
                  <a:cubicBezTo>
                    <a:pt x="375761" y="353378"/>
                    <a:pt x="377666" y="350520"/>
                    <a:pt x="381571" y="349568"/>
                  </a:cubicBezTo>
                  <a:lnTo>
                    <a:pt x="483680" y="300990"/>
                  </a:lnTo>
                  <a:lnTo>
                    <a:pt x="412432" y="212408"/>
                  </a:lnTo>
                  <a:close/>
                  <a:moveTo>
                    <a:pt x="408527" y="292418"/>
                  </a:moveTo>
                  <a:lnTo>
                    <a:pt x="342043" y="323850"/>
                  </a:lnTo>
                  <a:lnTo>
                    <a:pt x="325660" y="395288"/>
                  </a:lnTo>
                  <a:cubicBezTo>
                    <a:pt x="324707" y="399098"/>
                    <a:pt x="322802" y="401955"/>
                    <a:pt x="318897" y="402908"/>
                  </a:cubicBezTo>
                  <a:cubicBezTo>
                    <a:pt x="316992" y="403860"/>
                    <a:pt x="315087" y="403860"/>
                    <a:pt x="314039" y="403860"/>
                  </a:cubicBezTo>
                  <a:cubicBezTo>
                    <a:pt x="313087" y="403860"/>
                    <a:pt x="310229" y="403860"/>
                    <a:pt x="309181" y="402908"/>
                  </a:cubicBezTo>
                  <a:lnTo>
                    <a:pt x="241745" y="371475"/>
                  </a:lnTo>
                  <a:lnTo>
                    <a:pt x="175260" y="402908"/>
                  </a:lnTo>
                  <a:cubicBezTo>
                    <a:pt x="172403" y="404813"/>
                    <a:pt x="168497" y="404813"/>
                    <a:pt x="164687" y="402908"/>
                  </a:cubicBezTo>
                  <a:cubicBezTo>
                    <a:pt x="161830" y="401003"/>
                    <a:pt x="158877" y="398145"/>
                    <a:pt x="157924" y="395288"/>
                  </a:cubicBezTo>
                  <a:lnTo>
                    <a:pt x="141541" y="323850"/>
                  </a:lnTo>
                  <a:lnTo>
                    <a:pt x="75057" y="292418"/>
                  </a:lnTo>
                  <a:cubicBezTo>
                    <a:pt x="72199" y="290513"/>
                    <a:pt x="69247" y="287655"/>
                    <a:pt x="68294" y="284798"/>
                  </a:cubicBezTo>
                  <a:cubicBezTo>
                    <a:pt x="67342" y="280988"/>
                    <a:pt x="68294" y="277178"/>
                    <a:pt x="70199" y="274320"/>
                  </a:cubicBezTo>
                  <a:lnTo>
                    <a:pt x="116491" y="217170"/>
                  </a:lnTo>
                  <a:lnTo>
                    <a:pt x="100108" y="145733"/>
                  </a:lnTo>
                  <a:cubicBezTo>
                    <a:pt x="99155" y="141923"/>
                    <a:pt x="100108" y="138113"/>
                    <a:pt x="102013" y="135255"/>
                  </a:cubicBezTo>
                  <a:cubicBezTo>
                    <a:pt x="103918" y="132398"/>
                    <a:pt x="107823" y="130493"/>
                    <a:pt x="111633" y="130493"/>
                  </a:cubicBezTo>
                  <a:lnTo>
                    <a:pt x="185833" y="130493"/>
                  </a:lnTo>
                  <a:lnTo>
                    <a:pt x="232124" y="73343"/>
                  </a:lnTo>
                  <a:cubicBezTo>
                    <a:pt x="234029" y="70485"/>
                    <a:pt x="237934" y="68580"/>
                    <a:pt x="241745" y="68580"/>
                  </a:cubicBezTo>
                  <a:cubicBezTo>
                    <a:pt x="245650" y="68580"/>
                    <a:pt x="248507" y="70485"/>
                    <a:pt x="251365" y="73343"/>
                  </a:cubicBezTo>
                  <a:lnTo>
                    <a:pt x="297656" y="130493"/>
                  </a:lnTo>
                  <a:lnTo>
                    <a:pt x="371856" y="130493"/>
                  </a:lnTo>
                  <a:cubicBezTo>
                    <a:pt x="375666" y="130493"/>
                    <a:pt x="378619" y="132398"/>
                    <a:pt x="381476" y="135255"/>
                  </a:cubicBezTo>
                  <a:cubicBezTo>
                    <a:pt x="383381" y="138113"/>
                    <a:pt x="384334" y="141923"/>
                    <a:pt x="383381" y="145733"/>
                  </a:cubicBezTo>
                  <a:lnTo>
                    <a:pt x="366998" y="217170"/>
                  </a:lnTo>
                  <a:lnTo>
                    <a:pt x="413290" y="274320"/>
                  </a:lnTo>
                  <a:cubicBezTo>
                    <a:pt x="415195" y="277178"/>
                    <a:pt x="416147" y="280988"/>
                    <a:pt x="415195" y="284798"/>
                  </a:cubicBezTo>
                  <a:cubicBezTo>
                    <a:pt x="413385" y="287655"/>
                    <a:pt x="411480" y="291465"/>
                    <a:pt x="408527" y="29241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89E413E3-F2D2-F0CD-243E-7CF3125BE42B}"/>
              </a:ext>
            </a:extLst>
          </p:cNvPr>
          <p:cNvSpPr txBox="1"/>
          <p:nvPr/>
        </p:nvSpPr>
        <p:spPr>
          <a:xfrm>
            <a:off x="694379" y="1272936"/>
            <a:ext cx="429499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C6DAE47-900C-9004-9A2E-5E9654C9FAB1}"/>
              </a:ext>
            </a:extLst>
          </p:cNvPr>
          <p:cNvSpPr txBox="1"/>
          <p:nvPr/>
        </p:nvSpPr>
        <p:spPr>
          <a:xfrm>
            <a:off x="694379" y="2952930"/>
            <a:ext cx="429499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2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54A7653-9A4D-0951-A42C-97F1AF54C1B9}"/>
              </a:ext>
            </a:extLst>
          </p:cNvPr>
          <p:cNvSpPr txBox="1"/>
          <p:nvPr/>
        </p:nvSpPr>
        <p:spPr>
          <a:xfrm>
            <a:off x="694379" y="4699068"/>
            <a:ext cx="429499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200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67B5F13-CA45-DBEE-2119-3F528917F6C6}"/>
              </a:ext>
            </a:extLst>
          </p:cNvPr>
          <p:cNvSpPr/>
          <p:nvPr/>
        </p:nvSpPr>
        <p:spPr>
          <a:xfrm>
            <a:off x="5733338" y="1694289"/>
            <a:ext cx="45719" cy="466725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54FF4E8-836E-12B6-5075-A8C852BFE641}"/>
              </a:ext>
            </a:extLst>
          </p:cNvPr>
          <p:cNvSpPr/>
          <p:nvPr/>
        </p:nvSpPr>
        <p:spPr>
          <a:xfrm>
            <a:off x="5733338" y="3458529"/>
            <a:ext cx="45719" cy="466725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DF347D82-26C5-626B-398A-6F58820ED37A}"/>
              </a:ext>
            </a:extLst>
          </p:cNvPr>
          <p:cNvSpPr/>
          <p:nvPr/>
        </p:nvSpPr>
        <p:spPr>
          <a:xfrm>
            <a:off x="5733338" y="5222769"/>
            <a:ext cx="45719" cy="466725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aphic 5">
            <a:extLst>
              <a:ext uri="{FF2B5EF4-FFF2-40B4-BE49-F238E27FC236}">
                <a16:creationId xmlns:a16="http://schemas.microsoft.com/office/drawing/2014/main" id="{BC6DBFE9-4CDB-8C04-5E3A-92FC0202C76E}"/>
              </a:ext>
            </a:extLst>
          </p:cNvPr>
          <p:cNvGrpSpPr/>
          <p:nvPr/>
        </p:nvGrpSpPr>
        <p:grpSpPr>
          <a:xfrm>
            <a:off x="8929079" y="1358966"/>
            <a:ext cx="364140" cy="375162"/>
            <a:chOff x="2126383" y="557880"/>
            <a:chExt cx="559115" cy="57603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0E2FC00-6E04-BF81-0DFE-7F9B15490543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F9C2E98-999B-55C0-B41E-E31467401AD5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81842A-850E-1C56-1671-6727D066B8EF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E4F4A63-6456-C019-4530-142408460865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D6F87C4-5818-E443-3363-DF1504626B25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9780C62-57D1-C128-8E54-4B077178DD78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3FF52CE-E330-974B-67F6-2A82F011E791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05B459E-DEFF-32E6-76AA-4F1091A9C1D1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5A2B4CC-C5E1-8A58-0B6A-6E10FF9E8F2F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4DB5F60-D775-864C-AD87-058547FAB79C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45D470C0-8C1F-983A-A08A-372F19C449DB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8" name="Graphic 5">
            <a:extLst>
              <a:ext uri="{FF2B5EF4-FFF2-40B4-BE49-F238E27FC236}">
                <a16:creationId xmlns:a16="http://schemas.microsoft.com/office/drawing/2014/main" id="{29501287-5985-8B8F-2FEA-A7C2A3693616}"/>
              </a:ext>
            </a:extLst>
          </p:cNvPr>
          <p:cNvGrpSpPr/>
          <p:nvPr/>
        </p:nvGrpSpPr>
        <p:grpSpPr>
          <a:xfrm>
            <a:off x="7238576" y="4143093"/>
            <a:ext cx="364140" cy="375162"/>
            <a:chOff x="2126383" y="557880"/>
            <a:chExt cx="559115" cy="576039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A81E066-7B65-74EB-6273-7EE940FB1920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F868166-4EBF-6C08-4CD4-33856F73D3D1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C6F4E76-CEDE-8AD8-A9E6-D59593B5E49D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A6B379A6-B7EE-D9A7-9710-8E2E239A4877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DBEE287-763F-EED0-C62D-5CB68F82CA23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A88E2F1-D948-1502-3455-80BE30D36CFC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D7718025-4A4E-8A6B-8C69-6CF76D1CCB13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D2E0B0B-37C5-AF60-E6C6-DF3FBA6F6755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FDE9ED7-C8AA-766C-0510-971C80FCD1E7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DD9580C-BE95-690E-9E21-7F27A7B1D5E3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135167A1-62D0-FDB2-62E1-2A5C12DC8457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08362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91" grpId="0" animBg="1"/>
      <p:bldP spid="92" grpId="0" animBg="1"/>
      <p:bldP spid="2" grpId="0"/>
      <p:bldP spid="57" grpId="0"/>
      <p:bldP spid="58" grpId="0"/>
      <p:bldP spid="59" grpId="0"/>
      <p:bldP spid="63" grpId="0" animBg="1"/>
      <p:bldP spid="64" grpId="0" animBg="1"/>
      <p:bldP spid="6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02519F-9DFE-4578-938A-60ACD231942D}"/>
              </a:ext>
            </a:extLst>
          </p:cNvPr>
          <p:cNvSpPr txBox="1"/>
          <p:nvPr/>
        </p:nvSpPr>
        <p:spPr>
          <a:xfrm>
            <a:off x="305918" y="3772453"/>
            <a:ext cx="115307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8F0603"/>
                </a:solidFill>
                <a:cs typeface="B Yekan" panose="00000400000000000000" pitchFamily="2" charset="-78"/>
              </a:rPr>
              <a:t>فعالیت های سیاسی و انقلابی</a:t>
            </a:r>
            <a:endParaRPr lang="en-US" sz="13800" dirty="0">
              <a:solidFill>
                <a:srgbClr val="8F0603"/>
              </a:solidFill>
              <a:cs typeface="B Yekan" panose="00000400000000000000" pitchFamily="2" charset="-78"/>
            </a:endParaRPr>
          </a:p>
          <a:p>
            <a:pPr algn="ctr"/>
            <a:endParaRPr lang="en-US" sz="3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F6BDE1E6-3FC7-CD01-2845-681A3EADF908}"/>
              </a:ext>
            </a:extLst>
          </p:cNvPr>
          <p:cNvGrpSpPr/>
          <p:nvPr/>
        </p:nvGrpSpPr>
        <p:grpSpPr>
          <a:xfrm>
            <a:off x="4978049" y="1394012"/>
            <a:ext cx="2171268" cy="2034987"/>
            <a:chOff x="5470376" y="1659707"/>
            <a:chExt cx="1462772" cy="1370960"/>
          </a:xfrm>
          <a:solidFill>
            <a:srgbClr val="8F0603"/>
          </a:solidFill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F1C80B0-59F5-9803-39D5-731A3398D78D}"/>
                </a:ext>
              </a:extLst>
            </p:cNvPr>
            <p:cNvSpPr/>
            <p:nvPr/>
          </p:nvSpPr>
          <p:spPr>
            <a:xfrm>
              <a:off x="5525364" y="2556074"/>
              <a:ext cx="221443" cy="190946"/>
            </a:xfrm>
            <a:custGeom>
              <a:avLst/>
              <a:gdLst>
                <a:gd name="connsiteX0" fmla="*/ 2986 w 221443"/>
                <a:gd name="connsiteY0" fmla="*/ 1848 h 190946"/>
                <a:gd name="connsiteX1" fmla="*/ 166705 w 221443"/>
                <a:gd name="connsiteY1" fmla="*/ 190946 h 190946"/>
                <a:gd name="connsiteX2" fmla="*/ 166705 w 221443"/>
                <a:gd name="connsiteY2" fmla="*/ 188458 h 190946"/>
                <a:gd name="connsiteX3" fmla="*/ 166705 w 221443"/>
                <a:gd name="connsiteY3" fmla="*/ 185970 h 190946"/>
                <a:gd name="connsiteX4" fmla="*/ 166705 w 221443"/>
                <a:gd name="connsiteY4" fmla="*/ 183482 h 190946"/>
                <a:gd name="connsiteX5" fmla="*/ 166705 w 221443"/>
                <a:gd name="connsiteY5" fmla="*/ 180994 h 190946"/>
                <a:gd name="connsiteX6" fmla="*/ 166705 w 221443"/>
                <a:gd name="connsiteY6" fmla="*/ 178506 h 190946"/>
                <a:gd name="connsiteX7" fmla="*/ 166705 w 221443"/>
                <a:gd name="connsiteY7" fmla="*/ 176018 h 190946"/>
                <a:gd name="connsiteX8" fmla="*/ 166705 w 221443"/>
                <a:gd name="connsiteY8" fmla="*/ 173530 h 190946"/>
                <a:gd name="connsiteX9" fmla="*/ 166705 w 221443"/>
                <a:gd name="connsiteY9" fmla="*/ 171042 h 190946"/>
                <a:gd name="connsiteX10" fmla="*/ 166705 w 221443"/>
                <a:gd name="connsiteY10" fmla="*/ 168553 h 190946"/>
                <a:gd name="connsiteX11" fmla="*/ 166705 w 221443"/>
                <a:gd name="connsiteY11" fmla="*/ 166065 h 190946"/>
                <a:gd name="connsiteX12" fmla="*/ 166705 w 221443"/>
                <a:gd name="connsiteY12" fmla="*/ 163577 h 190946"/>
                <a:gd name="connsiteX13" fmla="*/ 166705 w 221443"/>
                <a:gd name="connsiteY13" fmla="*/ 161089 h 190946"/>
                <a:gd name="connsiteX14" fmla="*/ 166705 w 221443"/>
                <a:gd name="connsiteY14" fmla="*/ 158601 h 190946"/>
                <a:gd name="connsiteX15" fmla="*/ 166705 w 221443"/>
                <a:gd name="connsiteY15" fmla="*/ 153624 h 190946"/>
                <a:gd name="connsiteX16" fmla="*/ 166705 w 221443"/>
                <a:gd name="connsiteY16" fmla="*/ 151136 h 190946"/>
                <a:gd name="connsiteX17" fmla="*/ 166705 w 221443"/>
                <a:gd name="connsiteY17" fmla="*/ 148648 h 190946"/>
                <a:gd name="connsiteX18" fmla="*/ 166705 w 221443"/>
                <a:gd name="connsiteY18" fmla="*/ 146160 h 190946"/>
                <a:gd name="connsiteX19" fmla="*/ 166705 w 221443"/>
                <a:gd name="connsiteY19" fmla="*/ 143672 h 190946"/>
                <a:gd name="connsiteX20" fmla="*/ 166705 w 221443"/>
                <a:gd name="connsiteY20" fmla="*/ 141184 h 190946"/>
                <a:gd name="connsiteX21" fmla="*/ 166705 w 221443"/>
                <a:gd name="connsiteY21" fmla="*/ 138696 h 190946"/>
                <a:gd name="connsiteX22" fmla="*/ 166705 w 221443"/>
                <a:gd name="connsiteY22" fmla="*/ 136208 h 190946"/>
                <a:gd name="connsiteX23" fmla="*/ 166705 w 221443"/>
                <a:gd name="connsiteY23" fmla="*/ 133720 h 190946"/>
                <a:gd name="connsiteX24" fmla="*/ 166705 w 221443"/>
                <a:gd name="connsiteY24" fmla="*/ 131231 h 190946"/>
                <a:gd name="connsiteX25" fmla="*/ 166705 w 221443"/>
                <a:gd name="connsiteY25" fmla="*/ 128743 h 190946"/>
                <a:gd name="connsiteX26" fmla="*/ 166705 w 221443"/>
                <a:gd name="connsiteY26" fmla="*/ 126255 h 190946"/>
                <a:gd name="connsiteX27" fmla="*/ 166705 w 221443"/>
                <a:gd name="connsiteY27" fmla="*/ 123767 h 190946"/>
                <a:gd name="connsiteX28" fmla="*/ 166705 w 221443"/>
                <a:gd name="connsiteY28" fmla="*/ 121279 h 190946"/>
                <a:gd name="connsiteX29" fmla="*/ 169193 w 221443"/>
                <a:gd name="connsiteY29" fmla="*/ 118791 h 190946"/>
                <a:gd name="connsiteX30" fmla="*/ 169193 w 221443"/>
                <a:gd name="connsiteY30" fmla="*/ 116303 h 190946"/>
                <a:gd name="connsiteX31" fmla="*/ 171681 w 221443"/>
                <a:gd name="connsiteY31" fmla="*/ 113814 h 190946"/>
                <a:gd name="connsiteX32" fmla="*/ 171681 w 221443"/>
                <a:gd name="connsiteY32" fmla="*/ 111326 h 190946"/>
                <a:gd name="connsiteX33" fmla="*/ 174169 w 221443"/>
                <a:gd name="connsiteY33" fmla="*/ 108838 h 190946"/>
                <a:gd name="connsiteX34" fmla="*/ 174169 w 221443"/>
                <a:gd name="connsiteY34" fmla="*/ 106350 h 190946"/>
                <a:gd name="connsiteX35" fmla="*/ 176657 w 221443"/>
                <a:gd name="connsiteY35" fmla="*/ 103862 h 190946"/>
                <a:gd name="connsiteX36" fmla="*/ 179145 w 221443"/>
                <a:gd name="connsiteY36" fmla="*/ 101374 h 190946"/>
                <a:gd name="connsiteX37" fmla="*/ 181634 w 221443"/>
                <a:gd name="connsiteY37" fmla="*/ 98886 h 190946"/>
                <a:gd name="connsiteX38" fmla="*/ 184122 w 221443"/>
                <a:gd name="connsiteY38" fmla="*/ 96398 h 190946"/>
                <a:gd name="connsiteX39" fmla="*/ 186610 w 221443"/>
                <a:gd name="connsiteY39" fmla="*/ 93909 h 190946"/>
                <a:gd name="connsiteX40" fmla="*/ 189098 w 221443"/>
                <a:gd name="connsiteY40" fmla="*/ 91421 h 190946"/>
                <a:gd name="connsiteX41" fmla="*/ 191586 w 221443"/>
                <a:gd name="connsiteY41" fmla="*/ 88933 h 190946"/>
                <a:gd name="connsiteX42" fmla="*/ 194074 w 221443"/>
                <a:gd name="connsiteY42" fmla="*/ 86445 h 190946"/>
                <a:gd name="connsiteX43" fmla="*/ 196562 w 221443"/>
                <a:gd name="connsiteY43" fmla="*/ 83957 h 190946"/>
                <a:gd name="connsiteX44" fmla="*/ 199051 w 221443"/>
                <a:gd name="connsiteY44" fmla="*/ 81469 h 190946"/>
                <a:gd name="connsiteX45" fmla="*/ 201539 w 221443"/>
                <a:gd name="connsiteY45" fmla="*/ 78981 h 190946"/>
                <a:gd name="connsiteX46" fmla="*/ 204027 w 221443"/>
                <a:gd name="connsiteY46" fmla="*/ 76492 h 190946"/>
                <a:gd name="connsiteX47" fmla="*/ 206515 w 221443"/>
                <a:gd name="connsiteY47" fmla="*/ 74004 h 190946"/>
                <a:gd name="connsiteX48" fmla="*/ 209003 w 221443"/>
                <a:gd name="connsiteY48" fmla="*/ 71516 h 190946"/>
                <a:gd name="connsiteX49" fmla="*/ 211491 w 221443"/>
                <a:gd name="connsiteY49" fmla="*/ 69028 h 190946"/>
                <a:gd name="connsiteX50" fmla="*/ 213979 w 221443"/>
                <a:gd name="connsiteY50" fmla="*/ 66540 h 190946"/>
                <a:gd name="connsiteX51" fmla="*/ 216467 w 221443"/>
                <a:gd name="connsiteY51" fmla="*/ 64052 h 190946"/>
                <a:gd name="connsiteX52" fmla="*/ 218956 w 221443"/>
                <a:gd name="connsiteY52" fmla="*/ 61564 h 190946"/>
                <a:gd name="connsiteX53" fmla="*/ 221444 w 221443"/>
                <a:gd name="connsiteY53" fmla="*/ 59076 h 190946"/>
                <a:gd name="connsiteX54" fmla="*/ 176160 w 221443"/>
                <a:gd name="connsiteY54" fmla="*/ 61564 h 190946"/>
                <a:gd name="connsiteX55" fmla="*/ 0 w 221443"/>
                <a:gd name="connsiteY55" fmla="*/ 26730 h 190946"/>
                <a:gd name="connsiteX56" fmla="*/ 2986 w 221443"/>
                <a:gd name="connsiteY56" fmla="*/ 1848 h 19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21443" h="190946">
                  <a:moveTo>
                    <a:pt x="2986" y="1848"/>
                  </a:moveTo>
                  <a:cubicBezTo>
                    <a:pt x="28116" y="83957"/>
                    <a:pt x="88577" y="153624"/>
                    <a:pt x="166705" y="190946"/>
                  </a:cubicBezTo>
                  <a:lnTo>
                    <a:pt x="166705" y="188458"/>
                  </a:lnTo>
                  <a:lnTo>
                    <a:pt x="166705" y="185970"/>
                  </a:lnTo>
                  <a:lnTo>
                    <a:pt x="166705" y="183482"/>
                  </a:lnTo>
                  <a:lnTo>
                    <a:pt x="166705" y="180994"/>
                  </a:lnTo>
                  <a:lnTo>
                    <a:pt x="166705" y="178506"/>
                  </a:lnTo>
                  <a:lnTo>
                    <a:pt x="166705" y="176018"/>
                  </a:lnTo>
                  <a:lnTo>
                    <a:pt x="166705" y="173530"/>
                  </a:lnTo>
                  <a:lnTo>
                    <a:pt x="166705" y="171042"/>
                  </a:lnTo>
                  <a:lnTo>
                    <a:pt x="166705" y="168553"/>
                  </a:lnTo>
                  <a:lnTo>
                    <a:pt x="166705" y="166065"/>
                  </a:lnTo>
                  <a:lnTo>
                    <a:pt x="166705" y="163577"/>
                  </a:lnTo>
                  <a:lnTo>
                    <a:pt x="166705" y="161089"/>
                  </a:lnTo>
                  <a:lnTo>
                    <a:pt x="166705" y="158601"/>
                  </a:lnTo>
                  <a:cubicBezTo>
                    <a:pt x="166705" y="156113"/>
                    <a:pt x="166705" y="156113"/>
                    <a:pt x="166705" y="153624"/>
                  </a:cubicBezTo>
                  <a:lnTo>
                    <a:pt x="166705" y="151136"/>
                  </a:lnTo>
                  <a:lnTo>
                    <a:pt x="166705" y="148648"/>
                  </a:lnTo>
                  <a:lnTo>
                    <a:pt x="166705" y="146160"/>
                  </a:lnTo>
                  <a:lnTo>
                    <a:pt x="166705" y="143672"/>
                  </a:lnTo>
                  <a:lnTo>
                    <a:pt x="166705" y="141184"/>
                  </a:lnTo>
                  <a:lnTo>
                    <a:pt x="166705" y="138696"/>
                  </a:lnTo>
                  <a:lnTo>
                    <a:pt x="166705" y="136208"/>
                  </a:lnTo>
                  <a:lnTo>
                    <a:pt x="166705" y="133720"/>
                  </a:lnTo>
                  <a:lnTo>
                    <a:pt x="166705" y="131231"/>
                  </a:lnTo>
                  <a:lnTo>
                    <a:pt x="166705" y="128743"/>
                  </a:lnTo>
                  <a:lnTo>
                    <a:pt x="166705" y="126255"/>
                  </a:lnTo>
                  <a:lnTo>
                    <a:pt x="166705" y="123767"/>
                  </a:lnTo>
                  <a:lnTo>
                    <a:pt x="166705" y="121279"/>
                  </a:lnTo>
                  <a:cubicBezTo>
                    <a:pt x="166705" y="121279"/>
                    <a:pt x="166705" y="118791"/>
                    <a:pt x="169193" y="118791"/>
                  </a:cubicBezTo>
                  <a:lnTo>
                    <a:pt x="169193" y="116303"/>
                  </a:lnTo>
                  <a:cubicBezTo>
                    <a:pt x="169193" y="116303"/>
                    <a:pt x="169193" y="113814"/>
                    <a:pt x="171681" y="113814"/>
                  </a:cubicBezTo>
                  <a:lnTo>
                    <a:pt x="171681" y="111326"/>
                  </a:lnTo>
                  <a:cubicBezTo>
                    <a:pt x="171681" y="111326"/>
                    <a:pt x="171681" y="108838"/>
                    <a:pt x="174169" y="108838"/>
                  </a:cubicBezTo>
                  <a:lnTo>
                    <a:pt x="174169" y="106350"/>
                  </a:lnTo>
                  <a:cubicBezTo>
                    <a:pt x="174169" y="106350"/>
                    <a:pt x="174169" y="103862"/>
                    <a:pt x="176657" y="103862"/>
                  </a:cubicBezTo>
                  <a:cubicBezTo>
                    <a:pt x="176657" y="103862"/>
                    <a:pt x="176657" y="101374"/>
                    <a:pt x="179145" y="101374"/>
                  </a:cubicBezTo>
                  <a:cubicBezTo>
                    <a:pt x="179145" y="101374"/>
                    <a:pt x="179145" y="98886"/>
                    <a:pt x="181634" y="98886"/>
                  </a:cubicBezTo>
                  <a:cubicBezTo>
                    <a:pt x="181634" y="98886"/>
                    <a:pt x="181634" y="96398"/>
                    <a:pt x="184122" y="96398"/>
                  </a:cubicBezTo>
                  <a:cubicBezTo>
                    <a:pt x="184122" y="96398"/>
                    <a:pt x="184122" y="93909"/>
                    <a:pt x="186610" y="93909"/>
                  </a:cubicBezTo>
                  <a:cubicBezTo>
                    <a:pt x="186610" y="93909"/>
                    <a:pt x="186610" y="91421"/>
                    <a:pt x="189098" y="91421"/>
                  </a:cubicBezTo>
                  <a:cubicBezTo>
                    <a:pt x="189098" y="91421"/>
                    <a:pt x="189098" y="88933"/>
                    <a:pt x="191586" y="88933"/>
                  </a:cubicBezTo>
                  <a:cubicBezTo>
                    <a:pt x="191586" y="88933"/>
                    <a:pt x="191586" y="86445"/>
                    <a:pt x="194074" y="86445"/>
                  </a:cubicBezTo>
                  <a:lnTo>
                    <a:pt x="196562" y="83957"/>
                  </a:lnTo>
                  <a:cubicBezTo>
                    <a:pt x="196562" y="83957"/>
                    <a:pt x="196562" y="81469"/>
                    <a:pt x="199051" y="81469"/>
                  </a:cubicBezTo>
                  <a:lnTo>
                    <a:pt x="201539" y="78981"/>
                  </a:lnTo>
                  <a:cubicBezTo>
                    <a:pt x="201539" y="78981"/>
                    <a:pt x="201539" y="76492"/>
                    <a:pt x="204027" y="76492"/>
                  </a:cubicBezTo>
                  <a:lnTo>
                    <a:pt x="206515" y="74004"/>
                  </a:lnTo>
                  <a:cubicBezTo>
                    <a:pt x="206515" y="74004"/>
                    <a:pt x="206515" y="71516"/>
                    <a:pt x="209003" y="71516"/>
                  </a:cubicBezTo>
                  <a:lnTo>
                    <a:pt x="211491" y="69028"/>
                  </a:lnTo>
                  <a:cubicBezTo>
                    <a:pt x="211491" y="69028"/>
                    <a:pt x="211491" y="66540"/>
                    <a:pt x="213979" y="66540"/>
                  </a:cubicBezTo>
                  <a:lnTo>
                    <a:pt x="216467" y="64052"/>
                  </a:lnTo>
                  <a:cubicBezTo>
                    <a:pt x="216467" y="64052"/>
                    <a:pt x="216467" y="61564"/>
                    <a:pt x="218956" y="61564"/>
                  </a:cubicBezTo>
                  <a:cubicBezTo>
                    <a:pt x="218956" y="61564"/>
                    <a:pt x="218956" y="59076"/>
                    <a:pt x="221444" y="59076"/>
                  </a:cubicBezTo>
                  <a:cubicBezTo>
                    <a:pt x="206266" y="61564"/>
                    <a:pt x="191337" y="61564"/>
                    <a:pt x="176160" y="61564"/>
                  </a:cubicBezTo>
                  <a:cubicBezTo>
                    <a:pt x="95544" y="61564"/>
                    <a:pt x="35083" y="41659"/>
                    <a:pt x="0" y="26730"/>
                  </a:cubicBezTo>
                  <a:cubicBezTo>
                    <a:pt x="498" y="-5616"/>
                    <a:pt x="498" y="-640"/>
                    <a:pt x="2986" y="1848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AFCBFBD-ECA7-AAB7-AC71-B4110E3D2BBA}"/>
                </a:ext>
              </a:extLst>
            </p:cNvPr>
            <p:cNvSpPr/>
            <p:nvPr/>
          </p:nvSpPr>
          <p:spPr>
            <a:xfrm>
              <a:off x="6014282" y="1659707"/>
              <a:ext cx="95544" cy="94548"/>
            </a:xfrm>
            <a:custGeom>
              <a:avLst/>
              <a:gdLst>
                <a:gd name="connsiteX0" fmla="*/ 47772 w 95544"/>
                <a:gd name="connsiteY0" fmla="*/ 94549 h 94548"/>
                <a:gd name="connsiteX1" fmla="*/ 95544 w 95544"/>
                <a:gd name="connsiteY1" fmla="*/ 47275 h 94548"/>
                <a:gd name="connsiteX2" fmla="*/ 47772 w 95544"/>
                <a:gd name="connsiteY2" fmla="*/ 0 h 94548"/>
                <a:gd name="connsiteX3" fmla="*/ 0 w 95544"/>
                <a:gd name="connsiteY3" fmla="*/ 47275 h 94548"/>
                <a:gd name="connsiteX4" fmla="*/ 47772 w 95544"/>
                <a:gd name="connsiteY4" fmla="*/ 94549 h 9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44" h="94548">
                  <a:moveTo>
                    <a:pt x="47772" y="94549"/>
                  </a:moveTo>
                  <a:cubicBezTo>
                    <a:pt x="72902" y="94549"/>
                    <a:pt x="95544" y="74644"/>
                    <a:pt x="95544" y="47275"/>
                  </a:cubicBezTo>
                  <a:cubicBezTo>
                    <a:pt x="95544" y="19905"/>
                    <a:pt x="75390" y="0"/>
                    <a:pt x="47772" y="0"/>
                  </a:cubicBezTo>
                  <a:cubicBezTo>
                    <a:pt x="20154" y="0"/>
                    <a:pt x="0" y="19905"/>
                    <a:pt x="0" y="47275"/>
                  </a:cubicBezTo>
                  <a:cubicBezTo>
                    <a:pt x="0" y="74644"/>
                    <a:pt x="22642" y="94549"/>
                    <a:pt x="47772" y="94549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9BBD6CF-C7C4-2030-C325-5DA76C573D5A}"/>
                </a:ext>
              </a:extLst>
            </p:cNvPr>
            <p:cNvSpPr/>
            <p:nvPr/>
          </p:nvSpPr>
          <p:spPr>
            <a:xfrm>
              <a:off x="6424326" y="1781625"/>
              <a:ext cx="65686" cy="64691"/>
            </a:xfrm>
            <a:custGeom>
              <a:avLst/>
              <a:gdLst>
                <a:gd name="connsiteX0" fmla="*/ 32843 w 65686"/>
                <a:gd name="connsiteY0" fmla="*/ 64691 h 64691"/>
                <a:gd name="connsiteX1" fmla="*/ 65687 w 65686"/>
                <a:gd name="connsiteY1" fmla="*/ 32346 h 64691"/>
                <a:gd name="connsiteX2" fmla="*/ 32843 w 65686"/>
                <a:gd name="connsiteY2" fmla="*/ 0 h 64691"/>
                <a:gd name="connsiteX3" fmla="*/ 0 w 65686"/>
                <a:gd name="connsiteY3" fmla="*/ 32346 h 64691"/>
                <a:gd name="connsiteX4" fmla="*/ 32843 w 65686"/>
                <a:gd name="connsiteY4" fmla="*/ 64691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686" h="64691">
                  <a:moveTo>
                    <a:pt x="32843" y="64691"/>
                  </a:moveTo>
                  <a:cubicBezTo>
                    <a:pt x="50509" y="64691"/>
                    <a:pt x="65687" y="49763"/>
                    <a:pt x="65687" y="32346"/>
                  </a:cubicBezTo>
                  <a:cubicBezTo>
                    <a:pt x="65687" y="14929"/>
                    <a:pt x="50509" y="0"/>
                    <a:pt x="32843" y="0"/>
                  </a:cubicBezTo>
                  <a:cubicBezTo>
                    <a:pt x="15178" y="0"/>
                    <a:pt x="0" y="14929"/>
                    <a:pt x="0" y="32346"/>
                  </a:cubicBezTo>
                  <a:cubicBezTo>
                    <a:pt x="249" y="49763"/>
                    <a:pt x="15178" y="64691"/>
                    <a:pt x="32843" y="64691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5688EBF-C521-03F9-F72C-FE8D1861D070}"/>
                </a:ext>
              </a:extLst>
            </p:cNvPr>
            <p:cNvSpPr/>
            <p:nvPr/>
          </p:nvSpPr>
          <p:spPr>
            <a:xfrm>
              <a:off x="5511679" y="2060296"/>
              <a:ext cx="1210227" cy="564805"/>
            </a:xfrm>
            <a:custGeom>
              <a:avLst/>
              <a:gdLst>
                <a:gd name="connsiteX0" fmla="*/ 328931 w 1210227"/>
                <a:gd name="connsiteY0" fmla="*/ 440399 h 564805"/>
                <a:gd name="connsiteX1" fmla="*/ 333907 w 1210227"/>
                <a:gd name="connsiteY1" fmla="*/ 440399 h 564805"/>
                <a:gd name="connsiteX2" fmla="*/ 336395 w 1210227"/>
                <a:gd name="connsiteY2" fmla="*/ 440399 h 564805"/>
                <a:gd name="connsiteX3" fmla="*/ 338884 w 1210227"/>
                <a:gd name="connsiteY3" fmla="*/ 437911 h 564805"/>
                <a:gd name="connsiteX4" fmla="*/ 341372 w 1210227"/>
                <a:gd name="connsiteY4" fmla="*/ 435423 h 564805"/>
                <a:gd name="connsiteX5" fmla="*/ 343860 w 1210227"/>
                <a:gd name="connsiteY5" fmla="*/ 432935 h 564805"/>
                <a:gd name="connsiteX6" fmla="*/ 346348 w 1210227"/>
                <a:gd name="connsiteY6" fmla="*/ 430447 h 564805"/>
                <a:gd name="connsiteX7" fmla="*/ 348836 w 1210227"/>
                <a:gd name="connsiteY7" fmla="*/ 427959 h 564805"/>
                <a:gd name="connsiteX8" fmla="*/ 351324 w 1210227"/>
                <a:gd name="connsiteY8" fmla="*/ 425471 h 564805"/>
                <a:gd name="connsiteX9" fmla="*/ 353812 w 1210227"/>
                <a:gd name="connsiteY9" fmla="*/ 425471 h 564805"/>
                <a:gd name="connsiteX10" fmla="*/ 356300 w 1210227"/>
                <a:gd name="connsiteY10" fmla="*/ 422982 h 564805"/>
                <a:gd name="connsiteX11" fmla="*/ 358789 w 1210227"/>
                <a:gd name="connsiteY11" fmla="*/ 422982 h 564805"/>
                <a:gd name="connsiteX12" fmla="*/ 361277 w 1210227"/>
                <a:gd name="connsiteY12" fmla="*/ 420494 h 564805"/>
                <a:gd name="connsiteX13" fmla="*/ 363765 w 1210227"/>
                <a:gd name="connsiteY13" fmla="*/ 420494 h 564805"/>
                <a:gd name="connsiteX14" fmla="*/ 366253 w 1210227"/>
                <a:gd name="connsiteY14" fmla="*/ 418006 h 564805"/>
                <a:gd name="connsiteX15" fmla="*/ 368741 w 1210227"/>
                <a:gd name="connsiteY15" fmla="*/ 418006 h 564805"/>
                <a:gd name="connsiteX16" fmla="*/ 371229 w 1210227"/>
                <a:gd name="connsiteY16" fmla="*/ 418006 h 564805"/>
                <a:gd name="connsiteX17" fmla="*/ 373717 w 1210227"/>
                <a:gd name="connsiteY17" fmla="*/ 418006 h 564805"/>
                <a:gd name="connsiteX18" fmla="*/ 376205 w 1210227"/>
                <a:gd name="connsiteY18" fmla="*/ 418006 h 564805"/>
                <a:gd name="connsiteX19" fmla="*/ 378694 w 1210227"/>
                <a:gd name="connsiteY19" fmla="*/ 418006 h 564805"/>
                <a:gd name="connsiteX20" fmla="*/ 381182 w 1210227"/>
                <a:gd name="connsiteY20" fmla="*/ 418006 h 564805"/>
                <a:gd name="connsiteX21" fmla="*/ 383670 w 1210227"/>
                <a:gd name="connsiteY21" fmla="*/ 418006 h 564805"/>
                <a:gd name="connsiteX22" fmla="*/ 386158 w 1210227"/>
                <a:gd name="connsiteY22" fmla="*/ 418006 h 564805"/>
                <a:gd name="connsiteX23" fmla="*/ 388646 w 1210227"/>
                <a:gd name="connsiteY23" fmla="*/ 418006 h 564805"/>
                <a:gd name="connsiteX24" fmla="*/ 391134 w 1210227"/>
                <a:gd name="connsiteY24" fmla="*/ 418006 h 564805"/>
                <a:gd name="connsiteX25" fmla="*/ 393622 w 1210227"/>
                <a:gd name="connsiteY25" fmla="*/ 418006 h 564805"/>
                <a:gd name="connsiteX26" fmla="*/ 396111 w 1210227"/>
                <a:gd name="connsiteY26" fmla="*/ 418006 h 564805"/>
                <a:gd name="connsiteX27" fmla="*/ 398599 w 1210227"/>
                <a:gd name="connsiteY27" fmla="*/ 418006 h 564805"/>
                <a:gd name="connsiteX28" fmla="*/ 401087 w 1210227"/>
                <a:gd name="connsiteY28" fmla="*/ 418006 h 564805"/>
                <a:gd name="connsiteX29" fmla="*/ 403575 w 1210227"/>
                <a:gd name="connsiteY29" fmla="*/ 418006 h 564805"/>
                <a:gd name="connsiteX30" fmla="*/ 406063 w 1210227"/>
                <a:gd name="connsiteY30" fmla="*/ 418006 h 564805"/>
                <a:gd name="connsiteX31" fmla="*/ 408551 w 1210227"/>
                <a:gd name="connsiteY31" fmla="*/ 418006 h 564805"/>
                <a:gd name="connsiteX32" fmla="*/ 411039 w 1210227"/>
                <a:gd name="connsiteY32" fmla="*/ 418006 h 564805"/>
                <a:gd name="connsiteX33" fmla="*/ 416016 w 1210227"/>
                <a:gd name="connsiteY33" fmla="*/ 418006 h 564805"/>
                <a:gd name="connsiteX34" fmla="*/ 418504 w 1210227"/>
                <a:gd name="connsiteY34" fmla="*/ 418006 h 564805"/>
                <a:gd name="connsiteX35" fmla="*/ 423480 w 1210227"/>
                <a:gd name="connsiteY35" fmla="*/ 418006 h 564805"/>
                <a:gd name="connsiteX36" fmla="*/ 425968 w 1210227"/>
                <a:gd name="connsiteY36" fmla="*/ 418006 h 564805"/>
                <a:gd name="connsiteX37" fmla="*/ 430944 w 1210227"/>
                <a:gd name="connsiteY37" fmla="*/ 418006 h 564805"/>
                <a:gd name="connsiteX38" fmla="*/ 433433 w 1210227"/>
                <a:gd name="connsiteY38" fmla="*/ 418006 h 564805"/>
                <a:gd name="connsiteX39" fmla="*/ 440897 w 1210227"/>
                <a:gd name="connsiteY39" fmla="*/ 418006 h 564805"/>
                <a:gd name="connsiteX40" fmla="*/ 566796 w 1210227"/>
                <a:gd name="connsiteY40" fmla="*/ 445376 h 564805"/>
                <a:gd name="connsiteX41" fmla="*/ 878808 w 1210227"/>
                <a:gd name="connsiteY41" fmla="*/ 296088 h 564805"/>
                <a:gd name="connsiteX42" fmla="*/ 921604 w 1210227"/>
                <a:gd name="connsiteY42" fmla="*/ 311017 h 564805"/>
                <a:gd name="connsiteX43" fmla="*/ 906426 w 1210227"/>
                <a:gd name="connsiteY43" fmla="*/ 353315 h 564805"/>
                <a:gd name="connsiteX44" fmla="*/ 629497 w 1210227"/>
                <a:gd name="connsiteY44" fmla="*/ 487674 h 564805"/>
                <a:gd name="connsiteX45" fmla="*/ 629497 w 1210227"/>
                <a:gd name="connsiteY45" fmla="*/ 487674 h 564805"/>
                <a:gd name="connsiteX46" fmla="*/ 631986 w 1210227"/>
                <a:gd name="connsiteY46" fmla="*/ 490162 h 564805"/>
                <a:gd name="connsiteX47" fmla="*/ 639450 w 1210227"/>
                <a:gd name="connsiteY47" fmla="*/ 497626 h 564805"/>
                <a:gd name="connsiteX48" fmla="*/ 639450 w 1210227"/>
                <a:gd name="connsiteY48" fmla="*/ 497626 h 564805"/>
                <a:gd name="connsiteX49" fmla="*/ 646914 w 1210227"/>
                <a:gd name="connsiteY49" fmla="*/ 502603 h 564805"/>
                <a:gd name="connsiteX50" fmla="*/ 649402 w 1210227"/>
                <a:gd name="connsiteY50" fmla="*/ 505091 h 564805"/>
                <a:gd name="connsiteX51" fmla="*/ 654379 w 1210227"/>
                <a:gd name="connsiteY51" fmla="*/ 510067 h 564805"/>
                <a:gd name="connsiteX52" fmla="*/ 656867 w 1210227"/>
                <a:gd name="connsiteY52" fmla="*/ 512555 h 564805"/>
                <a:gd name="connsiteX53" fmla="*/ 661843 w 1210227"/>
                <a:gd name="connsiteY53" fmla="*/ 517532 h 564805"/>
                <a:gd name="connsiteX54" fmla="*/ 664331 w 1210227"/>
                <a:gd name="connsiteY54" fmla="*/ 520020 h 564805"/>
                <a:gd name="connsiteX55" fmla="*/ 669307 w 1210227"/>
                <a:gd name="connsiteY55" fmla="*/ 527484 h 564805"/>
                <a:gd name="connsiteX56" fmla="*/ 669307 w 1210227"/>
                <a:gd name="connsiteY56" fmla="*/ 527484 h 564805"/>
                <a:gd name="connsiteX57" fmla="*/ 674284 w 1210227"/>
                <a:gd name="connsiteY57" fmla="*/ 534948 h 564805"/>
                <a:gd name="connsiteX58" fmla="*/ 676772 w 1210227"/>
                <a:gd name="connsiteY58" fmla="*/ 537437 h 564805"/>
                <a:gd name="connsiteX59" fmla="*/ 681748 w 1210227"/>
                <a:gd name="connsiteY59" fmla="*/ 542413 h 564805"/>
                <a:gd name="connsiteX60" fmla="*/ 684236 w 1210227"/>
                <a:gd name="connsiteY60" fmla="*/ 544901 h 564805"/>
                <a:gd name="connsiteX61" fmla="*/ 686724 w 1210227"/>
                <a:gd name="connsiteY61" fmla="*/ 549877 h 564805"/>
                <a:gd name="connsiteX62" fmla="*/ 689213 w 1210227"/>
                <a:gd name="connsiteY62" fmla="*/ 552365 h 564805"/>
                <a:gd name="connsiteX63" fmla="*/ 694189 w 1210227"/>
                <a:gd name="connsiteY63" fmla="*/ 559830 h 564805"/>
                <a:gd name="connsiteX64" fmla="*/ 694189 w 1210227"/>
                <a:gd name="connsiteY64" fmla="*/ 559830 h 564805"/>
                <a:gd name="connsiteX65" fmla="*/ 696677 w 1210227"/>
                <a:gd name="connsiteY65" fmla="*/ 564806 h 564805"/>
                <a:gd name="connsiteX66" fmla="*/ 1210227 w 1210227"/>
                <a:gd name="connsiteY66" fmla="*/ 313505 h 564805"/>
                <a:gd name="connsiteX67" fmla="*/ 1210227 w 1210227"/>
                <a:gd name="connsiteY67" fmla="*/ 313505 h 564805"/>
                <a:gd name="connsiteX68" fmla="*/ 1139813 w 1210227"/>
                <a:gd name="connsiteY68" fmla="*/ 77132 h 564805"/>
                <a:gd name="connsiteX69" fmla="*/ 243837 w 1210227"/>
                <a:gd name="connsiteY69" fmla="*/ 291111 h 564805"/>
                <a:gd name="connsiteX70" fmla="*/ 236373 w 1210227"/>
                <a:gd name="connsiteY70" fmla="*/ 291111 h 564805"/>
                <a:gd name="connsiteX71" fmla="*/ 206266 w 1210227"/>
                <a:gd name="connsiteY71" fmla="*/ 266230 h 564805"/>
                <a:gd name="connsiteX72" fmla="*/ 228908 w 1210227"/>
                <a:gd name="connsiteY72" fmla="*/ 228908 h 564805"/>
                <a:gd name="connsiteX73" fmla="*/ 1122396 w 1210227"/>
                <a:gd name="connsiteY73" fmla="*/ 14929 h 564805"/>
                <a:gd name="connsiteX74" fmla="*/ 1117420 w 1210227"/>
                <a:gd name="connsiteY74" fmla="*/ 0 h 564805"/>
                <a:gd name="connsiteX75" fmla="*/ 221444 w 1210227"/>
                <a:gd name="connsiteY75" fmla="*/ 111966 h 564805"/>
                <a:gd name="connsiteX76" fmla="*/ 37820 w 1210227"/>
                <a:gd name="connsiteY76" fmla="*/ 263742 h 564805"/>
                <a:gd name="connsiteX77" fmla="*/ 0 w 1210227"/>
                <a:gd name="connsiteY77" fmla="*/ 413030 h 564805"/>
                <a:gd name="connsiteX78" fmla="*/ 4976 w 1210227"/>
                <a:gd name="connsiteY78" fmla="*/ 415518 h 564805"/>
                <a:gd name="connsiteX79" fmla="*/ 328931 w 1210227"/>
                <a:gd name="connsiteY79" fmla="*/ 440399 h 564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10227" h="564805">
                  <a:moveTo>
                    <a:pt x="328931" y="440399"/>
                  </a:moveTo>
                  <a:cubicBezTo>
                    <a:pt x="331419" y="440399"/>
                    <a:pt x="331419" y="440399"/>
                    <a:pt x="333907" y="440399"/>
                  </a:cubicBezTo>
                  <a:cubicBezTo>
                    <a:pt x="333907" y="440399"/>
                    <a:pt x="333907" y="440399"/>
                    <a:pt x="336395" y="440399"/>
                  </a:cubicBezTo>
                  <a:cubicBezTo>
                    <a:pt x="336395" y="440399"/>
                    <a:pt x="338884" y="440399"/>
                    <a:pt x="338884" y="437911"/>
                  </a:cubicBezTo>
                  <a:cubicBezTo>
                    <a:pt x="338884" y="437911"/>
                    <a:pt x="341372" y="437911"/>
                    <a:pt x="341372" y="435423"/>
                  </a:cubicBezTo>
                  <a:cubicBezTo>
                    <a:pt x="341372" y="435423"/>
                    <a:pt x="343860" y="435423"/>
                    <a:pt x="343860" y="432935"/>
                  </a:cubicBezTo>
                  <a:cubicBezTo>
                    <a:pt x="343860" y="432935"/>
                    <a:pt x="346348" y="432935"/>
                    <a:pt x="346348" y="430447"/>
                  </a:cubicBezTo>
                  <a:cubicBezTo>
                    <a:pt x="346348" y="430447"/>
                    <a:pt x="348836" y="430447"/>
                    <a:pt x="348836" y="427959"/>
                  </a:cubicBezTo>
                  <a:cubicBezTo>
                    <a:pt x="348836" y="427959"/>
                    <a:pt x="351324" y="427959"/>
                    <a:pt x="351324" y="425471"/>
                  </a:cubicBezTo>
                  <a:lnTo>
                    <a:pt x="353812" y="425471"/>
                  </a:lnTo>
                  <a:cubicBezTo>
                    <a:pt x="353812" y="425471"/>
                    <a:pt x="356300" y="425471"/>
                    <a:pt x="356300" y="422982"/>
                  </a:cubicBezTo>
                  <a:lnTo>
                    <a:pt x="358789" y="422982"/>
                  </a:lnTo>
                  <a:cubicBezTo>
                    <a:pt x="358789" y="422982"/>
                    <a:pt x="361277" y="422982"/>
                    <a:pt x="361277" y="420494"/>
                  </a:cubicBezTo>
                  <a:lnTo>
                    <a:pt x="363765" y="420494"/>
                  </a:lnTo>
                  <a:cubicBezTo>
                    <a:pt x="363765" y="420494"/>
                    <a:pt x="366253" y="420494"/>
                    <a:pt x="366253" y="418006"/>
                  </a:cubicBezTo>
                  <a:lnTo>
                    <a:pt x="368741" y="418006"/>
                  </a:lnTo>
                  <a:lnTo>
                    <a:pt x="371229" y="418006"/>
                  </a:lnTo>
                  <a:lnTo>
                    <a:pt x="373717" y="418006"/>
                  </a:lnTo>
                  <a:lnTo>
                    <a:pt x="376205" y="418006"/>
                  </a:lnTo>
                  <a:lnTo>
                    <a:pt x="378694" y="418006"/>
                  </a:lnTo>
                  <a:lnTo>
                    <a:pt x="381182" y="418006"/>
                  </a:lnTo>
                  <a:lnTo>
                    <a:pt x="383670" y="418006"/>
                  </a:lnTo>
                  <a:lnTo>
                    <a:pt x="386158" y="418006"/>
                  </a:lnTo>
                  <a:lnTo>
                    <a:pt x="388646" y="418006"/>
                  </a:lnTo>
                  <a:lnTo>
                    <a:pt x="391134" y="418006"/>
                  </a:lnTo>
                  <a:lnTo>
                    <a:pt x="393622" y="418006"/>
                  </a:lnTo>
                  <a:lnTo>
                    <a:pt x="396111" y="418006"/>
                  </a:lnTo>
                  <a:lnTo>
                    <a:pt x="398599" y="418006"/>
                  </a:lnTo>
                  <a:lnTo>
                    <a:pt x="401087" y="418006"/>
                  </a:lnTo>
                  <a:lnTo>
                    <a:pt x="403575" y="418006"/>
                  </a:lnTo>
                  <a:lnTo>
                    <a:pt x="406063" y="418006"/>
                  </a:lnTo>
                  <a:lnTo>
                    <a:pt x="408551" y="418006"/>
                  </a:lnTo>
                  <a:lnTo>
                    <a:pt x="411039" y="418006"/>
                  </a:lnTo>
                  <a:cubicBezTo>
                    <a:pt x="413527" y="418006"/>
                    <a:pt x="413527" y="418006"/>
                    <a:pt x="416016" y="418006"/>
                  </a:cubicBezTo>
                  <a:lnTo>
                    <a:pt x="418504" y="418006"/>
                  </a:lnTo>
                  <a:cubicBezTo>
                    <a:pt x="420992" y="418006"/>
                    <a:pt x="420992" y="418006"/>
                    <a:pt x="423480" y="418006"/>
                  </a:cubicBezTo>
                  <a:lnTo>
                    <a:pt x="425968" y="418006"/>
                  </a:lnTo>
                  <a:cubicBezTo>
                    <a:pt x="428456" y="418006"/>
                    <a:pt x="428456" y="418006"/>
                    <a:pt x="430944" y="418006"/>
                  </a:cubicBezTo>
                  <a:lnTo>
                    <a:pt x="433433" y="418006"/>
                  </a:lnTo>
                  <a:cubicBezTo>
                    <a:pt x="435921" y="418006"/>
                    <a:pt x="438409" y="418006"/>
                    <a:pt x="440897" y="418006"/>
                  </a:cubicBezTo>
                  <a:cubicBezTo>
                    <a:pt x="483693" y="418006"/>
                    <a:pt x="526489" y="427959"/>
                    <a:pt x="566796" y="445376"/>
                  </a:cubicBezTo>
                  <a:lnTo>
                    <a:pt x="878808" y="296088"/>
                  </a:lnTo>
                  <a:cubicBezTo>
                    <a:pt x="893986" y="288623"/>
                    <a:pt x="914140" y="296088"/>
                    <a:pt x="921604" y="311017"/>
                  </a:cubicBezTo>
                  <a:cubicBezTo>
                    <a:pt x="929068" y="325945"/>
                    <a:pt x="921604" y="345850"/>
                    <a:pt x="906426" y="353315"/>
                  </a:cubicBezTo>
                  <a:lnTo>
                    <a:pt x="629497" y="487674"/>
                  </a:lnTo>
                  <a:lnTo>
                    <a:pt x="629497" y="487674"/>
                  </a:lnTo>
                  <a:lnTo>
                    <a:pt x="631986" y="490162"/>
                  </a:lnTo>
                  <a:cubicBezTo>
                    <a:pt x="634474" y="492650"/>
                    <a:pt x="636962" y="495138"/>
                    <a:pt x="639450" y="497626"/>
                  </a:cubicBezTo>
                  <a:lnTo>
                    <a:pt x="639450" y="497626"/>
                  </a:lnTo>
                  <a:cubicBezTo>
                    <a:pt x="641938" y="500115"/>
                    <a:pt x="644426" y="502603"/>
                    <a:pt x="646914" y="502603"/>
                  </a:cubicBezTo>
                  <a:lnTo>
                    <a:pt x="649402" y="505091"/>
                  </a:lnTo>
                  <a:cubicBezTo>
                    <a:pt x="651891" y="507579"/>
                    <a:pt x="651891" y="507579"/>
                    <a:pt x="654379" y="510067"/>
                  </a:cubicBezTo>
                  <a:lnTo>
                    <a:pt x="656867" y="512555"/>
                  </a:lnTo>
                  <a:cubicBezTo>
                    <a:pt x="659355" y="515043"/>
                    <a:pt x="659355" y="515043"/>
                    <a:pt x="661843" y="517532"/>
                  </a:cubicBezTo>
                  <a:cubicBezTo>
                    <a:pt x="661843" y="517532"/>
                    <a:pt x="661843" y="520020"/>
                    <a:pt x="664331" y="520020"/>
                  </a:cubicBezTo>
                  <a:cubicBezTo>
                    <a:pt x="666819" y="522508"/>
                    <a:pt x="669307" y="524996"/>
                    <a:pt x="669307" y="527484"/>
                  </a:cubicBezTo>
                  <a:lnTo>
                    <a:pt x="669307" y="527484"/>
                  </a:lnTo>
                  <a:cubicBezTo>
                    <a:pt x="671796" y="529972"/>
                    <a:pt x="671796" y="532460"/>
                    <a:pt x="674284" y="534948"/>
                  </a:cubicBezTo>
                  <a:cubicBezTo>
                    <a:pt x="674284" y="534948"/>
                    <a:pt x="674284" y="537437"/>
                    <a:pt x="676772" y="537437"/>
                  </a:cubicBezTo>
                  <a:cubicBezTo>
                    <a:pt x="679260" y="539925"/>
                    <a:pt x="679260" y="539925"/>
                    <a:pt x="681748" y="542413"/>
                  </a:cubicBezTo>
                  <a:cubicBezTo>
                    <a:pt x="681748" y="542413"/>
                    <a:pt x="681748" y="544901"/>
                    <a:pt x="684236" y="544901"/>
                  </a:cubicBezTo>
                  <a:cubicBezTo>
                    <a:pt x="686724" y="547389"/>
                    <a:pt x="686724" y="549877"/>
                    <a:pt x="686724" y="549877"/>
                  </a:cubicBezTo>
                  <a:cubicBezTo>
                    <a:pt x="686724" y="549877"/>
                    <a:pt x="686724" y="552365"/>
                    <a:pt x="689213" y="552365"/>
                  </a:cubicBezTo>
                  <a:cubicBezTo>
                    <a:pt x="691701" y="554854"/>
                    <a:pt x="691701" y="557342"/>
                    <a:pt x="694189" y="559830"/>
                  </a:cubicBezTo>
                  <a:lnTo>
                    <a:pt x="694189" y="559830"/>
                  </a:lnTo>
                  <a:cubicBezTo>
                    <a:pt x="694189" y="562318"/>
                    <a:pt x="696677" y="564806"/>
                    <a:pt x="696677" y="564806"/>
                  </a:cubicBezTo>
                  <a:lnTo>
                    <a:pt x="1210227" y="313505"/>
                  </a:lnTo>
                  <a:lnTo>
                    <a:pt x="1210227" y="313505"/>
                  </a:lnTo>
                  <a:lnTo>
                    <a:pt x="1139813" y="77132"/>
                  </a:lnTo>
                  <a:lnTo>
                    <a:pt x="243837" y="291111"/>
                  </a:lnTo>
                  <a:cubicBezTo>
                    <a:pt x="241349" y="291111"/>
                    <a:pt x="238861" y="291111"/>
                    <a:pt x="236373" y="291111"/>
                  </a:cubicBezTo>
                  <a:cubicBezTo>
                    <a:pt x="221195" y="291111"/>
                    <a:pt x="208754" y="281159"/>
                    <a:pt x="206266" y="266230"/>
                  </a:cubicBezTo>
                  <a:cubicBezTo>
                    <a:pt x="201290" y="248813"/>
                    <a:pt x="213731" y="233884"/>
                    <a:pt x="228908" y="228908"/>
                  </a:cubicBezTo>
                  <a:lnTo>
                    <a:pt x="1122396" y="14929"/>
                  </a:lnTo>
                  <a:lnTo>
                    <a:pt x="1117420" y="0"/>
                  </a:lnTo>
                  <a:lnTo>
                    <a:pt x="221444" y="111966"/>
                  </a:lnTo>
                  <a:cubicBezTo>
                    <a:pt x="140828" y="136847"/>
                    <a:pt x="75390" y="189098"/>
                    <a:pt x="37820" y="263742"/>
                  </a:cubicBezTo>
                  <a:cubicBezTo>
                    <a:pt x="12689" y="311017"/>
                    <a:pt x="0" y="360779"/>
                    <a:pt x="0" y="413030"/>
                  </a:cubicBezTo>
                  <a:cubicBezTo>
                    <a:pt x="2488" y="413030"/>
                    <a:pt x="4976" y="415518"/>
                    <a:pt x="4976" y="415518"/>
                  </a:cubicBezTo>
                  <a:cubicBezTo>
                    <a:pt x="14182" y="418006"/>
                    <a:pt x="130129" y="497626"/>
                    <a:pt x="328931" y="440399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F93245F-2B77-84EC-F67A-009ECFA8ECE8}"/>
                </a:ext>
              </a:extLst>
            </p:cNvPr>
            <p:cNvSpPr/>
            <p:nvPr/>
          </p:nvSpPr>
          <p:spPr>
            <a:xfrm>
              <a:off x="5752530" y="2533041"/>
              <a:ext cx="442887" cy="437911"/>
            </a:xfrm>
            <a:custGeom>
              <a:avLst/>
              <a:gdLst>
                <a:gd name="connsiteX0" fmla="*/ 442887 w 442887"/>
                <a:gd name="connsiteY0" fmla="*/ 216468 h 437911"/>
                <a:gd name="connsiteX1" fmla="*/ 427710 w 442887"/>
                <a:gd name="connsiteY1" fmla="*/ 139335 h 437911"/>
                <a:gd name="connsiteX2" fmla="*/ 316988 w 442887"/>
                <a:gd name="connsiteY2" fmla="*/ 22393 h 437911"/>
                <a:gd name="connsiteX3" fmla="*/ 221444 w 442887"/>
                <a:gd name="connsiteY3" fmla="*/ 0 h 437911"/>
                <a:gd name="connsiteX4" fmla="*/ 0 w 442887"/>
                <a:gd name="connsiteY4" fmla="*/ 218956 h 437911"/>
                <a:gd name="connsiteX5" fmla="*/ 0 w 442887"/>
                <a:gd name="connsiteY5" fmla="*/ 228908 h 437911"/>
                <a:gd name="connsiteX6" fmla="*/ 0 w 442887"/>
                <a:gd name="connsiteY6" fmla="*/ 231396 h 437911"/>
                <a:gd name="connsiteX7" fmla="*/ 0 w 442887"/>
                <a:gd name="connsiteY7" fmla="*/ 238861 h 437911"/>
                <a:gd name="connsiteX8" fmla="*/ 0 w 442887"/>
                <a:gd name="connsiteY8" fmla="*/ 243837 h 437911"/>
                <a:gd name="connsiteX9" fmla="*/ 0 w 442887"/>
                <a:gd name="connsiteY9" fmla="*/ 248813 h 437911"/>
                <a:gd name="connsiteX10" fmla="*/ 0 w 442887"/>
                <a:gd name="connsiteY10" fmla="*/ 253790 h 437911"/>
                <a:gd name="connsiteX11" fmla="*/ 0 w 442887"/>
                <a:gd name="connsiteY11" fmla="*/ 261254 h 437911"/>
                <a:gd name="connsiteX12" fmla="*/ 0 w 442887"/>
                <a:gd name="connsiteY12" fmla="*/ 261254 h 437911"/>
                <a:gd name="connsiteX13" fmla="*/ 216467 w 442887"/>
                <a:gd name="connsiteY13" fmla="*/ 437911 h 437911"/>
                <a:gd name="connsiteX14" fmla="*/ 442887 w 442887"/>
                <a:gd name="connsiteY14" fmla="*/ 216468 h 437911"/>
                <a:gd name="connsiteX15" fmla="*/ 352319 w 442887"/>
                <a:gd name="connsiteY15" fmla="*/ 199051 h 437911"/>
                <a:gd name="connsiteX16" fmla="*/ 312012 w 442887"/>
                <a:gd name="connsiteY16" fmla="*/ 181634 h 437911"/>
                <a:gd name="connsiteX17" fmla="*/ 223932 w 442887"/>
                <a:gd name="connsiteY17" fmla="*/ 121919 h 437911"/>
                <a:gd name="connsiteX18" fmla="*/ 128388 w 442887"/>
                <a:gd name="connsiteY18" fmla="*/ 216468 h 437911"/>
                <a:gd name="connsiteX19" fmla="*/ 130876 w 442887"/>
                <a:gd name="connsiteY19" fmla="*/ 233884 h 437911"/>
                <a:gd name="connsiteX20" fmla="*/ 223932 w 442887"/>
                <a:gd name="connsiteY20" fmla="*/ 308528 h 437911"/>
                <a:gd name="connsiteX21" fmla="*/ 256526 w 442887"/>
                <a:gd name="connsiteY21" fmla="*/ 340874 h 437911"/>
                <a:gd name="connsiteX22" fmla="*/ 221195 w 442887"/>
                <a:gd name="connsiteY22" fmla="*/ 370732 h 437911"/>
                <a:gd name="connsiteX23" fmla="*/ 65189 w 442887"/>
                <a:gd name="connsiteY23" fmla="*/ 243837 h 437911"/>
                <a:gd name="connsiteX24" fmla="*/ 62701 w 442887"/>
                <a:gd name="connsiteY24" fmla="*/ 213979 h 437911"/>
                <a:gd name="connsiteX25" fmla="*/ 221195 w 442887"/>
                <a:gd name="connsiteY25" fmla="*/ 57227 h 437911"/>
                <a:gd name="connsiteX26" fmla="*/ 367248 w 442887"/>
                <a:gd name="connsiteY26" fmla="*/ 156752 h 437911"/>
                <a:gd name="connsiteX27" fmla="*/ 352319 w 442887"/>
                <a:gd name="connsiteY27" fmla="*/ 199051 h 437911"/>
                <a:gd name="connsiteX28" fmla="*/ 254038 w 442887"/>
                <a:gd name="connsiteY28" fmla="*/ 216468 h 437911"/>
                <a:gd name="connsiteX29" fmla="*/ 221195 w 442887"/>
                <a:gd name="connsiteY29" fmla="*/ 248813 h 437911"/>
                <a:gd name="connsiteX30" fmla="*/ 188600 w 442887"/>
                <a:gd name="connsiteY30" fmla="*/ 216468 h 437911"/>
                <a:gd name="connsiteX31" fmla="*/ 218707 w 442887"/>
                <a:gd name="connsiteY31" fmla="*/ 184122 h 437911"/>
                <a:gd name="connsiteX32" fmla="*/ 218707 w 442887"/>
                <a:gd name="connsiteY32" fmla="*/ 184122 h 437911"/>
                <a:gd name="connsiteX33" fmla="*/ 254038 w 442887"/>
                <a:gd name="connsiteY33" fmla="*/ 216468 h 43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2887" h="437911">
                  <a:moveTo>
                    <a:pt x="442887" y="216468"/>
                  </a:moveTo>
                  <a:cubicBezTo>
                    <a:pt x="442887" y="189098"/>
                    <a:pt x="437911" y="164217"/>
                    <a:pt x="427710" y="139335"/>
                  </a:cubicBezTo>
                  <a:cubicBezTo>
                    <a:pt x="407556" y="87085"/>
                    <a:pt x="367248" y="44786"/>
                    <a:pt x="316988" y="22393"/>
                  </a:cubicBezTo>
                  <a:cubicBezTo>
                    <a:pt x="286882" y="7464"/>
                    <a:pt x="254038" y="0"/>
                    <a:pt x="221444" y="0"/>
                  </a:cubicBezTo>
                  <a:cubicBezTo>
                    <a:pt x="100521" y="0"/>
                    <a:pt x="0" y="97037"/>
                    <a:pt x="0" y="218956"/>
                  </a:cubicBezTo>
                  <a:cubicBezTo>
                    <a:pt x="0" y="221444"/>
                    <a:pt x="0" y="226420"/>
                    <a:pt x="0" y="228908"/>
                  </a:cubicBezTo>
                  <a:lnTo>
                    <a:pt x="0" y="231396"/>
                  </a:lnTo>
                  <a:cubicBezTo>
                    <a:pt x="0" y="233884"/>
                    <a:pt x="0" y="236373"/>
                    <a:pt x="0" y="238861"/>
                  </a:cubicBezTo>
                  <a:cubicBezTo>
                    <a:pt x="0" y="241349"/>
                    <a:pt x="0" y="241349"/>
                    <a:pt x="0" y="243837"/>
                  </a:cubicBezTo>
                  <a:cubicBezTo>
                    <a:pt x="0" y="246325"/>
                    <a:pt x="0" y="248813"/>
                    <a:pt x="0" y="248813"/>
                  </a:cubicBezTo>
                  <a:cubicBezTo>
                    <a:pt x="0" y="251301"/>
                    <a:pt x="0" y="251301"/>
                    <a:pt x="0" y="253790"/>
                  </a:cubicBezTo>
                  <a:cubicBezTo>
                    <a:pt x="0" y="256278"/>
                    <a:pt x="0" y="258766"/>
                    <a:pt x="0" y="261254"/>
                  </a:cubicBezTo>
                  <a:lnTo>
                    <a:pt x="0" y="261254"/>
                  </a:lnTo>
                  <a:cubicBezTo>
                    <a:pt x="20154" y="363267"/>
                    <a:pt x="110722" y="437911"/>
                    <a:pt x="216467" y="437911"/>
                  </a:cubicBezTo>
                  <a:cubicBezTo>
                    <a:pt x="344855" y="432935"/>
                    <a:pt x="442887" y="335898"/>
                    <a:pt x="442887" y="216468"/>
                  </a:cubicBezTo>
                  <a:close/>
                  <a:moveTo>
                    <a:pt x="352319" y="199051"/>
                  </a:moveTo>
                  <a:cubicBezTo>
                    <a:pt x="337142" y="204027"/>
                    <a:pt x="316988" y="196562"/>
                    <a:pt x="312012" y="181634"/>
                  </a:cubicBezTo>
                  <a:cubicBezTo>
                    <a:pt x="296834" y="146800"/>
                    <a:pt x="261751" y="121919"/>
                    <a:pt x="223932" y="121919"/>
                  </a:cubicBezTo>
                  <a:cubicBezTo>
                    <a:pt x="171183" y="121919"/>
                    <a:pt x="128388" y="164217"/>
                    <a:pt x="128388" y="216468"/>
                  </a:cubicBezTo>
                  <a:cubicBezTo>
                    <a:pt x="128388" y="221444"/>
                    <a:pt x="128388" y="228908"/>
                    <a:pt x="130876" y="233884"/>
                  </a:cubicBezTo>
                  <a:cubicBezTo>
                    <a:pt x="138340" y="278671"/>
                    <a:pt x="178648" y="308528"/>
                    <a:pt x="223932" y="308528"/>
                  </a:cubicBezTo>
                  <a:cubicBezTo>
                    <a:pt x="241598" y="308528"/>
                    <a:pt x="256526" y="323457"/>
                    <a:pt x="256526" y="340874"/>
                  </a:cubicBezTo>
                  <a:cubicBezTo>
                    <a:pt x="256526" y="358291"/>
                    <a:pt x="238861" y="370732"/>
                    <a:pt x="221195" y="370732"/>
                  </a:cubicBezTo>
                  <a:cubicBezTo>
                    <a:pt x="145805" y="370732"/>
                    <a:pt x="80367" y="318481"/>
                    <a:pt x="65189" y="243837"/>
                  </a:cubicBezTo>
                  <a:cubicBezTo>
                    <a:pt x="62701" y="233884"/>
                    <a:pt x="62701" y="223932"/>
                    <a:pt x="62701" y="213979"/>
                  </a:cubicBezTo>
                  <a:cubicBezTo>
                    <a:pt x="62701" y="129383"/>
                    <a:pt x="133115" y="57227"/>
                    <a:pt x="221195" y="57227"/>
                  </a:cubicBezTo>
                  <a:cubicBezTo>
                    <a:pt x="286633" y="57227"/>
                    <a:pt x="344606" y="97037"/>
                    <a:pt x="367248" y="156752"/>
                  </a:cubicBezTo>
                  <a:cubicBezTo>
                    <a:pt x="374961" y="176657"/>
                    <a:pt x="367497" y="194074"/>
                    <a:pt x="352319" y="199051"/>
                  </a:cubicBezTo>
                  <a:close/>
                  <a:moveTo>
                    <a:pt x="254038" y="216468"/>
                  </a:moveTo>
                  <a:cubicBezTo>
                    <a:pt x="254038" y="233884"/>
                    <a:pt x="238861" y="248813"/>
                    <a:pt x="221195" y="248813"/>
                  </a:cubicBezTo>
                  <a:cubicBezTo>
                    <a:pt x="203529" y="248813"/>
                    <a:pt x="188600" y="233884"/>
                    <a:pt x="188600" y="216468"/>
                  </a:cubicBezTo>
                  <a:cubicBezTo>
                    <a:pt x="188600" y="199051"/>
                    <a:pt x="203778" y="184122"/>
                    <a:pt x="218707" y="184122"/>
                  </a:cubicBezTo>
                  <a:lnTo>
                    <a:pt x="218707" y="184122"/>
                  </a:lnTo>
                  <a:cubicBezTo>
                    <a:pt x="239109" y="184122"/>
                    <a:pt x="254038" y="199051"/>
                    <a:pt x="254038" y="216468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CF6296B-7056-FF97-5713-C66F22B299E8}"/>
                </a:ext>
              </a:extLst>
            </p:cNvPr>
            <p:cNvSpPr/>
            <p:nvPr/>
          </p:nvSpPr>
          <p:spPr>
            <a:xfrm>
              <a:off x="6701006" y="1965747"/>
              <a:ext cx="167140" cy="408053"/>
            </a:xfrm>
            <a:custGeom>
              <a:avLst/>
              <a:gdLst>
                <a:gd name="connsiteX0" fmla="*/ 249 w 167140"/>
                <a:gd name="connsiteY0" fmla="*/ 54739 h 408053"/>
                <a:gd name="connsiteX1" fmla="*/ 98530 w 167140"/>
                <a:gd name="connsiteY1" fmla="*/ 383172 h 408053"/>
                <a:gd name="connsiteX2" fmla="*/ 105994 w 167140"/>
                <a:gd name="connsiteY2" fmla="*/ 395613 h 408053"/>
                <a:gd name="connsiteX3" fmla="*/ 131124 w 167140"/>
                <a:gd name="connsiteY3" fmla="*/ 408054 h 408053"/>
                <a:gd name="connsiteX4" fmla="*/ 158743 w 167140"/>
                <a:gd name="connsiteY4" fmla="*/ 393125 h 408053"/>
                <a:gd name="connsiteX5" fmla="*/ 166207 w 167140"/>
                <a:gd name="connsiteY5" fmla="*/ 355803 h 408053"/>
                <a:gd name="connsiteX6" fmla="*/ 67926 w 167140"/>
                <a:gd name="connsiteY6" fmla="*/ 27370 h 408053"/>
                <a:gd name="connsiteX7" fmla="*/ 35083 w 167140"/>
                <a:gd name="connsiteY7" fmla="*/ 0 h 408053"/>
                <a:gd name="connsiteX8" fmla="*/ 9952 w 167140"/>
                <a:gd name="connsiteY8" fmla="*/ 12441 h 408053"/>
                <a:gd name="connsiteX9" fmla="*/ 0 w 167140"/>
                <a:gd name="connsiteY9" fmla="*/ 44786 h 408053"/>
                <a:gd name="connsiteX10" fmla="*/ 249 w 167140"/>
                <a:gd name="connsiteY10" fmla="*/ 54739 h 408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140" h="408053">
                  <a:moveTo>
                    <a:pt x="249" y="54739"/>
                  </a:moveTo>
                  <a:lnTo>
                    <a:pt x="98530" y="383172"/>
                  </a:lnTo>
                  <a:cubicBezTo>
                    <a:pt x="101018" y="388149"/>
                    <a:pt x="101018" y="393125"/>
                    <a:pt x="105994" y="395613"/>
                  </a:cubicBezTo>
                  <a:cubicBezTo>
                    <a:pt x="113459" y="403077"/>
                    <a:pt x="121172" y="408054"/>
                    <a:pt x="131124" y="408054"/>
                  </a:cubicBezTo>
                  <a:cubicBezTo>
                    <a:pt x="146302" y="408054"/>
                    <a:pt x="153767" y="400589"/>
                    <a:pt x="158743" y="393125"/>
                  </a:cubicBezTo>
                  <a:cubicBezTo>
                    <a:pt x="166207" y="383172"/>
                    <a:pt x="168695" y="368244"/>
                    <a:pt x="166207" y="355803"/>
                  </a:cubicBezTo>
                  <a:lnTo>
                    <a:pt x="67926" y="27370"/>
                  </a:lnTo>
                  <a:cubicBezTo>
                    <a:pt x="62950" y="12441"/>
                    <a:pt x="50260" y="0"/>
                    <a:pt x="35083" y="0"/>
                  </a:cubicBezTo>
                  <a:cubicBezTo>
                    <a:pt x="22393" y="0"/>
                    <a:pt x="14929" y="7464"/>
                    <a:pt x="9952" y="12441"/>
                  </a:cubicBezTo>
                  <a:cubicBezTo>
                    <a:pt x="2488" y="22393"/>
                    <a:pt x="0" y="32346"/>
                    <a:pt x="0" y="44786"/>
                  </a:cubicBezTo>
                  <a:cubicBezTo>
                    <a:pt x="249" y="52251"/>
                    <a:pt x="249" y="54739"/>
                    <a:pt x="249" y="54739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D4E4FCD-BD3B-CBA0-D68E-6F8324A22FD1}"/>
                </a:ext>
              </a:extLst>
            </p:cNvPr>
            <p:cNvSpPr/>
            <p:nvPr/>
          </p:nvSpPr>
          <p:spPr>
            <a:xfrm>
              <a:off x="5764848" y="1841023"/>
              <a:ext cx="284765" cy="254106"/>
            </a:xfrm>
            <a:custGeom>
              <a:avLst/>
              <a:gdLst>
                <a:gd name="connsiteX0" fmla="*/ 27990 w 284765"/>
                <a:gd name="connsiteY0" fmla="*/ 60032 h 254106"/>
                <a:gd name="connsiteX1" fmla="*/ 133736 w 284765"/>
                <a:gd name="connsiteY1" fmla="*/ 179463 h 254106"/>
                <a:gd name="connsiteX2" fmla="*/ 63322 w 284765"/>
                <a:gd name="connsiteY2" fmla="*/ 186927 h 254106"/>
                <a:gd name="connsiteX3" fmla="*/ 65810 w 284765"/>
                <a:gd name="connsiteY3" fmla="*/ 254107 h 254106"/>
                <a:gd name="connsiteX4" fmla="*/ 284765 w 284765"/>
                <a:gd name="connsiteY4" fmla="*/ 226737 h 254106"/>
                <a:gd name="connsiteX5" fmla="*/ 282277 w 284765"/>
                <a:gd name="connsiteY5" fmla="*/ 164534 h 254106"/>
                <a:gd name="connsiteX6" fmla="*/ 196685 w 284765"/>
                <a:gd name="connsiteY6" fmla="*/ 174486 h 254106"/>
                <a:gd name="connsiteX7" fmla="*/ 35703 w 284765"/>
                <a:gd name="connsiteY7" fmla="*/ 317 h 254106"/>
                <a:gd name="connsiteX8" fmla="*/ 372 w 284765"/>
                <a:gd name="connsiteY8" fmla="*/ 27686 h 254106"/>
                <a:gd name="connsiteX9" fmla="*/ 27990 w 284765"/>
                <a:gd name="connsiteY9" fmla="*/ 60032 h 25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4765" h="254106">
                  <a:moveTo>
                    <a:pt x="27990" y="60032"/>
                  </a:moveTo>
                  <a:cubicBezTo>
                    <a:pt x="27990" y="60032"/>
                    <a:pt x="111094" y="72473"/>
                    <a:pt x="133736" y="179463"/>
                  </a:cubicBezTo>
                  <a:lnTo>
                    <a:pt x="63322" y="186927"/>
                  </a:lnTo>
                  <a:lnTo>
                    <a:pt x="65810" y="254107"/>
                  </a:lnTo>
                  <a:lnTo>
                    <a:pt x="284765" y="226737"/>
                  </a:lnTo>
                  <a:lnTo>
                    <a:pt x="282277" y="164534"/>
                  </a:lnTo>
                  <a:lnTo>
                    <a:pt x="196685" y="174486"/>
                  </a:lnTo>
                  <a:cubicBezTo>
                    <a:pt x="166579" y="17734"/>
                    <a:pt x="40680" y="317"/>
                    <a:pt x="35703" y="317"/>
                  </a:cubicBezTo>
                  <a:cubicBezTo>
                    <a:pt x="18038" y="-2171"/>
                    <a:pt x="2860" y="10270"/>
                    <a:pt x="372" y="27686"/>
                  </a:cubicBezTo>
                  <a:cubicBezTo>
                    <a:pt x="-2365" y="42615"/>
                    <a:pt x="10324" y="60032"/>
                    <a:pt x="27990" y="60032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CBA036C-F12B-DDE8-668D-5005CF461030}"/>
                </a:ext>
              </a:extLst>
            </p:cNvPr>
            <p:cNvSpPr/>
            <p:nvPr/>
          </p:nvSpPr>
          <p:spPr>
            <a:xfrm>
              <a:off x="5470376" y="2965976"/>
              <a:ext cx="1107716" cy="64691"/>
            </a:xfrm>
            <a:custGeom>
              <a:avLst/>
              <a:gdLst>
                <a:gd name="connsiteX0" fmla="*/ 1072385 w 1107716"/>
                <a:gd name="connsiteY0" fmla="*/ 0 h 64691"/>
                <a:gd name="connsiteX1" fmla="*/ 503598 w 1107716"/>
                <a:gd name="connsiteY1" fmla="*/ 0 h 64691"/>
                <a:gd name="connsiteX2" fmla="*/ 32843 w 1107716"/>
                <a:gd name="connsiteY2" fmla="*/ 0 h 64691"/>
                <a:gd name="connsiteX3" fmla="*/ 0 w 1107716"/>
                <a:gd name="connsiteY3" fmla="*/ 32346 h 64691"/>
                <a:gd name="connsiteX4" fmla="*/ 32843 w 1107716"/>
                <a:gd name="connsiteY4" fmla="*/ 64691 h 64691"/>
                <a:gd name="connsiteX5" fmla="*/ 1074873 w 1107716"/>
                <a:gd name="connsiteY5" fmla="*/ 64691 h 64691"/>
                <a:gd name="connsiteX6" fmla="*/ 1107716 w 1107716"/>
                <a:gd name="connsiteY6" fmla="*/ 32346 h 64691"/>
                <a:gd name="connsiteX7" fmla="*/ 1072385 w 1107716"/>
                <a:gd name="connsiteY7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7716" h="64691">
                  <a:moveTo>
                    <a:pt x="1072385" y="0"/>
                  </a:moveTo>
                  <a:lnTo>
                    <a:pt x="503598" y="0"/>
                  </a:lnTo>
                  <a:lnTo>
                    <a:pt x="32843" y="0"/>
                  </a:lnTo>
                  <a:cubicBezTo>
                    <a:pt x="15178" y="0"/>
                    <a:pt x="0" y="14929"/>
                    <a:pt x="0" y="32346"/>
                  </a:cubicBezTo>
                  <a:cubicBezTo>
                    <a:pt x="0" y="49763"/>
                    <a:pt x="15178" y="64691"/>
                    <a:pt x="32843" y="64691"/>
                  </a:cubicBezTo>
                  <a:lnTo>
                    <a:pt x="1074873" y="64691"/>
                  </a:lnTo>
                  <a:cubicBezTo>
                    <a:pt x="1092539" y="64691"/>
                    <a:pt x="1107716" y="49763"/>
                    <a:pt x="1107716" y="32346"/>
                  </a:cubicBezTo>
                  <a:cubicBezTo>
                    <a:pt x="1107716" y="14929"/>
                    <a:pt x="1090051" y="0"/>
                    <a:pt x="1072385" y="0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1BAF889-E4A6-BC03-2339-D77B5DF1CFF9}"/>
                </a:ext>
              </a:extLst>
            </p:cNvPr>
            <p:cNvSpPr/>
            <p:nvPr/>
          </p:nvSpPr>
          <p:spPr>
            <a:xfrm>
              <a:off x="6612926" y="2965976"/>
              <a:ext cx="98284" cy="64691"/>
            </a:xfrm>
            <a:custGeom>
              <a:avLst/>
              <a:gdLst>
                <a:gd name="connsiteX0" fmla="*/ 65687 w 98284"/>
                <a:gd name="connsiteY0" fmla="*/ 0 h 64691"/>
                <a:gd name="connsiteX1" fmla="*/ 32843 w 98284"/>
                <a:gd name="connsiteY1" fmla="*/ 0 h 64691"/>
                <a:gd name="connsiteX2" fmla="*/ 0 w 98284"/>
                <a:gd name="connsiteY2" fmla="*/ 32346 h 64691"/>
                <a:gd name="connsiteX3" fmla="*/ 32843 w 98284"/>
                <a:gd name="connsiteY3" fmla="*/ 64691 h 64691"/>
                <a:gd name="connsiteX4" fmla="*/ 65687 w 98284"/>
                <a:gd name="connsiteY4" fmla="*/ 64691 h 64691"/>
                <a:gd name="connsiteX5" fmla="*/ 98281 w 98284"/>
                <a:gd name="connsiteY5" fmla="*/ 32346 h 64691"/>
                <a:gd name="connsiteX6" fmla="*/ 65687 w 98284"/>
                <a:gd name="connsiteY6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284" h="64691">
                  <a:moveTo>
                    <a:pt x="65687" y="0"/>
                  </a:moveTo>
                  <a:lnTo>
                    <a:pt x="32843" y="0"/>
                  </a:lnTo>
                  <a:cubicBezTo>
                    <a:pt x="15178" y="0"/>
                    <a:pt x="0" y="14929"/>
                    <a:pt x="0" y="32346"/>
                  </a:cubicBezTo>
                  <a:cubicBezTo>
                    <a:pt x="0" y="49763"/>
                    <a:pt x="15178" y="64691"/>
                    <a:pt x="32843" y="64691"/>
                  </a:cubicBezTo>
                  <a:lnTo>
                    <a:pt x="65687" y="64691"/>
                  </a:lnTo>
                  <a:cubicBezTo>
                    <a:pt x="83352" y="64691"/>
                    <a:pt x="98281" y="49763"/>
                    <a:pt x="98281" y="32346"/>
                  </a:cubicBezTo>
                  <a:cubicBezTo>
                    <a:pt x="98530" y="14929"/>
                    <a:pt x="83352" y="0"/>
                    <a:pt x="65687" y="0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FEA3CF6-12B0-8FE8-5B5F-FF055D5FA3F9}"/>
                </a:ext>
              </a:extLst>
            </p:cNvPr>
            <p:cNvSpPr/>
            <p:nvPr/>
          </p:nvSpPr>
          <p:spPr>
            <a:xfrm>
              <a:off x="6739323" y="2965976"/>
              <a:ext cx="65437" cy="64691"/>
            </a:xfrm>
            <a:custGeom>
              <a:avLst/>
              <a:gdLst>
                <a:gd name="connsiteX0" fmla="*/ 32594 w 65437"/>
                <a:gd name="connsiteY0" fmla="*/ 0 h 64691"/>
                <a:gd name="connsiteX1" fmla="*/ 9952 w 65437"/>
                <a:gd name="connsiteY1" fmla="*/ 9953 h 64691"/>
                <a:gd name="connsiteX2" fmla="*/ 0 w 65437"/>
                <a:gd name="connsiteY2" fmla="*/ 32346 h 64691"/>
                <a:gd name="connsiteX3" fmla="*/ 9952 w 65437"/>
                <a:gd name="connsiteY3" fmla="*/ 54739 h 64691"/>
                <a:gd name="connsiteX4" fmla="*/ 32594 w 65437"/>
                <a:gd name="connsiteY4" fmla="*/ 64691 h 64691"/>
                <a:gd name="connsiteX5" fmla="*/ 55236 w 65437"/>
                <a:gd name="connsiteY5" fmla="*/ 54739 h 64691"/>
                <a:gd name="connsiteX6" fmla="*/ 65438 w 65437"/>
                <a:gd name="connsiteY6" fmla="*/ 32346 h 64691"/>
                <a:gd name="connsiteX7" fmla="*/ 55236 w 65437"/>
                <a:gd name="connsiteY7" fmla="*/ 9953 h 64691"/>
                <a:gd name="connsiteX8" fmla="*/ 32594 w 65437"/>
                <a:gd name="connsiteY8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437" h="64691">
                  <a:moveTo>
                    <a:pt x="32594" y="0"/>
                  </a:moveTo>
                  <a:cubicBezTo>
                    <a:pt x="25130" y="0"/>
                    <a:pt x="14929" y="2488"/>
                    <a:pt x="9952" y="9953"/>
                  </a:cubicBezTo>
                  <a:cubicBezTo>
                    <a:pt x="4976" y="14929"/>
                    <a:pt x="0" y="24881"/>
                    <a:pt x="0" y="32346"/>
                  </a:cubicBezTo>
                  <a:cubicBezTo>
                    <a:pt x="0" y="39810"/>
                    <a:pt x="2488" y="49763"/>
                    <a:pt x="9952" y="54739"/>
                  </a:cubicBezTo>
                  <a:cubicBezTo>
                    <a:pt x="14929" y="59715"/>
                    <a:pt x="25130" y="64691"/>
                    <a:pt x="32594" y="64691"/>
                  </a:cubicBezTo>
                  <a:cubicBezTo>
                    <a:pt x="40059" y="64691"/>
                    <a:pt x="50260" y="62203"/>
                    <a:pt x="55236" y="54739"/>
                  </a:cubicBezTo>
                  <a:cubicBezTo>
                    <a:pt x="60213" y="49763"/>
                    <a:pt x="65438" y="39810"/>
                    <a:pt x="65438" y="32346"/>
                  </a:cubicBezTo>
                  <a:cubicBezTo>
                    <a:pt x="65438" y="24881"/>
                    <a:pt x="62950" y="14929"/>
                    <a:pt x="55236" y="9953"/>
                  </a:cubicBezTo>
                  <a:cubicBezTo>
                    <a:pt x="50011" y="2488"/>
                    <a:pt x="40059" y="0"/>
                    <a:pt x="32594" y="0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4CBC89E-E54E-BB8C-EF0A-17BB788DE15B}"/>
                </a:ext>
              </a:extLst>
            </p:cNvPr>
            <p:cNvSpPr/>
            <p:nvPr/>
          </p:nvSpPr>
          <p:spPr>
            <a:xfrm>
              <a:off x="6457169" y="2779366"/>
              <a:ext cx="475979" cy="64691"/>
            </a:xfrm>
            <a:custGeom>
              <a:avLst/>
              <a:gdLst>
                <a:gd name="connsiteX0" fmla="*/ 440648 w 475979"/>
                <a:gd name="connsiteY0" fmla="*/ 0 h 64691"/>
                <a:gd name="connsiteX1" fmla="*/ 32843 w 475979"/>
                <a:gd name="connsiteY1" fmla="*/ 0 h 64691"/>
                <a:gd name="connsiteX2" fmla="*/ 0 w 475979"/>
                <a:gd name="connsiteY2" fmla="*/ 32346 h 64691"/>
                <a:gd name="connsiteX3" fmla="*/ 32843 w 475979"/>
                <a:gd name="connsiteY3" fmla="*/ 64691 h 64691"/>
                <a:gd name="connsiteX4" fmla="*/ 443136 w 475979"/>
                <a:gd name="connsiteY4" fmla="*/ 64691 h 64691"/>
                <a:gd name="connsiteX5" fmla="*/ 475980 w 475979"/>
                <a:gd name="connsiteY5" fmla="*/ 32346 h 64691"/>
                <a:gd name="connsiteX6" fmla="*/ 440648 w 475979"/>
                <a:gd name="connsiteY6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5979" h="64691">
                  <a:moveTo>
                    <a:pt x="440648" y="0"/>
                  </a:moveTo>
                  <a:lnTo>
                    <a:pt x="32843" y="0"/>
                  </a:lnTo>
                  <a:cubicBezTo>
                    <a:pt x="15178" y="0"/>
                    <a:pt x="0" y="14929"/>
                    <a:pt x="0" y="32346"/>
                  </a:cubicBezTo>
                  <a:cubicBezTo>
                    <a:pt x="0" y="49763"/>
                    <a:pt x="15178" y="64691"/>
                    <a:pt x="32843" y="64691"/>
                  </a:cubicBezTo>
                  <a:lnTo>
                    <a:pt x="443136" y="64691"/>
                  </a:lnTo>
                  <a:cubicBezTo>
                    <a:pt x="460802" y="64691"/>
                    <a:pt x="475980" y="49763"/>
                    <a:pt x="475980" y="32346"/>
                  </a:cubicBezTo>
                  <a:cubicBezTo>
                    <a:pt x="475731" y="14929"/>
                    <a:pt x="458065" y="0"/>
                    <a:pt x="440648" y="0"/>
                  </a:cubicBez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BC4BE2B-CA6C-0703-C580-7CF565DD0885}"/>
                </a:ext>
              </a:extLst>
            </p:cNvPr>
            <p:cNvSpPr/>
            <p:nvPr/>
          </p:nvSpPr>
          <p:spPr>
            <a:xfrm>
              <a:off x="6394220" y="2687305"/>
              <a:ext cx="287130" cy="64691"/>
            </a:xfrm>
            <a:custGeom>
              <a:avLst/>
              <a:gdLst>
                <a:gd name="connsiteX0" fmla="*/ 32843 w 287130"/>
                <a:gd name="connsiteY0" fmla="*/ 0 h 64691"/>
                <a:gd name="connsiteX1" fmla="*/ 0 w 287130"/>
                <a:gd name="connsiteY1" fmla="*/ 32346 h 64691"/>
                <a:gd name="connsiteX2" fmla="*/ 32843 w 287130"/>
                <a:gd name="connsiteY2" fmla="*/ 64691 h 64691"/>
                <a:gd name="connsiteX3" fmla="*/ 254287 w 287130"/>
                <a:gd name="connsiteY3" fmla="*/ 64691 h 64691"/>
                <a:gd name="connsiteX4" fmla="*/ 287130 w 287130"/>
                <a:gd name="connsiteY4" fmla="*/ 32346 h 64691"/>
                <a:gd name="connsiteX5" fmla="*/ 254287 w 287130"/>
                <a:gd name="connsiteY5" fmla="*/ 0 h 64691"/>
                <a:gd name="connsiteX6" fmla="*/ 32843 w 287130"/>
                <a:gd name="connsiteY6" fmla="*/ 0 h 64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130" h="64691">
                  <a:moveTo>
                    <a:pt x="32843" y="0"/>
                  </a:moveTo>
                  <a:cubicBezTo>
                    <a:pt x="15178" y="0"/>
                    <a:pt x="0" y="14929"/>
                    <a:pt x="0" y="32346"/>
                  </a:cubicBezTo>
                  <a:cubicBezTo>
                    <a:pt x="0" y="49763"/>
                    <a:pt x="15178" y="64691"/>
                    <a:pt x="32843" y="64691"/>
                  </a:cubicBezTo>
                  <a:lnTo>
                    <a:pt x="254287" y="64691"/>
                  </a:lnTo>
                  <a:cubicBezTo>
                    <a:pt x="271953" y="64691"/>
                    <a:pt x="287130" y="49763"/>
                    <a:pt x="287130" y="32346"/>
                  </a:cubicBezTo>
                  <a:cubicBezTo>
                    <a:pt x="287130" y="14929"/>
                    <a:pt x="271953" y="0"/>
                    <a:pt x="254287" y="0"/>
                  </a:cubicBezTo>
                  <a:lnTo>
                    <a:pt x="32843" y="0"/>
                  </a:lnTo>
                  <a:close/>
                </a:path>
              </a:pathLst>
            </a:custGeom>
            <a:grpFill/>
            <a:ln w="248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2992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F2CD6DC-E268-9F45-467D-92DABA033CCB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3C9691C-BC03-3567-6156-10DE68E30B3A}"/>
              </a:ext>
            </a:extLst>
          </p:cNvPr>
          <p:cNvGrpSpPr/>
          <p:nvPr/>
        </p:nvGrpSpPr>
        <p:grpSpPr>
          <a:xfrm>
            <a:off x="265998" y="1089541"/>
            <a:ext cx="11595370" cy="4734375"/>
            <a:chOff x="265998" y="1089541"/>
            <a:chExt cx="11595370" cy="4734375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F14D492-6664-262C-D395-AB0CCE3580FF}"/>
                </a:ext>
              </a:extLst>
            </p:cNvPr>
            <p:cNvSpPr txBox="1"/>
            <p:nvPr/>
          </p:nvSpPr>
          <p:spPr>
            <a:xfrm>
              <a:off x="2552900" y="2935450"/>
              <a:ext cx="26024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b="1" dirty="0">
                  <a:cs typeface="B Yekan" panose="00000400000000000000" pitchFamily="2" charset="-78"/>
                </a:rPr>
                <a:t>(غلامحسین افشردی)</a:t>
              </a:r>
              <a:endParaRPr lang="en-US" sz="2000" b="1" dirty="0">
                <a:cs typeface="B Yeka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7AD4D46-C1B5-82AE-41D7-FEC6FF3BEF9A}"/>
                </a:ext>
              </a:extLst>
            </p:cNvPr>
            <p:cNvSpPr/>
            <p:nvPr/>
          </p:nvSpPr>
          <p:spPr>
            <a:xfrm>
              <a:off x="9462250" y="1735872"/>
              <a:ext cx="353699" cy="1688137"/>
            </a:xfrm>
            <a:custGeom>
              <a:avLst/>
              <a:gdLst>
                <a:gd name="connsiteX0" fmla="*/ 0 w 263202"/>
                <a:gd name="connsiteY0" fmla="*/ 0 h 1256212"/>
                <a:gd name="connsiteX1" fmla="*/ 263202 w 263202"/>
                <a:gd name="connsiteY1" fmla="*/ 0 h 1256212"/>
                <a:gd name="connsiteX2" fmla="*/ 263202 w 263202"/>
                <a:gd name="connsiteY2" fmla="*/ 91440 h 1256212"/>
                <a:gd name="connsiteX3" fmla="*/ 263202 w 263202"/>
                <a:gd name="connsiteY3" fmla="*/ 91440 h 1256212"/>
                <a:gd name="connsiteX4" fmla="*/ 263202 w 263202"/>
                <a:gd name="connsiteY4" fmla="*/ 1164772 h 1256212"/>
                <a:gd name="connsiteX5" fmla="*/ 263202 w 263202"/>
                <a:gd name="connsiteY5" fmla="*/ 1164772 h 1256212"/>
                <a:gd name="connsiteX6" fmla="*/ 263202 w 263202"/>
                <a:gd name="connsiteY6" fmla="*/ 1256212 h 1256212"/>
                <a:gd name="connsiteX7" fmla="*/ 0 w 263202"/>
                <a:gd name="connsiteY7" fmla="*/ 1256212 h 1256212"/>
                <a:gd name="connsiteX8" fmla="*/ 0 w 263202"/>
                <a:gd name="connsiteY8" fmla="*/ 1164772 h 1256212"/>
                <a:gd name="connsiteX9" fmla="*/ 171762 w 263202"/>
                <a:gd name="connsiteY9" fmla="*/ 1164772 h 1256212"/>
                <a:gd name="connsiteX10" fmla="*/ 171762 w 263202"/>
                <a:gd name="connsiteY10" fmla="*/ 91440 h 1256212"/>
                <a:gd name="connsiteX11" fmla="*/ 0 w 263202"/>
                <a:gd name="connsiteY11" fmla="*/ 91440 h 125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3202" h="1256212">
                  <a:moveTo>
                    <a:pt x="0" y="0"/>
                  </a:moveTo>
                  <a:lnTo>
                    <a:pt x="263202" y="0"/>
                  </a:lnTo>
                  <a:lnTo>
                    <a:pt x="263202" y="91440"/>
                  </a:lnTo>
                  <a:lnTo>
                    <a:pt x="263202" y="91440"/>
                  </a:lnTo>
                  <a:lnTo>
                    <a:pt x="263202" y="1164772"/>
                  </a:lnTo>
                  <a:lnTo>
                    <a:pt x="263202" y="1164772"/>
                  </a:lnTo>
                  <a:lnTo>
                    <a:pt x="263202" y="1256212"/>
                  </a:lnTo>
                  <a:lnTo>
                    <a:pt x="0" y="1256212"/>
                  </a:lnTo>
                  <a:lnTo>
                    <a:pt x="0" y="1164772"/>
                  </a:lnTo>
                  <a:lnTo>
                    <a:pt x="171762" y="1164772"/>
                  </a:lnTo>
                  <a:lnTo>
                    <a:pt x="171762" y="91440"/>
                  </a:lnTo>
                  <a:lnTo>
                    <a:pt x="0" y="91440"/>
                  </a:lnTo>
                  <a:close/>
                </a:path>
              </a:pathLst>
            </a:cu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F0B5FA1-4E45-1AD6-FEFA-CD481294D2DA}"/>
                </a:ext>
              </a:extLst>
            </p:cNvPr>
            <p:cNvSpPr/>
            <p:nvPr/>
          </p:nvSpPr>
          <p:spPr>
            <a:xfrm flipH="1">
              <a:off x="2376051" y="1735872"/>
              <a:ext cx="353699" cy="1688137"/>
            </a:xfrm>
            <a:custGeom>
              <a:avLst/>
              <a:gdLst>
                <a:gd name="connsiteX0" fmla="*/ 0 w 263202"/>
                <a:gd name="connsiteY0" fmla="*/ 0 h 1256212"/>
                <a:gd name="connsiteX1" fmla="*/ 263202 w 263202"/>
                <a:gd name="connsiteY1" fmla="*/ 0 h 1256212"/>
                <a:gd name="connsiteX2" fmla="*/ 263202 w 263202"/>
                <a:gd name="connsiteY2" fmla="*/ 91440 h 1256212"/>
                <a:gd name="connsiteX3" fmla="*/ 263202 w 263202"/>
                <a:gd name="connsiteY3" fmla="*/ 91440 h 1256212"/>
                <a:gd name="connsiteX4" fmla="*/ 263202 w 263202"/>
                <a:gd name="connsiteY4" fmla="*/ 1164772 h 1256212"/>
                <a:gd name="connsiteX5" fmla="*/ 263202 w 263202"/>
                <a:gd name="connsiteY5" fmla="*/ 1164772 h 1256212"/>
                <a:gd name="connsiteX6" fmla="*/ 263202 w 263202"/>
                <a:gd name="connsiteY6" fmla="*/ 1256212 h 1256212"/>
                <a:gd name="connsiteX7" fmla="*/ 0 w 263202"/>
                <a:gd name="connsiteY7" fmla="*/ 1256212 h 1256212"/>
                <a:gd name="connsiteX8" fmla="*/ 0 w 263202"/>
                <a:gd name="connsiteY8" fmla="*/ 1164772 h 1256212"/>
                <a:gd name="connsiteX9" fmla="*/ 171762 w 263202"/>
                <a:gd name="connsiteY9" fmla="*/ 1164772 h 1256212"/>
                <a:gd name="connsiteX10" fmla="*/ 171762 w 263202"/>
                <a:gd name="connsiteY10" fmla="*/ 91440 h 1256212"/>
                <a:gd name="connsiteX11" fmla="*/ 0 w 263202"/>
                <a:gd name="connsiteY11" fmla="*/ 91440 h 125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3202" h="1256212">
                  <a:moveTo>
                    <a:pt x="0" y="0"/>
                  </a:moveTo>
                  <a:lnTo>
                    <a:pt x="263202" y="0"/>
                  </a:lnTo>
                  <a:lnTo>
                    <a:pt x="263202" y="91440"/>
                  </a:lnTo>
                  <a:lnTo>
                    <a:pt x="263202" y="91440"/>
                  </a:lnTo>
                  <a:lnTo>
                    <a:pt x="263202" y="1164772"/>
                  </a:lnTo>
                  <a:lnTo>
                    <a:pt x="263202" y="1164772"/>
                  </a:lnTo>
                  <a:lnTo>
                    <a:pt x="263202" y="1256212"/>
                  </a:lnTo>
                  <a:lnTo>
                    <a:pt x="0" y="1256212"/>
                  </a:lnTo>
                  <a:lnTo>
                    <a:pt x="0" y="1164772"/>
                  </a:lnTo>
                  <a:lnTo>
                    <a:pt x="171762" y="1164772"/>
                  </a:lnTo>
                  <a:lnTo>
                    <a:pt x="171762" y="91440"/>
                  </a:lnTo>
                  <a:lnTo>
                    <a:pt x="0" y="91440"/>
                  </a:lnTo>
                  <a:close/>
                </a:path>
              </a:pathLst>
            </a:cu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517AB05-69E8-FEFB-BBB8-8EFA90C67DA7}"/>
                </a:ext>
              </a:extLst>
            </p:cNvPr>
            <p:cNvSpPr txBox="1"/>
            <p:nvPr/>
          </p:nvSpPr>
          <p:spPr>
            <a:xfrm>
              <a:off x="2376051" y="1687389"/>
              <a:ext cx="743989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8000" b="1" dirty="0">
                  <a:solidFill>
                    <a:srgbClr val="8F0603"/>
                  </a:solidFill>
                  <a:cs typeface="B Yekan" panose="00000400000000000000" pitchFamily="2" charset="-78"/>
                </a:rPr>
                <a:t>شهید حسن باقری</a:t>
              </a:r>
              <a:endParaRPr lang="en-US" sz="8000" b="1" dirty="0">
                <a:solidFill>
                  <a:srgbClr val="8F0603"/>
                </a:solidFill>
                <a:cs typeface="B Yeka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EC630EF-3382-D5D7-1B69-E8B9A262B0E3}"/>
                </a:ext>
              </a:extLst>
            </p:cNvPr>
            <p:cNvSpPr txBox="1"/>
            <p:nvPr/>
          </p:nvSpPr>
          <p:spPr>
            <a:xfrm>
              <a:off x="2376051" y="3079138"/>
              <a:ext cx="74398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3600" dirty="0">
                  <a:cs typeface="B Yekan" panose="00000400000000000000" pitchFamily="2" charset="-78"/>
                </a:rPr>
                <a:t>نابغه دفـــاع</a:t>
              </a:r>
              <a:endParaRPr lang="en-US" sz="3600" dirty="0">
                <a:cs typeface="B Yeka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7E61A3B-1C5A-E8D5-CCC8-DD3E19D63529}"/>
                </a:ext>
              </a:extLst>
            </p:cNvPr>
            <p:cNvSpPr txBox="1"/>
            <p:nvPr/>
          </p:nvSpPr>
          <p:spPr>
            <a:xfrm>
              <a:off x="2376051" y="1089541"/>
              <a:ext cx="7372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3600" dirty="0">
                  <a:cs typeface="B Yekan" panose="00000400000000000000" pitchFamily="2" charset="-78"/>
                </a:rPr>
                <a:t>قالب پاورپوینت</a:t>
              </a:r>
              <a:endParaRPr lang="en-US" sz="3600" dirty="0">
                <a:cs typeface="B Yeka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C9E9B7B-CFE8-4681-6E67-E67631FA414B}"/>
                </a:ext>
              </a:extLst>
            </p:cNvPr>
            <p:cNvSpPr txBox="1"/>
            <p:nvPr/>
          </p:nvSpPr>
          <p:spPr>
            <a:xfrm>
              <a:off x="265998" y="4623587"/>
              <a:ext cx="115953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400" dirty="0">
                  <a:cs typeface="B Yekan" panose="00000400000000000000" pitchFamily="2" charset="-78"/>
                </a:rPr>
                <a:t>نام پژوهشگران: ...............                                استاد راهنما: ................</a:t>
              </a:r>
            </a:p>
            <a:p>
              <a:pPr algn="ctr"/>
              <a:endParaRPr lang="fa-IR" sz="2400" dirty="0">
                <a:cs typeface="B Yekan" panose="00000400000000000000" pitchFamily="2" charset="-78"/>
              </a:endParaRPr>
            </a:p>
            <a:p>
              <a:pPr algn="ctr"/>
              <a:r>
                <a:rPr lang="fa-IR" sz="2400" dirty="0">
                  <a:cs typeface="B Yekan" panose="00000400000000000000" pitchFamily="2" charset="-78"/>
                </a:rPr>
                <a:t>سال تحصیلی: </a:t>
              </a:r>
              <a:r>
                <a:rPr lang="fa-IR" sz="2400">
                  <a:cs typeface="B Yekan" panose="00000400000000000000" pitchFamily="2" charset="-78"/>
                </a:rPr>
                <a:t>بهار .........</a:t>
              </a:r>
              <a:endParaRPr lang="en-US" sz="2400" dirty="0">
                <a:cs typeface="B Yek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4668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3A7415A-F877-85DD-3C3E-31014E4ED848}"/>
              </a:ext>
            </a:extLst>
          </p:cNvPr>
          <p:cNvSpPr txBox="1"/>
          <p:nvPr/>
        </p:nvSpPr>
        <p:spPr>
          <a:xfrm>
            <a:off x="265998" y="232201"/>
            <a:ext cx="11547173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فعالیت های </a:t>
            </a:r>
            <a:r>
              <a:rPr lang="fa-IR" sz="2800" dirty="0">
                <a:solidFill>
                  <a:srgbClr val="8F0603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شهید حسن باقری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391E2ED4-AB0F-47E7-C5A4-4866CE86FC02}"/>
              </a:ext>
            </a:extLst>
          </p:cNvPr>
          <p:cNvSpPr/>
          <p:nvPr/>
        </p:nvSpPr>
        <p:spPr>
          <a:xfrm>
            <a:off x="8350269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75D79F9-0045-DA97-80F5-2DA977322341}"/>
              </a:ext>
            </a:extLst>
          </p:cNvPr>
          <p:cNvSpPr/>
          <p:nvPr/>
        </p:nvSpPr>
        <p:spPr>
          <a:xfrm>
            <a:off x="3717083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EB4B00-1BA2-53C5-2E3B-B70587930229}"/>
              </a:ext>
            </a:extLst>
          </p:cNvPr>
          <p:cNvSpPr txBox="1"/>
          <p:nvPr/>
        </p:nvSpPr>
        <p:spPr>
          <a:xfrm>
            <a:off x="664394" y="1093633"/>
            <a:ext cx="10750379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9" name="Graphic 3">
            <a:extLst>
              <a:ext uri="{FF2B5EF4-FFF2-40B4-BE49-F238E27FC236}">
                <a16:creationId xmlns:a16="http://schemas.microsoft.com/office/drawing/2014/main" id="{B85DFA9E-AF24-27E5-0B38-EBB84C0D56B8}"/>
              </a:ext>
            </a:extLst>
          </p:cNvPr>
          <p:cNvGrpSpPr/>
          <p:nvPr/>
        </p:nvGrpSpPr>
        <p:grpSpPr>
          <a:xfrm>
            <a:off x="10850322" y="5584407"/>
            <a:ext cx="564451" cy="551878"/>
            <a:chOff x="4259135" y="6271403"/>
            <a:chExt cx="564451" cy="551878"/>
          </a:xfrm>
          <a:solidFill>
            <a:srgbClr val="8F0603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5DF71F7-BFB0-3D53-42B4-E34F0CBE1F56}"/>
                </a:ext>
              </a:extLst>
            </p:cNvPr>
            <p:cNvSpPr/>
            <p:nvPr/>
          </p:nvSpPr>
          <p:spPr>
            <a:xfrm>
              <a:off x="4594415" y="6680026"/>
              <a:ext cx="84582" cy="83629"/>
            </a:xfrm>
            <a:custGeom>
              <a:avLst/>
              <a:gdLst>
                <a:gd name="connsiteX0" fmla="*/ 84582 w 84582"/>
                <a:gd name="connsiteY0" fmla="*/ 0 h 83629"/>
                <a:gd name="connsiteX1" fmla="*/ 0 w 84582"/>
                <a:gd name="connsiteY1" fmla="*/ 0 h 83629"/>
                <a:gd name="connsiteX2" fmla="*/ 0 w 84582"/>
                <a:gd name="connsiteY2" fmla="*/ 83629 h 83629"/>
                <a:gd name="connsiteX3" fmla="*/ 84582 w 84582"/>
                <a:gd name="connsiteY3" fmla="*/ 83629 h 83629"/>
                <a:gd name="connsiteX4" fmla="*/ 84582 w 84582"/>
                <a:gd name="connsiteY4" fmla="*/ 0 h 83629"/>
                <a:gd name="connsiteX5" fmla="*/ 59531 w 84582"/>
                <a:gd name="connsiteY5" fmla="*/ 32671 h 83629"/>
                <a:gd name="connsiteX6" fmla="*/ 43148 w 84582"/>
                <a:gd name="connsiteY6" fmla="*/ 56674 h 83629"/>
                <a:gd name="connsiteX7" fmla="*/ 38386 w 84582"/>
                <a:gd name="connsiteY7" fmla="*/ 59531 h 83629"/>
                <a:gd name="connsiteX8" fmla="*/ 33623 w 84582"/>
                <a:gd name="connsiteY8" fmla="*/ 56674 h 83629"/>
                <a:gd name="connsiteX9" fmla="*/ 24956 w 84582"/>
                <a:gd name="connsiteY9" fmla="*/ 45148 h 83629"/>
                <a:gd name="connsiteX10" fmla="*/ 26860 w 84582"/>
                <a:gd name="connsiteY10" fmla="*/ 36481 h 83629"/>
                <a:gd name="connsiteX11" fmla="*/ 35528 w 84582"/>
                <a:gd name="connsiteY11" fmla="*/ 38386 h 83629"/>
                <a:gd name="connsiteX12" fmla="*/ 38386 w 84582"/>
                <a:gd name="connsiteY12" fmla="*/ 43148 h 83629"/>
                <a:gd name="connsiteX13" fmla="*/ 48958 w 84582"/>
                <a:gd name="connsiteY13" fmla="*/ 26765 h 83629"/>
                <a:gd name="connsiteX14" fmla="*/ 57626 w 84582"/>
                <a:gd name="connsiteY14" fmla="*/ 24860 h 83629"/>
                <a:gd name="connsiteX15" fmla="*/ 59531 w 84582"/>
                <a:gd name="connsiteY15" fmla="*/ 32671 h 8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582" h="83629">
                  <a:moveTo>
                    <a:pt x="84582" y="0"/>
                  </a:moveTo>
                  <a:lnTo>
                    <a:pt x="0" y="0"/>
                  </a:lnTo>
                  <a:lnTo>
                    <a:pt x="0" y="83629"/>
                  </a:lnTo>
                  <a:lnTo>
                    <a:pt x="84582" y="83629"/>
                  </a:lnTo>
                  <a:lnTo>
                    <a:pt x="84582" y="0"/>
                  </a:lnTo>
                  <a:close/>
                  <a:moveTo>
                    <a:pt x="59531" y="32671"/>
                  </a:moveTo>
                  <a:lnTo>
                    <a:pt x="43148" y="56674"/>
                  </a:lnTo>
                  <a:cubicBezTo>
                    <a:pt x="42196" y="58579"/>
                    <a:pt x="40291" y="59531"/>
                    <a:pt x="38386" y="59531"/>
                  </a:cubicBezTo>
                  <a:cubicBezTo>
                    <a:pt x="36481" y="59531"/>
                    <a:pt x="34576" y="58579"/>
                    <a:pt x="33623" y="56674"/>
                  </a:cubicBezTo>
                  <a:lnTo>
                    <a:pt x="24956" y="45148"/>
                  </a:lnTo>
                  <a:cubicBezTo>
                    <a:pt x="23051" y="42291"/>
                    <a:pt x="24003" y="38386"/>
                    <a:pt x="26860" y="36481"/>
                  </a:cubicBezTo>
                  <a:cubicBezTo>
                    <a:pt x="29718" y="34576"/>
                    <a:pt x="33623" y="35528"/>
                    <a:pt x="35528" y="38386"/>
                  </a:cubicBezTo>
                  <a:lnTo>
                    <a:pt x="38386" y="43148"/>
                  </a:lnTo>
                  <a:lnTo>
                    <a:pt x="48958" y="26765"/>
                  </a:lnTo>
                  <a:cubicBezTo>
                    <a:pt x="50864" y="23908"/>
                    <a:pt x="54769" y="22955"/>
                    <a:pt x="57626" y="24860"/>
                  </a:cubicBezTo>
                  <a:cubicBezTo>
                    <a:pt x="60484" y="25908"/>
                    <a:pt x="61436" y="29813"/>
                    <a:pt x="59531" y="32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9BDD322-DC0F-E974-F9A4-5D82E59C2266}"/>
                </a:ext>
              </a:extLst>
            </p:cNvPr>
            <p:cNvSpPr/>
            <p:nvPr/>
          </p:nvSpPr>
          <p:spPr>
            <a:xfrm>
              <a:off x="4342479" y="6271403"/>
              <a:ext cx="107632" cy="107632"/>
            </a:xfrm>
            <a:custGeom>
              <a:avLst/>
              <a:gdLst>
                <a:gd name="connsiteX0" fmla="*/ 53816 w 107632"/>
                <a:gd name="connsiteY0" fmla="*/ 107632 h 107632"/>
                <a:gd name="connsiteX1" fmla="*/ 107633 w 107632"/>
                <a:gd name="connsiteY1" fmla="*/ 53816 h 107632"/>
                <a:gd name="connsiteX2" fmla="*/ 53816 w 107632"/>
                <a:gd name="connsiteY2" fmla="*/ 0 h 107632"/>
                <a:gd name="connsiteX3" fmla="*/ 0 w 107632"/>
                <a:gd name="connsiteY3" fmla="*/ 53816 h 107632"/>
                <a:gd name="connsiteX4" fmla="*/ 53816 w 107632"/>
                <a:gd name="connsiteY4" fmla="*/ 107632 h 10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32" h="107632">
                  <a:moveTo>
                    <a:pt x="53816" y="107632"/>
                  </a:moveTo>
                  <a:cubicBezTo>
                    <a:pt x="83630" y="107632"/>
                    <a:pt x="107633" y="83629"/>
                    <a:pt x="107633" y="53816"/>
                  </a:cubicBezTo>
                  <a:cubicBezTo>
                    <a:pt x="107633" y="24003"/>
                    <a:pt x="83630" y="0"/>
                    <a:pt x="53816" y="0"/>
                  </a:cubicBezTo>
                  <a:cubicBezTo>
                    <a:pt x="24003" y="0"/>
                    <a:pt x="0" y="24003"/>
                    <a:pt x="0" y="53816"/>
                  </a:cubicBezTo>
                  <a:cubicBezTo>
                    <a:pt x="0" y="83629"/>
                    <a:pt x="24003" y="107632"/>
                    <a:pt x="53816" y="1076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F6A6C31-12F5-F811-9CCE-5AA393D63639}"/>
                </a:ext>
              </a:extLst>
            </p:cNvPr>
            <p:cNvSpPr/>
            <p:nvPr/>
          </p:nvSpPr>
          <p:spPr>
            <a:xfrm>
              <a:off x="4594415" y="6499241"/>
              <a:ext cx="84582" cy="84582"/>
            </a:xfrm>
            <a:custGeom>
              <a:avLst/>
              <a:gdLst>
                <a:gd name="connsiteX0" fmla="*/ 84582 w 84582"/>
                <a:gd name="connsiteY0" fmla="*/ 0 h 84582"/>
                <a:gd name="connsiteX1" fmla="*/ 0 w 84582"/>
                <a:gd name="connsiteY1" fmla="*/ 0 h 84582"/>
                <a:gd name="connsiteX2" fmla="*/ 0 w 84582"/>
                <a:gd name="connsiteY2" fmla="*/ 84582 h 84582"/>
                <a:gd name="connsiteX3" fmla="*/ 84582 w 84582"/>
                <a:gd name="connsiteY3" fmla="*/ 84582 h 84582"/>
                <a:gd name="connsiteX4" fmla="*/ 84582 w 84582"/>
                <a:gd name="connsiteY4" fmla="*/ 0 h 84582"/>
                <a:gd name="connsiteX5" fmla="*/ 59531 w 84582"/>
                <a:gd name="connsiteY5" fmla="*/ 33623 h 84582"/>
                <a:gd name="connsiteX6" fmla="*/ 43148 w 84582"/>
                <a:gd name="connsiteY6" fmla="*/ 57626 h 84582"/>
                <a:gd name="connsiteX7" fmla="*/ 38386 w 84582"/>
                <a:gd name="connsiteY7" fmla="*/ 60484 h 84582"/>
                <a:gd name="connsiteX8" fmla="*/ 33623 w 84582"/>
                <a:gd name="connsiteY8" fmla="*/ 57626 h 84582"/>
                <a:gd name="connsiteX9" fmla="*/ 25908 w 84582"/>
                <a:gd name="connsiteY9" fmla="*/ 45149 h 84582"/>
                <a:gd name="connsiteX10" fmla="*/ 27813 w 84582"/>
                <a:gd name="connsiteY10" fmla="*/ 36481 h 84582"/>
                <a:gd name="connsiteX11" fmla="*/ 36481 w 84582"/>
                <a:gd name="connsiteY11" fmla="*/ 38386 h 84582"/>
                <a:gd name="connsiteX12" fmla="*/ 39338 w 84582"/>
                <a:gd name="connsiteY12" fmla="*/ 43148 h 84582"/>
                <a:gd name="connsiteX13" fmla="*/ 49911 w 84582"/>
                <a:gd name="connsiteY13" fmla="*/ 26765 h 84582"/>
                <a:gd name="connsiteX14" fmla="*/ 58579 w 84582"/>
                <a:gd name="connsiteY14" fmla="*/ 24860 h 84582"/>
                <a:gd name="connsiteX15" fmla="*/ 59531 w 84582"/>
                <a:gd name="connsiteY15" fmla="*/ 33623 h 8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582" h="84582">
                  <a:moveTo>
                    <a:pt x="84582" y="0"/>
                  </a:moveTo>
                  <a:lnTo>
                    <a:pt x="0" y="0"/>
                  </a:lnTo>
                  <a:lnTo>
                    <a:pt x="0" y="84582"/>
                  </a:lnTo>
                  <a:lnTo>
                    <a:pt x="84582" y="84582"/>
                  </a:lnTo>
                  <a:lnTo>
                    <a:pt x="84582" y="0"/>
                  </a:lnTo>
                  <a:close/>
                  <a:moveTo>
                    <a:pt x="59531" y="33623"/>
                  </a:moveTo>
                  <a:lnTo>
                    <a:pt x="43148" y="57626"/>
                  </a:lnTo>
                  <a:cubicBezTo>
                    <a:pt x="42196" y="59531"/>
                    <a:pt x="40291" y="60484"/>
                    <a:pt x="38386" y="60484"/>
                  </a:cubicBezTo>
                  <a:cubicBezTo>
                    <a:pt x="36481" y="60484"/>
                    <a:pt x="34576" y="59531"/>
                    <a:pt x="33623" y="57626"/>
                  </a:cubicBezTo>
                  <a:lnTo>
                    <a:pt x="25908" y="45149"/>
                  </a:lnTo>
                  <a:cubicBezTo>
                    <a:pt x="24003" y="42291"/>
                    <a:pt x="24956" y="38386"/>
                    <a:pt x="27813" y="36481"/>
                  </a:cubicBezTo>
                  <a:cubicBezTo>
                    <a:pt x="30671" y="34576"/>
                    <a:pt x="34576" y="35528"/>
                    <a:pt x="36481" y="38386"/>
                  </a:cubicBezTo>
                  <a:lnTo>
                    <a:pt x="39338" y="43148"/>
                  </a:lnTo>
                  <a:lnTo>
                    <a:pt x="49911" y="26765"/>
                  </a:lnTo>
                  <a:cubicBezTo>
                    <a:pt x="51816" y="23908"/>
                    <a:pt x="55721" y="22955"/>
                    <a:pt x="58579" y="24860"/>
                  </a:cubicBezTo>
                  <a:cubicBezTo>
                    <a:pt x="60484" y="26956"/>
                    <a:pt x="61436" y="30766"/>
                    <a:pt x="59531" y="33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6AADD67-B787-1FBE-8F3E-68F1C6A214D6}"/>
                </a:ext>
              </a:extLst>
            </p:cNvPr>
            <p:cNvSpPr/>
            <p:nvPr/>
          </p:nvSpPr>
          <p:spPr>
            <a:xfrm>
              <a:off x="4594415" y="6319504"/>
              <a:ext cx="84582" cy="84582"/>
            </a:xfrm>
            <a:custGeom>
              <a:avLst/>
              <a:gdLst>
                <a:gd name="connsiteX0" fmla="*/ 84582 w 84582"/>
                <a:gd name="connsiteY0" fmla="*/ 0 h 84582"/>
                <a:gd name="connsiteX1" fmla="*/ 0 w 84582"/>
                <a:gd name="connsiteY1" fmla="*/ 0 h 84582"/>
                <a:gd name="connsiteX2" fmla="*/ 0 w 84582"/>
                <a:gd name="connsiteY2" fmla="*/ 84582 h 84582"/>
                <a:gd name="connsiteX3" fmla="*/ 84582 w 84582"/>
                <a:gd name="connsiteY3" fmla="*/ 84582 h 84582"/>
                <a:gd name="connsiteX4" fmla="*/ 84582 w 84582"/>
                <a:gd name="connsiteY4" fmla="*/ 0 h 84582"/>
                <a:gd name="connsiteX5" fmla="*/ 59531 w 84582"/>
                <a:gd name="connsiteY5" fmla="*/ 32671 h 84582"/>
                <a:gd name="connsiteX6" fmla="*/ 43148 w 84582"/>
                <a:gd name="connsiteY6" fmla="*/ 56674 h 84582"/>
                <a:gd name="connsiteX7" fmla="*/ 38386 w 84582"/>
                <a:gd name="connsiteY7" fmla="*/ 59531 h 84582"/>
                <a:gd name="connsiteX8" fmla="*/ 33623 w 84582"/>
                <a:gd name="connsiteY8" fmla="*/ 56674 h 84582"/>
                <a:gd name="connsiteX9" fmla="*/ 25908 w 84582"/>
                <a:gd name="connsiteY9" fmla="*/ 44196 h 84582"/>
                <a:gd name="connsiteX10" fmla="*/ 27813 w 84582"/>
                <a:gd name="connsiteY10" fmla="*/ 35528 h 84582"/>
                <a:gd name="connsiteX11" fmla="*/ 36481 w 84582"/>
                <a:gd name="connsiteY11" fmla="*/ 37433 h 84582"/>
                <a:gd name="connsiteX12" fmla="*/ 39338 w 84582"/>
                <a:gd name="connsiteY12" fmla="*/ 42196 h 84582"/>
                <a:gd name="connsiteX13" fmla="*/ 49911 w 84582"/>
                <a:gd name="connsiteY13" fmla="*/ 25813 h 84582"/>
                <a:gd name="connsiteX14" fmla="*/ 58579 w 84582"/>
                <a:gd name="connsiteY14" fmla="*/ 23908 h 84582"/>
                <a:gd name="connsiteX15" fmla="*/ 59531 w 84582"/>
                <a:gd name="connsiteY15" fmla="*/ 32671 h 8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582" h="84582">
                  <a:moveTo>
                    <a:pt x="84582" y="0"/>
                  </a:moveTo>
                  <a:lnTo>
                    <a:pt x="0" y="0"/>
                  </a:lnTo>
                  <a:lnTo>
                    <a:pt x="0" y="84582"/>
                  </a:lnTo>
                  <a:lnTo>
                    <a:pt x="84582" y="84582"/>
                  </a:lnTo>
                  <a:lnTo>
                    <a:pt x="84582" y="0"/>
                  </a:lnTo>
                  <a:close/>
                  <a:moveTo>
                    <a:pt x="59531" y="32671"/>
                  </a:moveTo>
                  <a:lnTo>
                    <a:pt x="43148" y="56674"/>
                  </a:lnTo>
                  <a:cubicBezTo>
                    <a:pt x="42196" y="58579"/>
                    <a:pt x="40291" y="59531"/>
                    <a:pt x="38386" y="59531"/>
                  </a:cubicBezTo>
                  <a:cubicBezTo>
                    <a:pt x="36481" y="59531"/>
                    <a:pt x="34576" y="58579"/>
                    <a:pt x="33623" y="56674"/>
                  </a:cubicBezTo>
                  <a:lnTo>
                    <a:pt x="25908" y="44196"/>
                  </a:lnTo>
                  <a:cubicBezTo>
                    <a:pt x="24003" y="41338"/>
                    <a:pt x="24956" y="37433"/>
                    <a:pt x="27813" y="35528"/>
                  </a:cubicBezTo>
                  <a:cubicBezTo>
                    <a:pt x="30671" y="33623"/>
                    <a:pt x="34576" y="34576"/>
                    <a:pt x="36481" y="37433"/>
                  </a:cubicBezTo>
                  <a:lnTo>
                    <a:pt x="39338" y="42196"/>
                  </a:lnTo>
                  <a:lnTo>
                    <a:pt x="49911" y="25813"/>
                  </a:lnTo>
                  <a:cubicBezTo>
                    <a:pt x="51816" y="22955"/>
                    <a:pt x="55721" y="22003"/>
                    <a:pt x="58579" y="23908"/>
                  </a:cubicBezTo>
                  <a:cubicBezTo>
                    <a:pt x="60484" y="25908"/>
                    <a:pt x="61436" y="29813"/>
                    <a:pt x="59531" y="32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4832177-6ECE-54C5-1207-B7CCF7AB4723}"/>
                </a:ext>
              </a:extLst>
            </p:cNvPr>
            <p:cNvSpPr/>
            <p:nvPr/>
          </p:nvSpPr>
          <p:spPr>
            <a:xfrm>
              <a:off x="4259135" y="6391513"/>
              <a:ext cx="564451" cy="431768"/>
            </a:xfrm>
            <a:custGeom>
              <a:avLst/>
              <a:gdLst>
                <a:gd name="connsiteX0" fmla="*/ 558260 w 564451"/>
                <a:gd name="connsiteY0" fmla="*/ 420148 h 431768"/>
                <a:gd name="connsiteX1" fmla="*/ 215075 w 564451"/>
                <a:gd name="connsiteY1" fmla="*/ 420148 h 431768"/>
                <a:gd name="connsiteX2" fmla="*/ 215075 w 564451"/>
                <a:gd name="connsiteY2" fmla="*/ 305753 h 431768"/>
                <a:gd name="connsiteX3" fmla="*/ 215075 w 564451"/>
                <a:gd name="connsiteY3" fmla="*/ 305753 h 431768"/>
                <a:gd name="connsiteX4" fmla="*/ 215075 w 564451"/>
                <a:gd name="connsiteY4" fmla="*/ 305753 h 431768"/>
                <a:gd name="connsiteX5" fmla="*/ 215075 w 564451"/>
                <a:gd name="connsiteY5" fmla="*/ 185547 h 431768"/>
                <a:gd name="connsiteX6" fmla="*/ 220885 w 564451"/>
                <a:gd name="connsiteY6" fmla="*/ 179737 h 431768"/>
                <a:gd name="connsiteX7" fmla="*/ 226695 w 564451"/>
                <a:gd name="connsiteY7" fmla="*/ 185547 h 431768"/>
                <a:gd name="connsiteX8" fmla="*/ 226695 w 564451"/>
                <a:gd name="connsiteY8" fmla="*/ 299942 h 431768"/>
                <a:gd name="connsiteX9" fmla="*/ 263271 w 564451"/>
                <a:gd name="connsiteY9" fmla="*/ 299942 h 431768"/>
                <a:gd name="connsiteX10" fmla="*/ 263271 w 564451"/>
                <a:gd name="connsiteY10" fmla="*/ 125921 h 431768"/>
                <a:gd name="connsiteX11" fmla="*/ 137351 w 564451"/>
                <a:gd name="connsiteY11" fmla="*/ 0 h 431768"/>
                <a:gd name="connsiteX12" fmla="*/ 11430 w 564451"/>
                <a:gd name="connsiteY12" fmla="*/ 125921 h 431768"/>
                <a:gd name="connsiteX13" fmla="*/ 11430 w 564451"/>
                <a:gd name="connsiteY13" fmla="*/ 299942 h 431768"/>
                <a:gd name="connsiteX14" fmla="*/ 48006 w 564451"/>
                <a:gd name="connsiteY14" fmla="*/ 299942 h 431768"/>
                <a:gd name="connsiteX15" fmla="*/ 48006 w 564451"/>
                <a:gd name="connsiteY15" fmla="*/ 185547 h 431768"/>
                <a:gd name="connsiteX16" fmla="*/ 53816 w 564451"/>
                <a:gd name="connsiteY16" fmla="*/ 179737 h 431768"/>
                <a:gd name="connsiteX17" fmla="*/ 59627 w 564451"/>
                <a:gd name="connsiteY17" fmla="*/ 185547 h 431768"/>
                <a:gd name="connsiteX18" fmla="*/ 59627 w 564451"/>
                <a:gd name="connsiteY18" fmla="*/ 420148 h 431768"/>
                <a:gd name="connsiteX19" fmla="*/ 5810 w 564451"/>
                <a:gd name="connsiteY19" fmla="*/ 420148 h 431768"/>
                <a:gd name="connsiteX20" fmla="*/ 0 w 564451"/>
                <a:gd name="connsiteY20" fmla="*/ 425958 h 431768"/>
                <a:gd name="connsiteX21" fmla="*/ 5810 w 564451"/>
                <a:gd name="connsiteY21" fmla="*/ 431768 h 431768"/>
                <a:gd name="connsiteX22" fmla="*/ 558641 w 564451"/>
                <a:gd name="connsiteY22" fmla="*/ 431768 h 431768"/>
                <a:gd name="connsiteX23" fmla="*/ 564452 w 564451"/>
                <a:gd name="connsiteY23" fmla="*/ 425958 h 431768"/>
                <a:gd name="connsiteX24" fmla="*/ 558260 w 564451"/>
                <a:gd name="connsiteY24" fmla="*/ 420148 h 431768"/>
                <a:gd name="connsiteX25" fmla="*/ 142970 w 564451"/>
                <a:gd name="connsiteY25" fmla="*/ 420148 h 431768"/>
                <a:gd name="connsiteX26" fmla="*/ 130492 w 564451"/>
                <a:gd name="connsiteY26" fmla="*/ 420148 h 431768"/>
                <a:gd name="connsiteX27" fmla="*/ 130492 w 564451"/>
                <a:gd name="connsiteY27" fmla="*/ 257651 h 431768"/>
                <a:gd name="connsiteX28" fmla="*/ 136303 w 564451"/>
                <a:gd name="connsiteY28" fmla="*/ 251841 h 431768"/>
                <a:gd name="connsiteX29" fmla="*/ 142113 w 564451"/>
                <a:gd name="connsiteY29" fmla="*/ 257651 h 431768"/>
                <a:gd name="connsiteX30" fmla="*/ 142113 w 564451"/>
                <a:gd name="connsiteY30" fmla="*/ 420148 h 431768"/>
                <a:gd name="connsiteX31" fmla="*/ 142970 w 564451"/>
                <a:gd name="connsiteY31" fmla="*/ 420148 h 431768"/>
                <a:gd name="connsiteX32" fmla="*/ 149638 w 564451"/>
                <a:gd name="connsiteY32" fmla="*/ 209645 h 431768"/>
                <a:gd name="connsiteX33" fmla="*/ 125635 w 564451"/>
                <a:gd name="connsiteY33" fmla="*/ 209645 h 431768"/>
                <a:gd name="connsiteX34" fmla="*/ 125635 w 564451"/>
                <a:gd name="connsiteY34" fmla="*/ 185642 h 431768"/>
                <a:gd name="connsiteX35" fmla="*/ 149638 w 564451"/>
                <a:gd name="connsiteY35" fmla="*/ 185642 h 431768"/>
                <a:gd name="connsiteX36" fmla="*/ 149638 w 564451"/>
                <a:gd name="connsiteY36" fmla="*/ 209645 h 431768"/>
                <a:gd name="connsiteX37" fmla="*/ 149638 w 564451"/>
                <a:gd name="connsiteY37" fmla="*/ 161544 h 431768"/>
                <a:gd name="connsiteX38" fmla="*/ 125635 w 564451"/>
                <a:gd name="connsiteY38" fmla="*/ 161544 h 431768"/>
                <a:gd name="connsiteX39" fmla="*/ 125635 w 564451"/>
                <a:gd name="connsiteY39" fmla="*/ 137541 h 431768"/>
                <a:gd name="connsiteX40" fmla="*/ 149638 w 564451"/>
                <a:gd name="connsiteY40" fmla="*/ 137541 h 431768"/>
                <a:gd name="connsiteX41" fmla="*/ 149638 w 564451"/>
                <a:gd name="connsiteY41" fmla="*/ 161544 h 431768"/>
                <a:gd name="connsiteX42" fmla="*/ 149638 w 564451"/>
                <a:gd name="connsiteY42" fmla="*/ 113538 h 431768"/>
                <a:gd name="connsiteX43" fmla="*/ 125635 w 564451"/>
                <a:gd name="connsiteY43" fmla="*/ 113538 h 431768"/>
                <a:gd name="connsiteX44" fmla="*/ 125635 w 564451"/>
                <a:gd name="connsiteY44" fmla="*/ 89535 h 431768"/>
                <a:gd name="connsiteX45" fmla="*/ 149638 w 564451"/>
                <a:gd name="connsiteY45" fmla="*/ 89535 h 431768"/>
                <a:gd name="connsiteX46" fmla="*/ 149638 w 564451"/>
                <a:gd name="connsiteY46" fmla="*/ 113538 h 43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64451" h="431768">
                  <a:moveTo>
                    <a:pt x="558260" y="420148"/>
                  </a:moveTo>
                  <a:lnTo>
                    <a:pt x="215075" y="420148"/>
                  </a:lnTo>
                  <a:lnTo>
                    <a:pt x="215075" y="305753"/>
                  </a:lnTo>
                  <a:lnTo>
                    <a:pt x="215075" y="305753"/>
                  </a:lnTo>
                  <a:lnTo>
                    <a:pt x="215075" y="305753"/>
                  </a:lnTo>
                  <a:lnTo>
                    <a:pt x="215075" y="185547"/>
                  </a:lnTo>
                  <a:cubicBezTo>
                    <a:pt x="215075" y="182690"/>
                    <a:pt x="217932" y="179737"/>
                    <a:pt x="220885" y="179737"/>
                  </a:cubicBezTo>
                  <a:cubicBezTo>
                    <a:pt x="223742" y="179737"/>
                    <a:pt x="226695" y="182594"/>
                    <a:pt x="226695" y="185547"/>
                  </a:cubicBezTo>
                  <a:lnTo>
                    <a:pt x="226695" y="299942"/>
                  </a:lnTo>
                  <a:lnTo>
                    <a:pt x="263271" y="299942"/>
                  </a:lnTo>
                  <a:lnTo>
                    <a:pt x="263271" y="125921"/>
                  </a:lnTo>
                  <a:cubicBezTo>
                    <a:pt x="263271" y="56674"/>
                    <a:pt x="206502" y="0"/>
                    <a:pt x="137351" y="0"/>
                  </a:cubicBezTo>
                  <a:cubicBezTo>
                    <a:pt x="68199" y="0"/>
                    <a:pt x="11430" y="56674"/>
                    <a:pt x="11430" y="125921"/>
                  </a:cubicBezTo>
                  <a:lnTo>
                    <a:pt x="11430" y="299942"/>
                  </a:lnTo>
                  <a:lnTo>
                    <a:pt x="48006" y="299942"/>
                  </a:lnTo>
                  <a:lnTo>
                    <a:pt x="48006" y="185547"/>
                  </a:lnTo>
                  <a:cubicBezTo>
                    <a:pt x="48006" y="182690"/>
                    <a:pt x="50864" y="179737"/>
                    <a:pt x="53816" y="179737"/>
                  </a:cubicBezTo>
                  <a:cubicBezTo>
                    <a:pt x="56674" y="179737"/>
                    <a:pt x="59627" y="182594"/>
                    <a:pt x="59627" y="185547"/>
                  </a:cubicBezTo>
                  <a:lnTo>
                    <a:pt x="59627" y="420148"/>
                  </a:lnTo>
                  <a:lnTo>
                    <a:pt x="5810" y="420148"/>
                  </a:lnTo>
                  <a:cubicBezTo>
                    <a:pt x="2953" y="420148"/>
                    <a:pt x="0" y="423005"/>
                    <a:pt x="0" y="425958"/>
                  </a:cubicBezTo>
                  <a:cubicBezTo>
                    <a:pt x="0" y="428816"/>
                    <a:pt x="2857" y="431768"/>
                    <a:pt x="5810" y="431768"/>
                  </a:cubicBezTo>
                  <a:lnTo>
                    <a:pt x="558641" y="431768"/>
                  </a:lnTo>
                  <a:cubicBezTo>
                    <a:pt x="561499" y="431768"/>
                    <a:pt x="564452" y="428911"/>
                    <a:pt x="564452" y="425958"/>
                  </a:cubicBezTo>
                  <a:cubicBezTo>
                    <a:pt x="564071" y="423101"/>
                    <a:pt x="561118" y="420148"/>
                    <a:pt x="558260" y="420148"/>
                  </a:cubicBezTo>
                  <a:close/>
                  <a:moveTo>
                    <a:pt x="142970" y="420148"/>
                  </a:moveTo>
                  <a:lnTo>
                    <a:pt x="130492" y="420148"/>
                  </a:lnTo>
                  <a:lnTo>
                    <a:pt x="130492" y="257651"/>
                  </a:lnTo>
                  <a:cubicBezTo>
                    <a:pt x="130492" y="254794"/>
                    <a:pt x="133350" y="251841"/>
                    <a:pt x="136303" y="251841"/>
                  </a:cubicBezTo>
                  <a:cubicBezTo>
                    <a:pt x="139160" y="251841"/>
                    <a:pt x="142113" y="254699"/>
                    <a:pt x="142113" y="257651"/>
                  </a:cubicBezTo>
                  <a:lnTo>
                    <a:pt x="142113" y="420148"/>
                  </a:lnTo>
                  <a:lnTo>
                    <a:pt x="142970" y="420148"/>
                  </a:lnTo>
                  <a:close/>
                  <a:moveTo>
                    <a:pt x="149638" y="209645"/>
                  </a:moveTo>
                  <a:lnTo>
                    <a:pt x="125635" y="209645"/>
                  </a:lnTo>
                  <a:lnTo>
                    <a:pt x="125635" y="185642"/>
                  </a:lnTo>
                  <a:lnTo>
                    <a:pt x="149638" y="185642"/>
                  </a:lnTo>
                  <a:lnTo>
                    <a:pt x="149638" y="209645"/>
                  </a:lnTo>
                  <a:close/>
                  <a:moveTo>
                    <a:pt x="149638" y="161544"/>
                  </a:moveTo>
                  <a:lnTo>
                    <a:pt x="125635" y="161544"/>
                  </a:lnTo>
                  <a:lnTo>
                    <a:pt x="125635" y="137541"/>
                  </a:lnTo>
                  <a:lnTo>
                    <a:pt x="149638" y="137541"/>
                  </a:lnTo>
                  <a:lnTo>
                    <a:pt x="149638" y="161544"/>
                  </a:lnTo>
                  <a:close/>
                  <a:moveTo>
                    <a:pt x="149638" y="113538"/>
                  </a:moveTo>
                  <a:lnTo>
                    <a:pt x="125635" y="113538"/>
                  </a:lnTo>
                  <a:lnTo>
                    <a:pt x="125635" y="89535"/>
                  </a:lnTo>
                  <a:lnTo>
                    <a:pt x="149638" y="89535"/>
                  </a:lnTo>
                  <a:lnTo>
                    <a:pt x="149638" y="113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1BD8E3B-20BF-1CED-D67A-7F9506F3E43D}"/>
                </a:ext>
              </a:extLst>
            </p:cNvPr>
            <p:cNvSpPr/>
            <p:nvPr/>
          </p:nvSpPr>
          <p:spPr>
            <a:xfrm>
              <a:off x="4727003" y="6330935"/>
              <a:ext cx="96202" cy="12573"/>
            </a:xfrm>
            <a:custGeom>
              <a:avLst/>
              <a:gdLst>
                <a:gd name="connsiteX0" fmla="*/ 5810 w 96202"/>
                <a:gd name="connsiteY0" fmla="*/ 12573 h 12573"/>
                <a:gd name="connsiteX1" fmla="*/ 90392 w 96202"/>
                <a:gd name="connsiteY1" fmla="*/ 12573 h 12573"/>
                <a:gd name="connsiteX2" fmla="*/ 96202 w 96202"/>
                <a:gd name="connsiteY2" fmla="*/ 6763 h 12573"/>
                <a:gd name="connsiteX3" fmla="*/ 90392 w 96202"/>
                <a:gd name="connsiteY3" fmla="*/ 0 h 12573"/>
                <a:gd name="connsiteX4" fmla="*/ 5810 w 96202"/>
                <a:gd name="connsiteY4" fmla="*/ 0 h 12573"/>
                <a:gd name="connsiteX5" fmla="*/ 0 w 96202"/>
                <a:gd name="connsiteY5" fmla="*/ 5810 h 12573"/>
                <a:gd name="connsiteX6" fmla="*/ 5810 w 96202"/>
                <a:gd name="connsiteY6" fmla="*/ 12573 h 1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202" h="12573">
                  <a:moveTo>
                    <a:pt x="5810" y="12573"/>
                  </a:moveTo>
                  <a:lnTo>
                    <a:pt x="90392" y="12573"/>
                  </a:lnTo>
                  <a:cubicBezTo>
                    <a:pt x="93250" y="12573"/>
                    <a:pt x="96202" y="9715"/>
                    <a:pt x="96202" y="6763"/>
                  </a:cubicBezTo>
                  <a:cubicBezTo>
                    <a:pt x="96202" y="3810"/>
                    <a:pt x="93345" y="0"/>
                    <a:pt x="90392" y="0"/>
                  </a:cubicBezTo>
                  <a:lnTo>
                    <a:pt x="5810" y="0"/>
                  </a:lnTo>
                  <a:cubicBezTo>
                    <a:pt x="2953" y="0"/>
                    <a:pt x="0" y="2857"/>
                    <a:pt x="0" y="5810"/>
                  </a:cubicBezTo>
                  <a:cubicBezTo>
                    <a:pt x="0" y="8763"/>
                    <a:pt x="2953" y="12573"/>
                    <a:pt x="5810" y="12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EB115FD-3796-3593-4EBA-BD9491D8A6E5}"/>
                </a:ext>
              </a:extLst>
            </p:cNvPr>
            <p:cNvSpPr/>
            <p:nvPr/>
          </p:nvSpPr>
          <p:spPr>
            <a:xfrm>
              <a:off x="4727003" y="6379036"/>
              <a:ext cx="59721" cy="12573"/>
            </a:xfrm>
            <a:custGeom>
              <a:avLst/>
              <a:gdLst>
                <a:gd name="connsiteX0" fmla="*/ 5810 w 59721"/>
                <a:gd name="connsiteY0" fmla="*/ 12573 h 12573"/>
                <a:gd name="connsiteX1" fmla="*/ 53911 w 59721"/>
                <a:gd name="connsiteY1" fmla="*/ 12573 h 12573"/>
                <a:gd name="connsiteX2" fmla="*/ 59722 w 59721"/>
                <a:gd name="connsiteY2" fmla="*/ 6763 h 12573"/>
                <a:gd name="connsiteX3" fmla="*/ 53911 w 59721"/>
                <a:gd name="connsiteY3" fmla="*/ 0 h 12573"/>
                <a:gd name="connsiteX4" fmla="*/ 5810 w 59721"/>
                <a:gd name="connsiteY4" fmla="*/ 0 h 12573"/>
                <a:gd name="connsiteX5" fmla="*/ 0 w 59721"/>
                <a:gd name="connsiteY5" fmla="*/ 5810 h 12573"/>
                <a:gd name="connsiteX6" fmla="*/ 5810 w 59721"/>
                <a:gd name="connsiteY6" fmla="*/ 12573 h 1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21" h="12573">
                  <a:moveTo>
                    <a:pt x="5810" y="12573"/>
                  </a:moveTo>
                  <a:lnTo>
                    <a:pt x="53911" y="12573"/>
                  </a:lnTo>
                  <a:cubicBezTo>
                    <a:pt x="56769" y="12573"/>
                    <a:pt x="59722" y="9716"/>
                    <a:pt x="59722" y="6763"/>
                  </a:cubicBezTo>
                  <a:cubicBezTo>
                    <a:pt x="59722" y="3905"/>
                    <a:pt x="56864" y="0"/>
                    <a:pt x="53911" y="0"/>
                  </a:cubicBezTo>
                  <a:lnTo>
                    <a:pt x="5810" y="0"/>
                  </a:lnTo>
                  <a:cubicBezTo>
                    <a:pt x="2953" y="0"/>
                    <a:pt x="0" y="2858"/>
                    <a:pt x="0" y="5810"/>
                  </a:cubicBezTo>
                  <a:cubicBezTo>
                    <a:pt x="0" y="8668"/>
                    <a:pt x="2953" y="12573"/>
                    <a:pt x="5810" y="12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A24947C-4F66-4807-9FB2-3A8A6FF0F322}"/>
                </a:ext>
              </a:extLst>
            </p:cNvPr>
            <p:cNvSpPr/>
            <p:nvPr/>
          </p:nvSpPr>
          <p:spPr>
            <a:xfrm>
              <a:off x="4727003" y="6511719"/>
              <a:ext cx="96202" cy="11620"/>
            </a:xfrm>
            <a:custGeom>
              <a:avLst/>
              <a:gdLst>
                <a:gd name="connsiteX0" fmla="*/ 90392 w 96202"/>
                <a:gd name="connsiteY0" fmla="*/ 0 h 11620"/>
                <a:gd name="connsiteX1" fmla="*/ 5810 w 96202"/>
                <a:gd name="connsiteY1" fmla="*/ 0 h 11620"/>
                <a:gd name="connsiteX2" fmla="*/ 0 w 96202"/>
                <a:gd name="connsiteY2" fmla="*/ 5810 h 11620"/>
                <a:gd name="connsiteX3" fmla="*/ 5810 w 96202"/>
                <a:gd name="connsiteY3" fmla="*/ 11621 h 11620"/>
                <a:gd name="connsiteX4" fmla="*/ 90392 w 96202"/>
                <a:gd name="connsiteY4" fmla="*/ 11621 h 11620"/>
                <a:gd name="connsiteX5" fmla="*/ 96202 w 96202"/>
                <a:gd name="connsiteY5" fmla="*/ 5810 h 11620"/>
                <a:gd name="connsiteX6" fmla="*/ 90392 w 96202"/>
                <a:gd name="connsiteY6" fmla="*/ 0 h 1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202" h="11620">
                  <a:moveTo>
                    <a:pt x="90392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810"/>
                  </a:cubicBezTo>
                  <a:cubicBezTo>
                    <a:pt x="0" y="8763"/>
                    <a:pt x="2857" y="11621"/>
                    <a:pt x="5810" y="11621"/>
                  </a:cubicBezTo>
                  <a:lnTo>
                    <a:pt x="90392" y="11621"/>
                  </a:lnTo>
                  <a:cubicBezTo>
                    <a:pt x="93250" y="11621"/>
                    <a:pt x="96202" y="8763"/>
                    <a:pt x="96202" y="5810"/>
                  </a:cubicBezTo>
                  <a:cubicBezTo>
                    <a:pt x="96202" y="2858"/>
                    <a:pt x="93250" y="0"/>
                    <a:pt x="9039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F256615-4433-8379-ED8D-7DB080F3D68E}"/>
                </a:ext>
              </a:extLst>
            </p:cNvPr>
            <p:cNvSpPr/>
            <p:nvPr/>
          </p:nvSpPr>
          <p:spPr>
            <a:xfrm>
              <a:off x="4727003" y="6559725"/>
              <a:ext cx="59721" cy="11620"/>
            </a:xfrm>
            <a:custGeom>
              <a:avLst/>
              <a:gdLst>
                <a:gd name="connsiteX0" fmla="*/ 5810 w 59721"/>
                <a:gd name="connsiteY0" fmla="*/ 11621 h 11620"/>
                <a:gd name="connsiteX1" fmla="*/ 53911 w 59721"/>
                <a:gd name="connsiteY1" fmla="*/ 11621 h 11620"/>
                <a:gd name="connsiteX2" fmla="*/ 59722 w 59721"/>
                <a:gd name="connsiteY2" fmla="*/ 5810 h 11620"/>
                <a:gd name="connsiteX3" fmla="*/ 53911 w 59721"/>
                <a:gd name="connsiteY3" fmla="*/ 0 h 11620"/>
                <a:gd name="connsiteX4" fmla="*/ 5810 w 59721"/>
                <a:gd name="connsiteY4" fmla="*/ 0 h 11620"/>
                <a:gd name="connsiteX5" fmla="*/ 0 w 59721"/>
                <a:gd name="connsiteY5" fmla="*/ 5810 h 11620"/>
                <a:gd name="connsiteX6" fmla="*/ 5810 w 59721"/>
                <a:gd name="connsiteY6" fmla="*/ 11621 h 1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21" h="11620">
                  <a:moveTo>
                    <a:pt x="5810" y="11621"/>
                  </a:moveTo>
                  <a:lnTo>
                    <a:pt x="53911" y="11621"/>
                  </a:lnTo>
                  <a:cubicBezTo>
                    <a:pt x="56769" y="11621"/>
                    <a:pt x="59722" y="8763"/>
                    <a:pt x="59722" y="5810"/>
                  </a:cubicBezTo>
                  <a:cubicBezTo>
                    <a:pt x="59722" y="2953"/>
                    <a:pt x="56864" y="0"/>
                    <a:pt x="53911" y="0"/>
                  </a:cubicBezTo>
                  <a:lnTo>
                    <a:pt x="5810" y="0"/>
                  </a:lnTo>
                  <a:cubicBezTo>
                    <a:pt x="2953" y="0"/>
                    <a:pt x="0" y="2858"/>
                    <a:pt x="0" y="5810"/>
                  </a:cubicBezTo>
                  <a:cubicBezTo>
                    <a:pt x="0" y="8763"/>
                    <a:pt x="2953" y="11621"/>
                    <a:pt x="5810" y="11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78AB3A4-1202-4390-E71C-CBC493FE5B94}"/>
                </a:ext>
              </a:extLst>
            </p:cNvPr>
            <p:cNvSpPr/>
            <p:nvPr/>
          </p:nvSpPr>
          <p:spPr>
            <a:xfrm>
              <a:off x="4727003" y="6691551"/>
              <a:ext cx="96202" cy="11620"/>
            </a:xfrm>
            <a:custGeom>
              <a:avLst/>
              <a:gdLst>
                <a:gd name="connsiteX0" fmla="*/ 90392 w 96202"/>
                <a:gd name="connsiteY0" fmla="*/ 0 h 11620"/>
                <a:gd name="connsiteX1" fmla="*/ 5810 w 96202"/>
                <a:gd name="connsiteY1" fmla="*/ 0 h 11620"/>
                <a:gd name="connsiteX2" fmla="*/ 0 w 96202"/>
                <a:gd name="connsiteY2" fmla="*/ 5810 h 11620"/>
                <a:gd name="connsiteX3" fmla="*/ 5810 w 96202"/>
                <a:gd name="connsiteY3" fmla="*/ 11621 h 11620"/>
                <a:gd name="connsiteX4" fmla="*/ 90392 w 96202"/>
                <a:gd name="connsiteY4" fmla="*/ 11621 h 11620"/>
                <a:gd name="connsiteX5" fmla="*/ 96202 w 96202"/>
                <a:gd name="connsiteY5" fmla="*/ 5810 h 11620"/>
                <a:gd name="connsiteX6" fmla="*/ 90392 w 96202"/>
                <a:gd name="connsiteY6" fmla="*/ 0 h 1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202" h="11620">
                  <a:moveTo>
                    <a:pt x="90392" y="0"/>
                  </a:moveTo>
                  <a:lnTo>
                    <a:pt x="5810" y="0"/>
                  </a:lnTo>
                  <a:cubicBezTo>
                    <a:pt x="2953" y="0"/>
                    <a:pt x="0" y="2858"/>
                    <a:pt x="0" y="5810"/>
                  </a:cubicBezTo>
                  <a:cubicBezTo>
                    <a:pt x="0" y="8763"/>
                    <a:pt x="2857" y="11621"/>
                    <a:pt x="5810" y="11621"/>
                  </a:cubicBezTo>
                  <a:lnTo>
                    <a:pt x="90392" y="11621"/>
                  </a:lnTo>
                  <a:cubicBezTo>
                    <a:pt x="93250" y="11621"/>
                    <a:pt x="96202" y="8763"/>
                    <a:pt x="96202" y="5810"/>
                  </a:cubicBezTo>
                  <a:cubicBezTo>
                    <a:pt x="96202" y="2858"/>
                    <a:pt x="93250" y="0"/>
                    <a:pt x="9039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DD9CE66-0859-95FE-6DF7-918D9D0B4919}"/>
                </a:ext>
              </a:extLst>
            </p:cNvPr>
            <p:cNvSpPr/>
            <p:nvPr/>
          </p:nvSpPr>
          <p:spPr>
            <a:xfrm>
              <a:off x="4727003" y="6740510"/>
              <a:ext cx="59721" cy="11620"/>
            </a:xfrm>
            <a:custGeom>
              <a:avLst/>
              <a:gdLst>
                <a:gd name="connsiteX0" fmla="*/ 53911 w 59721"/>
                <a:gd name="connsiteY0" fmla="*/ 11621 h 11620"/>
                <a:gd name="connsiteX1" fmla="*/ 59722 w 59721"/>
                <a:gd name="connsiteY1" fmla="*/ 5810 h 11620"/>
                <a:gd name="connsiteX2" fmla="*/ 53911 w 59721"/>
                <a:gd name="connsiteY2" fmla="*/ 0 h 11620"/>
                <a:gd name="connsiteX3" fmla="*/ 5810 w 59721"/>
                <a:gd name="connsiteY3" fmla="*/ 0 h 11620"/>
                <a:gd name="connsiteX4" fmla="*/ 0 w 59721"/>
                <a:gd name="connsiteY4" fmla="*/ 5810 h 11620"/>
                <a:gd name="connsiteX5" fmla="*/ 5810 w 59721"/>
                <a:gd name="connsiteY5" fmla="*/ 11621 h 11620"/>
                <a:gd name="connsiteX6" fmla="*/ 53911 w 59721"/>
                <a:gd name="connsiteY6" fmla="*/ 11621 h 1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21" h="11620">
                  <a:moveTo>
                    <a:pt x="53911" y="11621"/>
                  </a:moveTo>
                  <a:cubicBezTo>
                    <a:pt x="56769" y="11621"/>
                    <a:pt x="59722" y="8763"/>
                    <a:pt x="59722" y="5810"/>
                  </a:cubicBezTo>
                  <a:cubicBezTo>
                    <a:pt x="59722" y="2953"/>
                    <a:pt x="56864" y="0"/>
                    <a:pt x="53911" y="0"/>
                  </a:cubicBezTo>
                  <a:lnTo>
                    <a:pt x="5810" y="0"/>
                  </a:lnTo>
                  <a:cubicBezTo>
                    <a:pt x="2953" y="0"/>
                    <a:pt x="0" y="2857"/>
                    <a:pt x="0" y="5810"/>
                  </a:cubicBezTo>
                  <a:cubicBezTo>
                    <a:pt x="0" y="8668"/>
                    <a:pt x="2857" y="11621"/>
                    <a:pt x="5810" y="11621"/>
                  </a:cubicBezTo>
                  <a:lnTo>
                    <a:pt x="53911" y="116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3" name="Graphic 3">
            <a:extLst>
              <a:ext uri="{FF2B5EF4-FFF2-40B4-BE49-F238E27FC236}">
                <a16:creationId xmlns:a16="http://schemas.microsoft.com/office/drawing/2014/main" id="{09F8B6A5-5754-B1E1-4BD3-D5C1EAD4E512}"/>
              </a:ext>
            </a:extLst>
          </p:cNvPr>
          <p:cNvGrpSpPr/>
          <p:nvPr/>
        </p:nvGrpSpPr>
        <p:grpSpPr>
          <a:xfrm>
            <a:off x="10845225" y="4363048"/>
            <a:ext cx="564261" cy="564261"/>
            <a:chOff x="7892065" y="3842052"/>
            <a:chExt cx="564261" cy="564261"/>
          </a:xfrm>
          <a:solidFill>
            <a:srgbClr val="8F0603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2D82AB-AB32-9992-76EF-C01D71533754}"/>
                </a:ext>
              </a:extLst>
            </p:cNvPr>
            <p:cNvSpPr/>
            <p:nvPr/>
          </p:nvSpPr>
          <p:spPr>
            <a:xfrm>
              <a:off x="8118856" y="3854435"/>
              <a:ext cx="107632" cy="107632"/>
            </a:xfrm>
            <a:custGeom>
              <a:avLst/>
              <a:gdLst>
                <a:gd name="connsiteX0" fmla="*/ 53816 w 107632"/>
                <a:gd name="connsiteY0" fmla="*/ 107633 h 107632"/>
                <a:gd name="connsiteX1" fmla="*/ 107632 w 107632"/>
                <a:gd name="connsiteY1" fmla="*/ 53816 h 107632"/>
                <a:gd name="connsiteX2" fmla="*/ 53816 w 107632"/>
                <a:gd name="connsiteY2" fmla="*/ 0 h 107632"/>
                <a:gd name="connsiteX3" fmla="*/ 0 w 107632"/>
                <a:gd name="connsiteY3" fmla="*/ 53816 h 107632"/>
                <a:gd name="connsiteX4" fmla="*/ 53816 w 107632"/>
                <a:gd name="connsiteY4" fmla="*/ 107633 h 10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32" h="107632">
                  <a:moveTo>
                    <a:pt x="53816" y="107633"/>
                  </a:moveTo>
                  <a:cubicBezTo>
                    <a:pt x="83629" y="107633"/>
                    <a:pt x="107632" y="83629"/>
                    <a:pt x="107632" y="53816"/>
                  </a:cubicBezTo>
                  <a:cubicBezTo>
                    <a:pt x="107632" y="24003"/>
                    <a:pt x="83629" y="0"/>
                    <a:pt x="53816" y="0"/>
                  </a:cubicBezTo>
                  <a:cubicBezTo>
                    <a:pt x="24003" y="0"/>
                    <a:pt x="0" y="24003"/>
                    <a:pt x="0" y="53816"/>
                  </a:cubicBezTo>
                  <a:cubicBezTo>
                    <a:pt x="0" y="83629"/>
                    <a:pt x="24003" y="107633"/>
                    <a:pt x="53816" y="1076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1AE9F22-806D-068B-06A9-1C4C176C96E1}"/>
                </a:ext>
              </a:extLst>
            </p:cNvPr>
            <p:cNvSpPr/>
            <p:nvPr/>
          </p:nvSpPr>
          <p:spPr>
            <a:xfrm>
              <a:off x="8046751" y="3974640"/>
              <a:ext cx="252221" cy="418242"/>
            </a:xfrm>
            <a:custGeom>
              <a:avLst/>
              <a:gdLst>
                <a:gd name="connsiteX0" fmla="*/ 125921 w 252221"/>
                <a:gd name="connsiteY0" fmla="*/ 0 h 418242"/>
                <a:gd name="connsiteX1" fmla="*/ 0 w 252221"/>
                <a:gd name="connsiteY1" fmla="*/ 125920 h 418242"/>
                <a:gd name="connsiteX2" fmla="*/ 0 w 252221"/>
                <a:gd name="connsiteY2" fmla="*/ 299942 h 418242"/>
                <a:gd name="connsiteX3" fmla="*/ 36576 w 252221"/>
                <a:gd name="connsiteY3" fmla="*/ 299942 h 418242"/>
                <a:gd name="connsiteX4" fmla="*/ 36576 w 252221"/>
                <a:gd name="connsiteY4" fmla="*/ 186499 h 418242"/>
                <a:gd name="connsiteX5" fmla="*/ 42386 w 252221"/>
                <a:gd name="connsiteY5" fmla="*/ 180689 h 418242"/>
                <a:gd name="connsiteX6" fmla="*/ 48196 w 252221"/>
                <a:gd name="connsiteY6" fmla="*/ 186499 h 418242"/>
                <a:gd name="connsiteX7" fmla="*/ 48196 w 252221"/>
                <a:gd name="connsiteY7" fmla="*/ 418243 h 418242"/>
                <a:gd name="connsiteX8" fmla="*/ 120301 w 252221"/>
                <a:gd name="connsiteY8" fmla="*/ 418243 h 418242"/>
                <a:gd name="connsiteX9" fmla="*/ 120301 w 252221"/>
                <a:gd name="connsiteY9" fmla="*/ 258604 h 418242"/>
                <a:gd name="connsiteX10" fmla="*/ 126111 w 252221"/>
                <a:gd name="connsiteY10" fmla="*/ 252793 h 418242"/>
                <a:gd name="connsiteX11" fmla="*/ 131921 w 252221"/>
                <a:gd name="connsiteY11" fmla="*/ 258604 h 418242"/>
                <a:gd name="connsiteX12" fmla="*/ 131921 w 252221"/>
                <a:gd name="connsiteY12" fmla="*/ 418243 h 418242"/>
                <a:gd name="connsiteX13" fmla="*/ 204025 w 252221"/>
                <a:gd name="connsiteY13" fmla="*/ 418243 h 418242"/>
                <a:gd name="connsiteX14" fmla="*/ 204025 w 252221"/>
                <a:gd name="connsiteY14" fmla="*/ 186499 h 418242"/>
                <a:gd name="connsiteX15" fmla="*/ 209836 w 252221"/>
                <a:gd name="connsiteY15" fmla="*/ 180689 h 418242"/>
                <a:gd name="connsiteX16" fmla="*/ 215646 w 252221"/>
                <a:gd name="connsiteY16" fmla="*/ 186499 h 418242"/>
                <a:gd name="connsiteX17" fmla="*/ 215646 w 252221"/>
                <a:gd name="connsiteY17" fmla="*/ 300895 h 418242"/>
                <a:gd name="connsiteX18" fmla="*/ 252222 w 252221"/>
                <a:gd name="connsiteY18" fmla="*/ 300895 h 418242"/>
                <a:gd name="connsiteX19" fmla="*/ 252222 w 252221"/>
                <a:gd name="connsiteY19" fmla="*/ 125920 h 418242"/>
                <a:gd name="connsiteX20" fmla="*/ 125921 w 252221"/>
                <a:gd name="connsiteY20" fmla="*/ 0 h 418242"/>
                <a:gd name="connsiteX21" fmla="*/ 137446 w 252221"/>
                <a:gd name="connsiteY21" fmla="*/ 210502 h 418242"/>
                <a:gd name="connsiteX22" fmla="*/ 113443 w 252221"/>
                <a:gd name="connsiteY22" fmla="*/ 210502 h 418242"/>
                <a:gd name="connsiteX23" fmla="*/ 113443 w 252221"/>
                <a:gd name="connsiteY23" fmla="*/ 186499 h 418242"/>
                <a:gd name="connsiteX24" fmla="*/ 137446 w 252221"/>
                <a:gd name="connsiteY24" fmla="*/ 186499 h 418242"/>
                <a:gd name="connsiteX25" fmla="*/ 137446 w 252221"/>
                <a:gd name="connsiteY25" fmla="*/ 210502 h 418242"/>
                <a:gd name="connsiteX26" fmla="*/ 137446 w 252221"/>
                <a:gd name="connsiteY26" fmla="*/ 162401 h 418242"/>
                <a:gd name="connsiteX27" fmla="*/ 113443 w 252221"/>
                <a:gd name="connsiteY27" fmla="*/ 162401 h 418242"/>
                <a:gd name="connsiteX28" fmla="*/ 113443 w 252221"/>
                <a:gd name="connsiteY28" fmla="*/ 138398 h 418242"/>
                <a:gd name="connsiteX29" fmla="*/ 137446 w 252221"/>
                <a:gd name="connsiteY29" fmla="*/ 138398 h 418242"/>
                <a:gd name="connsiteX30" fmla="*/ 137446 w 252221"/>
                <a:gd name="connsiteY30" fmla="*/ 162401 h 418242"/>
                <a:gd name="connsiteX31" fmla="*/ 137446 w 252221"/>
                <a:gd name="connsiteY31" fmla="*/ 114395 h 418242"/>
                <a:gd name="connsiteX32" fmla="*/ 113443 w 252221"/>
                <a:gd name="connsiteY32" fmla="*/ 114395 h 418242"/>
                <a:gd name="connsiteX33" fmla="*/ 113443 w 252221"/>
                <a:gd name="connsiteY33" fmla="*/ 90392 h 418242"/>
                <a:gd name="connsiteX34" fmla="*/ 137446 w 252221"/>
                <a:gd name="connsiteY34" fmla="*/ 90392 h 418242"/>
                <a:gd name="connsiteX35" fmla="*/ 137446 w 252221"/>
                <a:gd name="connsiteY35" fmla="*/ 114395 h 41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52221" h="418242">
                  <a:moveTo>
                    <a:pt x="125921" y="0"/>
                  </a:moveTo>
                  <a:cubicBezTo>
                    <a:pt x="56674" y="0"/>
                    <a:pt x="0" y="56769"/>
                    <a:pt x="0" y="125920"/>
                  </a:cubicBezTo>
                  <a:lnTo>
                    <a:pt x="0" y="299942"/>
                  </a:lnTo>
                  <a:lnTo>
                    <a:pt x="36576" y="299942"/>
                  </a:lnTo>
                  <a:lnTo>
                    <a:pt x="36576" y="186499"/>
                  </a:lnTo>
                  <a:cubicBezTo>
                    <a:pt x="36576" y="183642"/>
                    <a:pt x="39433" y="180689"/>
                    <a:pt x="42386" y="180689"/>
                  </a:cubicBezTo>
                  <a:cubicBezTo>
                    <a:pt x="45244" y="180689"/>
                    <a:pt x="48196" y="183547"/>
                    <a:pt x="48196" y="186499"/>
                  </a:cubicBezTo>
                  <a:lnTo>
                    <a:pt x="48196" y="418243"/>
                  </a:lnTo>
                  <a:lnTo>
                    <a:pt x="120301" y="418243"/>
                  </a:lnTo>
                  <a:lnTo>
                    <a:pt x="120301" y="258604"/>
                  </a:lnTo>
                  <a:cubicBezTo>
                    <a:pt x="120301" y="255746"/>
                    <a:pt x="123158" y="252793"/>
                    <a:pt x="126111" y="252793"/>
                  </a:cubicBezTo>
                  <a:cubicBezTo>
                    <a:pt x="128968" y="252793"/>
                    <a:pt x="131921" y="255651"/>
                    <a:pt x="131921" y="258604"/>
                  </a:cubicBezTo>
                  <a:lnTo>
                    <a:pt x="131921" y="418243"/>
                  </a:lnTo>
                  <a:lnTo>
                    <a:pt x="204025" y="418243"/>
                  </a:lnTo>
                  <a:lnTo>
                    <a:pt x="204025" y="186499"/>
                  </a:lnTo>
                  <a:cubicBezTo>
                    <a:pt x="204025" y="183642"/>
                    <a:pt x="206883" y="180689"/>
                    <a:pt x="209836" y="180689"/>
                  </a:cubicBezTo>
                  <a:cubicBezTo>
                    <a:pt x="212693" y="180689"/>
                    <a:pt x="215646" y="183547"/>
                    <a:pt x="215646" y="186499"/>
                  </a:cubicBezTo>
                  <a:lnTo>
                    <a:pt x="215646" y="300895"/>
                  </a:lnTo>
                  <a:lnTo>
                    <a:pt x="252222" y="300895"/>
                  </a:lnTo>
                  <a:lnTo>
                    <a:pt x="252222" y="125920"/>
                  </a:lnTo>
                  <a:cubicBezTo>
                    <a:pt x="251936" y="56674"/>
                    <a:pt x="195167" y="0"/>
                    <a:pt x="125921" y="0"/>
                  </a:cubicBezTo>
                  <a:close/>
                  <a:moveTo>
                    <a:pt x="137446" y="210502"/>
                  </a:moveTo>
                  <a:lnTo>
                    <a:pt x="113443" y="210502"/>
                  </a:lnTo>
                  <a:lnTo>
                    <a:pt x="113443" y="186499"/>
                  </a:lnTo>
                  <a:lnTo>
                    <a:pt x="137446" y="186499"/>
                  </a:lnTo>
                  <a:lnTo>
                    <a:pt x="137446" y="210502"/>
                  </a:lnTo>
                  <a:close/>
                  <a:moveTo>
                    <a:pt x="137446" y="162401"/>
                  </a:moveTo>
                  <a:lnTo>
                    <a:pt x="113443" y="162401"/>
                  </a:lnTo>
                  <a:lnTo>
                    <a:pt x="113443" y="138398"/>
                  </a:lnTo>
                  <a:lnTo>
                    <a:pt x="137446" y="138398"/>
                  </a:lnTo>
                  <a:lnTo>
                    <a:pt x="137446" y="162401"/>
                  </a:lnTo>
                  <a:close/>
                  <a:moveTo>
                    <a:pt x="137446" y="114395"/>
                  </a:moveTo>
                  <a:lnTo>
                    <a:pt x="113443" y="114395"/>
                  </a:lnTo>
                  <a:lnTo>
                    <a:pt x="113443" y="90392"/>
                  </a:lnTo>
                  <a:lnTo>
                    <a:pt x="137446" y="90392"/>
                  </a:lnTo>
                  <a:lnTo>
                    <a:pt x="137446" y="1143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35247F3-A68C-65CF-26C9-ED5008317BBD}"/>
                </a:ext>
              </a:extLst>
            </p:cNvPr>
            <p:cNvSpPr/>
            <p:nvPr/>
          </p:nvSpPr>
          <p:spPr>
            <a:xfrm>
              <a:off x="8340407" y="3842052"/>
              <a:ext cx="114776" cy="115252"/>
            </a:xfrm>
            <a:custGeom>
              <a:avLst/>
              <a:gdLst>
                <a:gd name="connsiteX0" fmla="*/ 12097 w 114776"/>
                <a:gd name="connsiteY0" fmla="*/ 91250 h 115252"/>
                <a:gd name="connsiteX1" fmla="*/ 65913 w 114776"/>
                <a:gd name="connsiteY1" fmla="*/ 37433 h 115252"/>
                <a:gd name="connsiteX2" fmla="*/ 67818 w 114776"/>
                <a:gd name="connsiteY2" fmla="*/ 33623 h 115252"/>
                <a:gd name="connsiteX3" fmla="*/ 65913 w 114776"/>
                <a:gd name="connsiteY3" fmla="*/ 29813 h 115252"/>
                <a:gd name="connsiteX4" fmla="*/ 58198 w 114776"/>
                <a:gd name="connsiteY4" fmla="*/ 22098 h 115252"/>
                <a:gd name="connsiteX5" fmla="*/ 103346 w 114776"/>
                <a:gd name="connsiteY5" fmla="*/ 14383 h 115252"/>
                <a:gd name="connsiteX6" fmla="*/ 95631 w 114776"/>
                <a:gd name="connsiteY6" fmla="*/ 59531 h 115252"/>
                <a:gd name="connsiteX7" fmla="*/ 87916 w 114776"/>
                <a:gd name="connsiteY7" fmla="*/ 51816 h 115252"/>
                <a:gd name="connsiteX8" fmla="*/ 79248 w 114776"/>
                <a:gd name="connsiteY8" fmla="*/ 51816 h 115252"/>
                <a:gd name="connsiteX9" fmla="*/ 25432 w 114776"/>
                <a:gd name="connsiteY9" fmla="*/ 104680 h 115252"/>
                <a:gd name="connsiteX10" fmla="*/ 25432 w 114776"/>
                <a:gd name="connsiteY10" fmla="*/ 113348 h 115252"/>
                <a:gd name="connsiteX11" fmla="*/ 29242 w 114776"/>
                <a:gd name="connsiteY11" fmla="*/ 115253 h 115252"/>
                <a:gd name="connsiteX12" fmla="*/ 33052 w 114776"/>
                <a:gd name="connsiteY12" fmla="*/ 113348 h 115252"/>
                <a:gd name="connsiteX13" fmla="*/ 83058 w 114776"/>
                <a:gd name="connsiteY13" fmla="*/ 63341 h 115252"/>
                <a:gd name="connsiteX14" fmla="*/ 94583 w 114776"/>
                <a:gd name="connsiteY14" fmla="*/ 74867 h 115252"/>
                <a:gd name="connsiteX15" fmla="*/ 100394 w 114776"/>
                <a:gd name="connsiteY15" fmla="*/ 76772 h 115252"/>
                <a:gd name="connsiteX16" fmla="*/ 104203 w 114776"/>
                <a:gd name="connsiteY16" fmla="*/ 72009 h 115252"/>
                <a:gd name="connsiteX17" fmla="*/ 114776 w 114776"/>
                <a:gd name="connsiteY17" fmla="*/ 6668 h 115252"/>
                <a:gd name="connsiteX18" fmla="*/ 112871 w 114776"/>
                <a:gd name="connsiteY18" fmla="*/ 1905 h 115252"/>
                <a:gd name="connsiteX19" fmla="*/ 108109 w 114776"/>
                <a:gd name="connsiteY19" fmla="*/ 0 h 115252"/>
                <a:gd name="connsiteX20" fmla="*/ 42767 w 114776"/>
                <a:gd name="connsiteY20" fmla="*/ 10573 h 115252"/>
                <a:gd name="connsiteX21" fmla="*/ 38005 w 114776"/>
                <a:gd name="connsiteY21" fmla="*/ 14383 h 115252"/>
                <a:gd name="connsiteX22" fmla="*/ 39910 w 114776"/>
                <a:gd name="connsiteY22" fmla="*/ 20193 h 115252"/>
                <a:gd name="connsiteX23" fmla="*/ 51435 w 114776"/>
                <a:gd name="connsiteY23" fmla="*/ 31718 h 115252"/>
                <a:gd name="connsiteX24" fmla="*/ 1429 w 114776"/>
                <a:gd name="connsiteY24" fmla="*/ 81725 h 115252"/>
                <a:gd name="connsiteX25" fmla="*/ 1429 w 114776"/>
                <a:gd name="connsiteY25" fmla="*/ 90392 h 115252"/>
                <a:gd name="connsiteX26" fmla="*/ 12097 w 114776"/>
                <a:gd name="connsiteY26" fmla="*/ 91250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4776" h="115252">
                  <a:moveTo>
                    <a:pt x="12097" y="91250"/>
                  </a:moveTo>
                  <a:lnTo>
                    <a:pt x="65913" y="37433"/>
                  </a:lnTo>
                  <a:cubicBezTo>
                    <a:pt x="66866" y="36481"/>
                    <a:pt x="67818" y="34576"/>
                    <a:pt x="67818" y="33623"/>
                  </a:cubicBezTo>
                  <a:cubicBezTo>
                    <a:pt x="67818" y="31718"/>
                    <a:pt x="66866" y="30766"/>
                    <a:pt x="65913" y="29813"/>
                  </a:cubicBezTo>
                  <a:lnTo>
                    <a:pt x="58198" y="22098"/>
                  </a:lnTo>
                  <a:lnTo>
                    <a:pt x="103346" y="14383"/>
                  </a:lnTo>
                  <a:lnTo>
                    <a:pt x="95631" y="59531"/>
                  </a:lnTo>
                  <a:lnTo>
                    <a:pt x="87916" y="51816"/>
                  </a:lnTo>
                  <a:cubicBezTo>
                    <a:pt x="86011" y="49911"/>
                    <a:pt x="82105" y="49911"/>
                    <a:pt x="79248" y="51816"/>
                  </a:cubicBezTo>
                  <a:lnTo>
                    <a:pt x="25432" y="104680"/>
                  </a:lnTo>
                  <a:cubicBezTo>
                    <a:pt x="23527" y="106585"/>
                    <a:pt x="23527" y="110490"/>
                    <a:pt x="25432" y="113348"/>
                  </a:cubicBezTo>
                  <a:cubicBezTo>
                    <a:pt x="26384" y="114300"/>
                    <a:pt x="28289" y="115253"/>
                    <a:pt x="29242" y="115253"/>
                  </a:cubicBezTo>
                  <a:cubicBezTo>
                    <a:pt x="30194" y="115253"/>
                    <a:pt x="32099" y="114300"/>
                    <a:pt x="33052" y="113348"/>
                  </a:cubicBezTo>
                  <a:lnTo>
                    <a:pt x="83058" y="63341"/>
                  </a:lnTo>
                  <a:lnTo>
                    <a:pt x="94583" y="74867"/>
                  </a:lnTo>
                  <a:cubicBezTo>
                    <a:pt x="96488" y="76772"/>
                    <a:pt x="98393" y="76772"/>
                    <a:pt x="100394" y="76772"/>
                  </a:cubicBezTo>
                  <a:cubicBezTo>
                    <a:pt x="102299" y="75819"/>
                    <a:pt x="104203" y="73914"/>
                    <a:pt x="104203" y="72009"/>
                  </a:cubicBezTo>
                  <a:lnTo>
                    <a:pt x="114776" y="6668"/>
                  </a:lnTo>
                  <a:cubicBezTo>
                    <a:pt x="114776" y="4763"/>
                    <a:pt x="114776" y="2858"/>
                    <a:pt x="112871" y="1905"/>
                  </a:cubicBezTo>
                  <a:cubicBezTo>
                    <a:pt x="111919" y="953"/>
                    <a:pt x="110014" y="0"/>
                    <a:pt x="108109" y="0"/>
                  </a:cubicBezTo>
                  <a:lnTo>
                    <a:pt x="42767" y="10573"/>
                  </a:lnTo>
                  <a:cubicBezTo>
                    <a:pt x="40862" y="10573"/>
                    <a:pt x="38957" y="12478"/>
                    <a:pt x="38005" y="14383"/>
                  </a:cubicBezTo>
                  <a:cubicBezTo>
                    <a:pt x="37052" y="16288"/>
                    <a:pt x="38005" y="19145"/>
                    <a:pt x="39910" y="20193"/>
                  </a:cubicBezTo>
                  <a:lnTo>
                    <a:pt x="51435" y="31718"/>
                  </a:lnTo>
                  <a:lnTo>
                    <a:pt x="1429" y="81725"/>
                  </a:lnTo>
                  <a:cubicBezTo>
                    <a:pt x="-476" y="83630"/>
                    <a:pt x="-476" y="87535"/>
                    <a:pt x="1429" y="90392"/>
                  </a:cubicBezTo>
                  <a:cubicBezTo>
                    <a:pt x="5334" y="94107"/>
                    <a:pt x="9144" y="94107"/>
                    <a:pt x="12097" y="91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14423B0-D57E-E8DE-AD78-EFDA544855F1}"/>
                </a:ext>
              </a:extLst>
            </p:cNvPr>
            <p:cNvSpPr/>
            <p:nvPr/>
          </p:nvSpPr>
          <p:spPr>
            <a:xfrm>
              <a:off x="7892923" y="4292489"/>
              <a:ext cx="114776" cy="113823"/>
            </a:xfrm>
            <a:custGeom>
              <a:avLst/>
              <a:gdLst>
                <a:gd name="connsiteX0" fmla="*/ 103822 w 114776"/>
                <a:gd name="connsiteY0" fmla="*/ 23432 h 113823"/>
                <a:gd name="connsiteX1" fmla="*/ 50006 w 114776"/>
                <a:gd name="connsiteY1" fmla="*/ 77248 h 113823"/>
                <a:gd name="connsiteX2" fmla="*/ 50006 w 114776"/>
                <a:gd name="connsiteY2" fmla="*/ 85916 h 113823"/>
                <a:gd name="connsiteX3" fmla="*/ 57721 w 114776"/>
                <a:gd name="connsiteY3" fmla="*/ 93631 h 113823"/>
                <a:gd name="connsiteX4" fmla="*/ 12573 w 114776"/>
                <a:gd name="connsiteY4" fmla="*/ 101346 h 113823"/>
                <a:gd name="connsiteX5" fmla="*/ 20288 w 114776"/>
                <a:gd name="connsiteY5" fmla="*/ 56197 h 113823"/>
                <a:gd name="connsiteX6" fmla="*/ 28003 w 114776"/>
                <a:gd name="connsiteY6" fmla="*/ 63913 h 113823"/>
                <a:gd name="connsiteX7" fmla="*/ 31813 w 114776"/>
                <a:gd name="connsiteY7" fmla="*/ 65818 h 113823"/>
                <a:gd name="connsiteX8" fmla="*/ 35623 w 114776"/>
                <a:gd name="connsiteY8" fmla="*/ 63913 h 113823"/>
                <a:gd name="connsiteX9" fmla="*/ 89440 w 114776"/>
                <a:gd name="connsiteY9" fmla="*/ 10097 h 113823"/>
                <a:gd name="connsiteX10" fmla="*/ 89440 w 114776"/>
                <a:gd name="connsiteY10" fmla="*/ 1429 h 113823"/>
                <a:gd name="connsiteX11" fmla="*/ 80772 w 114776"/>
                <a:gd name="connsiteY11" fmla="*/ 1429 h 113823"/>
                <a:gd name="connsiteX12" fmla="*/ 30766 w 114776"/>
                <a:gd name="connsiteY12" fmla="*/ 51435 h 113823"/>
                <a:gd name="connsiteX13" fmla="*/ 20193 w 114776"/>
                <a:gd name="connsiteY13" fmla="*/ 38957 h 113823"/>
                <a:gd name="connsiteX14" fmla="*/ 14383 w 114776"/>
                <a:gd name="connsiteY14" fmla="*/ 37052 h 113823"/>
                <a:gd name="connsiteX15" fmla="*/ 10573 w 114776"/>
                <a:gd name="connsiteY15" fmla="*/ 41815 h 113823"/>
                <a:gd name="connsiteX16" fmla="*/ 0 w 114776"/>
                <a:gd name="connsiteY16" fmla="*/ 107156 h 113823"/>
                <a:gd name="connsiteX17" fmla="*/ 1905 w 114776"/>
                <a:gd name="connsiteY17" fmla="*/ 111919 h 113823"/>
                <a:gd name="connsiteX18" fmla="*/ 5715 w 114776"/>
                <a:gd name="connsiteY18" fmla="*/ 113824 h 113823"/>
                <a:gd name="connsiteX19" fmla="*/ 6667 w 114776"/>
                <a:gd name="connsiteY19" fmla="*/ 113824 h 113823"/>
                <a:gd name="connsiteX20" fmla="*/ 72009 w 114776"/>
                <a:gd name="connsiteY20" fmla="*/ 103251 h 113823"/>
                <a:gd name="connsiteX21" fmla="*/ 76771 w 114776"/>
                <a:gd name="connsiteY21" fmla="*/ 99441 h 113823"/>
                <a:gd name="connsiteX22" fmla="*/ 74866 w 114776"/>
                <a:gd name="connsiteY22" fmla="*/ 93631 h 113823"/>
                <a:gd name="connsiteX23" fmla="*/ 63341 w 114776"/>
                <a:gd name="connsiteY23" fmla="*/ 82105 h 113823"/>
                <a:gd name="connsiteX24" fmla="*/ 113347 w 114776"/>
                <a:gd name="connsiteY24" fmla="*/ 32099 h 113823"/>
                <a:gd name="connsiteX25" fmla="*/ 113347 w 114776"/>
                <a:gd name="connsiteY25" fmla="*/ 23432 h 113823"/>
                <a:gd name="connsiteX26" fmla="*/ 103822 w 114776"/>
                <a:gd name="connsiteY26" fmla="*/ 23432 h 11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4776" h="113823">
                  <a:moveTo>
                    <a:pt x="103822" y="23432"/>
                  </a:moveTo>
                  <a:lnTo>
                    <a:pt x="50006" y="77248"/>
                  </a:lnTo>
                  <a:cubicBezTo>
                    <a:pt x="48101" y="79153"/>
                    <a:pt x="48101" y="83058"/>
                    <a:pt x="50006" y="85916"/>
                  </a:cubicBezTo>
                  <a:lnTo>
                    <a:pt x="57721" y="93631"/>
                  </a:lnTo>
                  <a:lnTo>
                    <a:pt x="12573" y="101346"/>
                  </a:lnTo>
                  <a:lnTo>
                    <a:pt x="20288" y="56197"/>
                  </a:lnTo>
                  <a:lnTo>
                    <a:pt x="28003" y="63913"/>
                  </a:lnTo>
                  <a:cubicBezTo>
                    <a:pt x="28956" y="64865"/>
                    <a:pt x="30861" y="65818"/>
                    <a:pt x="31813" y="65818"/>
                  </a:cubicBezTo>
                  <a:cubicBezTo>
                    <a:pt x="32766" y="65818"/>
                    <a:pt x="34671" y="64865"/>
                    <a:pt x="35623" y="63913"/>
                  </a:cubicBezTo>
                  <a:lnTo>
                    <a:pt x="89440" y="10097"/>
                  </a:lnTo>
                  <a:cubicBezTo>
                    <a:pt x="91345" y="8191"/>
                    <a:pt x="91345" y="4286"/>
                    <a:pt x="89440" y="1429"/>
                  </a:cubicBezTo>
                  <a:cubicBezTo>
                    <a:pt x="87534" y="-476"/>
                    <a:pt x="83629" y="-476"/>
                    <a:pt x="80772" y="1429"/>
                  </a:cubicBezTo>
                  <a:lnTo>
                    <a:pt x="30766" y="51435"/>
                  </a:lnTo>
                  <a:lnTo>
                    <a:pt x="20193" y="38957"/>
                  </a:lnTo>
                  <a:cubicBezTo>
                    <a:pt x="18288" y="37052"/>
                    <a:pt x="16383" y="37052"/>
                    <a:pt x="14383" y="37052"/>
                  </a:cubicBezTo>
                  <a:cubicBezTo>
                    <a:pt x="12478" y="38005"/>
                    <a:pt x="10573" y="39910"/>
                    <a:pt x="10573" y="41815"/>
                  </a:cubicBezTo>
                  <a:lnTo>
                    <a:pt x="0" y="107156"/>
                  </a:lnTo>
                  <a:cubicBezTo>
                    <a:pt x="0" y="109061"/>
                    <a:pt x="0" y="110966"/>
                    <a:pt x="1905" y="111919"/>
                  </a:cubicBezTo>
                  <a:cubicBezTo>
                    <a:pt x="2857" y="112871"/>
                    <a:pt x="4763" y="113824"/>
                    <a:pt x="5715" y="113824"/>
                  </a:cubicBezTo>
                  <a:lnTo>
                    <a:pt x="6667" y="113824"/>
                  </a:lnTo>
                  <a:lnTo>
                    <a:pt x="72009" y="103251"/>
                  </a:lnTo>
                  <a:cubicBezTo>
                    <a:pt x="73914" y="103251"/>
                    <a:pt x="75819" y="101346"/>
                    <a:pt x="76771" y="99441"/>
                  </a:cubicBezTo>
                  <a:cubicBezTo>
                    <a:pt x="77724" y="97536"/>
                    <a:pt x="76771" y="94678"/>
                    <a:pt x="74866" y="93631"/>
                  </a:cubicBezTo>
                  <a:lnTo>
                    <a:pt x="63341" y="82105"/>
                  </a:lnTo>
                  <a:lnTo>
                    <a:pt x="113347" y="32099"/>
                  </a:lnTo>
                  <a:cubicBezTo>
                    <a:pt x="115252" y="30194"/>
                    <a:pt x="115252" y="26289"/>
                    <a:pt x="113347" y="23432"/>
                  </a:cubicBezTo>
                  <a:cubicBezTo>
                    <a:pt x="110585" y="20574"/>
                    <a:pt x="106775" y="20574"/>
                    <a:pt x="103822" y="234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9455633-8954-A0F9-8CB8-228D59FA590E}"/>
                </a:ext>
              </a:extLst>
            </p:cNvPr>
            <p:cNvSpPr/>
            <p:nvPr/>
          </p:nvSpPr>
          <p:spPr>
            <a:xfrm>
              <a:off x="8342503" y="4292394"/>
              <a:ext cx="113823" cy="113823"/>
            </a:xfrm>
            <a:custGeom>
              <a:avLst/>
              <a:gdLst>
                <a:gd name="connsiteX0" fmla="*/ 103251 w 113823"/>
                <a:gd name="connsiteY0" fmla="*/ 42767 h 113823"/>
                <a:gd name="connsiteX1" fmla="*/ 99441 w 113823"/>
                <a:gd name="connsiteY1" fmla="*/ 38005 h 113823"/>
                <a:gd name="connsiteX2" fmla="*/ 93631 w 113823"/>
                <a:gd name="connsiteY2" fmla="*/ 39910 h 113823"/>
                <a:gd name="connsiteX3" fmla="*/ 82105 w 113823"/>
                <a:gd name="connsiteY3" fmla="*/ 51435 h 113823"/>
                <a:gd name="connsiteX4" fmla="*/ 32099 w 113823"/>
                <a:gd name="connsiteY4" fmla="*/ 1429 h 113823"/>
                <a:gd name="connsiteX5" fmla="*/ 23431 w 113823"/>
                <a:gd name="connsiteY5" fmla="*/ 1429 h 113823"/>
                <a:gd name="connsiteX6" fmla="*/ 23431 w 113823"/>
                <a:gd name="connsiteY6" fmla="*/ 10096 h 113823"/>
                <a:gd name="connsiteX7" fmla="*/ 77248 w 113823"/>
                <a:gd name="connsiteY7" fmla="*/ 63913 h 113823"/>
                <a:gd name="connsiteX8" fmla="*/ 85916 w 113823"/>
                <a:gd name="connsiteY8" fmla="*/ 63913 h 113823"/>
                <a:gd name="connsiteX9" fmla="*/ 93631 w 113823"/>
                <a:gd name="connsiteY9" fmla="*/ 56198 h 113823"/>
                <a:gd name="connsiteX10" fmla="*/ 101346 w 113823"/>
                <a:gd name="connsiteY10" fmla="*/ 101346 h 113823"/>
                <a:gd name="connsiteX11" fmla="*/ 56197 w 113823"/>
                <a:gd name="connsiteY11" fmla="*/ 93631 h 113823"/>
                <a:gd name="connsiteX12" fmla="*/ 63913 w 113823"/>
                <a:gd name="connsiteY12" fmla="*/ 85915 h 113823"/>
                <a:gd name="connsiteX13" fmla="*/ 63913 w 113823"/>
                <a:gd name="connsiteY13" fmla="*/ 77248 h 113823"/>
                <a:gd name="connsiteX14" fmla="*/ 10096 w 113823"/>
                <a:gd name="connsiteY14" fmla="*/ 23432 h 113823"/>
                <a:gd name="connsiteX15" fmla="*/ 1429 w 113823"/>
                <a:gd name="connsiteY15" fmla="*/ 23432 h 113823"/>
                <a:gd name="connsiteX16" fmla="*/ 1429 w 113823"/>
                <a:gd name="connsiteY16" fmla="*/ 32099 h 113823"/>
                <a:gd name="connsiteX17" fmla="*/ 51435 w 113823"/>
                <a:gd name="connsiteY17" fmla="*/ 82105 h 113823"/>
                <a:gd name="connsiteX18" fmla="*/ 38957 w 113823"/>
                <a:gd name="connsiteY18" fmla="*/ 93631 h 113823"/>
                <a:gd name="connsiteX19" fmla="*/ 37052 w 113823"/>
                <a:gd name="connsiteY19" fmla="*/ 99441 h 113823"/>
                <a:gd name="connsiteX20" fmla="*/ 41815 w 113823"/>
                <a:gd name="connsiteY20" fmla="*/ 103251 h 113823"/>
                <a:gd name="connsiteX21" fmla="*/ 107156 w 113823"/>
                <a:gd name="connsiteY21" fmla="*/ 113824 h 113823"/>
                <a:gd name="connsiteX22" fmla="*/ 108109 w 113823"/>
                <a:gd name="connsiteY22" fmla="*/ 113824 h 113823"/>
                <a:gd name="connsiteX23" fmla="*/ 111919 w 113823"/>
                <a:gd name="connsiteY23" fmla="*/ 111919 h 113823"/>
                <a:gd name="connsiteX24" fmla="*/ 113824 w 113823"/>
                <a:gd name="connsiteY24" fmla="*/ 107156 h 113823"/>
                <a:gd name="connsiteX25" fmla="*/ 103251 w 113823"/>
                <a:gd name="connsiteY25" fmla="*/ 42767 h 11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3823" h="113823">
                  <a:moveTo>
                    <a:pt x="103251" y="42767"/>
                  </a:moveTo>
                  <a:cubicBezTo>
                    <a:pt x="103251" y="40862"/>
                    <a:pt x="101346" y="38957"/>
                    <a:pt x="99441" y="38005"/>
                  </a:cubicBezTo>
                  <a:cubicBezTo>
                    <a:pt x="97536" y="37052"/>
                    <a:pt x="94678" y="38005"/>
                    <a:pt x="93631" y="39910"/>
                  </a:cubicBezTo>
                  <a:lnTo>
                    <a:pt x="82105" y="51435"/>
                  </a:lnTo>
                  <a:lnTo>
                    <a:pt x="32099" y="1429"/>
                  </a:lnTo>
                  <a:cubicBezTo>
                    <a:pt x="30194" y="-476"/>
                    <a:pt x="26289" y="-476"/>
                    <a:pt x="23431" y="1429"/>
                  </a:cubicBezTo>
                  <a:cubicBezTo>
                    <a:pt x="21527" y="3334"/>
                    <a:pt x="21527" y="7239"/>
                    <a:pt x="23431" y="10096"/>
                  </a:cubicBezTo>
                  <a:lnTo>
                    <a:pt x="77248" y="63913"/>
                  </a:lnTo>
                  <a:cubicBezTo>
                    <a:pt x="79153" y="65818"/>
                    <a:pt x="83058" y="65818"/>
                    <a:pt x="85916" y="63913"/>
                  </a:cubicBezTo>
                  <a:lnTo>
                    <a:pt x="93631" y="56198"/>
                  </a:lnTo>
                  <a:lnTo>
                    <a:pt x="101346" y="101346"/>
                  </a:lnTo>
                  <a:lnTo>
                    <a:pt x="56197" y="93631"/>
                  </a:lnTo>
                  <a:lnTo>
                    <a:pt x="63913" y="85915"/>
                  </a:lnTo>
                  <a:cubicBezTo>
                    <a:pt x="65818" y="84011"/>
                    <a:pt x="65818" y="80105"/>
                    <a:pt x="63913" y="77248"/>
                  </a:cubicBezTo>
                  <a:lnTo>
                    <a:pt x="10096" y="23432"/>
                  </a:lnTo>
                  <a:cubicBezTo>
                    <a:pt x="8192" y="21526"/>
                    <a:pt x="4286" y="21526"/>
                    <a:pt x="1429" y="23432"/>
                  </a:cubicBezTo>
                  <a:cubicBezTo>
                    <a:pt x="-476" y="25336"/>
                    <a:pt x="-476" y="29242"/>
                    <a:pt x="1429" y="32099"/>
                  </a:cubicBezTo>
                  <a:lnTo>
                    <a:pt x="51435" y="82105"/>
                  </a:lnTo>
                  <a:lnTo>
                    <a:pt x="38957" y="93631"/>
                  </a:lnTo>
                  <a:cubicBezTo>
                    <a:pt x="37052" y="95536"/>
                    <a:pt x="37052" y="97441"/>
                    <a:pt x="37052" y="99441"/>
                  </a:cubicBezTo>
                  <a:cubicBezTo>
                    <a:pt x="38005" y="101346"/>
                    <a:pt x="39910" y="103251"/>
                    <a:pt x="41815" y="103251"/>
                  </a:cubicBezTo>
                  <a:lnTo>
                    <a:pt x="107156" y="113824"/>
                  </a:lnTo>
                  <a:lnTo>
                    <a:pt x="108109" y="113824"/>
                  </a:lnTo>
                  <a:cubicBezTo>
                    <a:pt x="110014" y="113824"/>
                    <a:pt x="110966" y="112871"/>
                    <a:pt x="111919" y="111919"/>
                  </a:cubicBezTo>
                  <a:cubicBezTo>
                    <a:pt x="112871" y="110966"/>
                    <a:pt x="113824" y="109061"/>
                    <a:pt x="113824" y="107156"/>
                  </a:cubicBezTo>
                  <a:lnTo>
                    <a:pt x="103251" y="427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B7B85FF-D4AF-EAC6-7B4D-4A3858FFA7EB}"/>
                </a:ext>
              </a:extLst>
            </p:cNvPr>
            <p:cNvSpPr/>
            <p:nvPr/>
          </p:nvSpPr>
          <p:spPr>
            <a:xfrm>
              <a:off x="7892065" y="3843862"/>
              <a:ext cx="114681" cy="115252"/>
            </a:xfrm>
            <a:custGeom>
              <a:avLst/>
              <a:gdLst>
                <a:gd name="connsiteX0" fmla="*/ 63341 w 114681"/>
                <a:gd name="connsiteY0" fmla="*/ 31718 h 115252"/>
                <a:gd name="connsiteX1" fmla="*/ 74867 w 114681"/>
                <a:gd name="connsiteY1" fmla="*/ 20193 h 115252"/>
                <a:gd name="connsiteX2" fmla="*/ 76772 w 114681"/>
                <a:gd name="connsiteY2" fmla="*/ 14383 h 115252"/>
                <a:gd name="connsiteX3" fmla="*/ 72009 w 114681"/>
                <a:gd name="connsiteY3" fmla="*/ 10573 h 115252"/>
                <a:gd name="connsiteX4" fmla="*/ 6668 w 114681"/>
                <a:gd name="connsiteY4" fmla="*/ 0 h 115252"/>
                <a:gd name="connsiteX5" fmla="*/ 1905 w 114681"/>
                <a:gd name="connsiteY5" fmla="*/ 1905 h 115252"/>
                <a:gd name="connsiteX6" fmla="*/ 0 w 114681"/>
                <a:gd name="connsiteY6" fmla="*/ 6668 h 115252"/>
                <a:gd name="connsiteX7" fmla="*/ 10573 w 114681"/>
                <a:gd name="connsiteY7" fmla="*/ 72009 h 115252"/>
                <a:gd name="connsiteX8" fmla="*/ 14383 w 114681"/>
                <a:gd name="connsiteY8" fmla="*/ 76771 h 115252"/>
                <a:gd name="connsiteX9" fmla="*/ 20193 w 114681"/>
                <a:gd name="connsiteY9" fmla="*/ 74867 h 115252"/>
                <a:gd name="connsiteX10" fmla="*/ 31718 w 114681"/>
                <a:gd name="connsiteY10" fmla="*/ 63341 h 115252"/>
                <a:gd name="connsiteX11" fmla="*/ 81725 w 114681"/>
                <a:gd name="connsiteY11" fmla="*/ 113348 h 115252"/>
                <a:gd name="connsiteX12" fmla="*/ 85535 w 114681"/>
                <a:gd name="connsiteY12" fmla="*/ 115253 h 115252"/>
                <a:gd name="connsiteX13" fmla="*/ 89345 w 114681"/>
                <a:gd name="connsiteY13" fmla="*/ 113348 h 115252"/>
                <a:gd name="connsiteX14" fmla="*/ 89345 w 114681"/>
                <a:gd name="connsiteY14" fmla="*/ 104680 h 115252"/>
                <a:gd name="connsiteX15" fmla="*/ 37433 w 114681"/>
                <a:gd name="connsiteY15" fmla="*/ 48958 h 115252"/>
                <a:gd name="connsiteX16" fmla="*/ 28766 w 114681"/>
                <a:gd name="connsiteY16" fmla="*/ 48958 h 115252"/>
                <a:gd name="connsiteX17" fmla="*/ 21050 w 114681"/>
                <a:gd name="connsiteY17" fmla="*/ 56674 h 115252"/>
                <a:gd name="connsiteX18" fmla="*/ 13335 w 114681"/>
                <a:gd name="connsiteY18" fmla="*/ 11525 h 115252"/>
                <a:gd name="connsiteX19" fmla="*/ 58484 w 114681"/>
                <a:gd name="connsiteY19" fmla="*/ 19241 h 115252"/>
                <a:gd name="connsiteX20" fmla="*/ 50768 w 114681"/>
                <a:gd name="connsiteY20" fmla="*/ 26956 h 115252"/>
                <a:gd name="connsiteX21" fmla="*/ 50768 w 114681"/>
                <a:gd name="connsiteY21" fmla="*/ 35623 h 115252"/>
                <a:gd name="connsiteX22" fmla="*/ 104585 w 114681"/>
                <a:gd name="connsiteY22" fmla="*/ 89440 h 115252"/>
                <a:gd name="connsiteX23" fmla="*/ 113252 w 114681"/>
                <a:gd name="connsiteY23" fmla="*/ 89440 h 115252"/>
                <a:gd name="connsiteX24" fmla="*/ 113252 w 114681"/>
                <a:gd name="connsiteY24" fmla="*/ 80772 h 115252"/>
                <a:gd name="connsiteX25" fmla="*/ 63341 w 114681"/>
                <a:gd name="connsiteY25" fmla="*/ 31718 h 11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4681" h="115252">
                  <a:moveTo>
                    <a:pt x="63341" y="31718"/>
                  </a:moveTo>
                  <a:lnTo>
                    <a:pt x="74867" y="20193"/>
                  </a:lnTo>
                  <a:cubicBezTo>
                    <a:pt x="76772" y="18288"/>
                    <a:pt x="76772" y="16383"/>
                    <a:pt x="76772" y="14383"/>
                  </a:cubicBezTo>
                  <a:cubicBezTo>
                    <a:pt x="75819" y="12478"/>
                    <a:pt x="73914" y="10573"/>
                    <a:pt x="72009" y="10573"/>
                  </a:cubicBezTo>
                  <a:lnTo>
                    <a:pt x="6668" y="0"/>
                  </a:lnTo>
                  <a:cubicBezTo>
                    <a:pt x="4763" y="0"/>
                    <a:pt x="2858" y="0"/>
                    <a:pt x="1905" y="1905"/>
                  </a:cubicBezTo>
                  <a:cubicBezTo>
                    <a:pt x="953" y="2858"/>
                    <a:pt x="0" y="4763"/>
                    <a:pt x="0" y="6668"/>
                  </a:cubicBezTo>
                  <a:lnTo>
                    <a:pt x="10573" y="72009"/>
                  </a:lnTo>
                  <a:cubicBezTo>
                    <a:pt x="10573" y="73914"/>
                    <a:pt x="12478" y="75819"/>
                    <a:pt x="14383" y="76771"/>
                  </a:cubicBezTo>
                  <a:cubicBezTo>
                    <a:pt x="16288" y="77724"/>
                    <a:pt x="19145" y="76771"/>
                    <a:pt x="20193" y="74867"/>
                  </a:cubicBezTo>
                  <a:lnTo>
                    <a:pt x="31718" y="63341"/>
                  </a:lnTo>
                  <a:lnTo>
                    <a:pt x="81725" y="113348"/>
                  </a:lnTo>
                  <a:cubicBezTo>
                    <a:pt x="82677" y="114300"/>
                    <a:pt x="84582" y="115253"/>
                    <a:pt x="85535" y="115253"/>
                  </a:cubicBezTo>
                  <a:cubicBezTo>
                    <a:pt x="87440" y="115253"/>
                    <a:pt x="88392" y="114300"/>
                    <a:pt x="89345" y="113348"/>
                  </a:cubicBezTo>
                  <a:cubicBezTo>
                    <a:pt x="91250" y="111442"/>
                    <a:pt x="91250" y="107537"/>
                    <a:pt x="89345" y="104680"/>
                  </a:cubicBezTo>
                  <a:lnTo>
                    <a:pt x="37433" y="48958"/>
                  </a:lnTo>
                  <a:cubicBezTo>
                    <a:pt x="35528" y="47054"/>
                    <a:pt x="31623" y="47054"/>
                    <a:pt x="28766" y="48958"/>
                  </a:cubicBezTo>
                  <a:lnTo>
                    <a:pt x="21050" y="56674"/>
                  </a:lnTo>
                  <a:lnTo>
                    <a:pt x="13335" y="11525"/>
                  </a:lnTo>
                  <a:lnTo>
                    <a:pt x="58484" y="19241"/>
                  </a:lnTo>
                  <a:lnTo>
                    <a:pt x="50768" y="26956"/>
                  </a:lnTo>
                  <a:cubicBezTo>
                    <a:pt x="48863" y="28861"/>
                    <a:pt x="48863" y="32766"/>
                    <a:pt x="50768" y="35623"/>
                  </a:cubicBezTo>
                  <a:lnTo>
                    <a:pt x="104585" y="89440"/>
                  </a:lnTo>
                  <a:cubicBezTo>
                    <a:pt x="106490" y="91345"/>
                    <a:pt x="110395" y="91345"/>
                    <a:pt x="113252" y="89440"/>
                  </a:cubicBezTo>
                  <a:cubicBezTo>
                    <a:pt x="115158" y="87535"/>
                    <a:pt x="115158" y="83630"/>
                    <a:pt x="113252" y="80772"/>
                  </a:cubicBezTo>
                  <a:lnTo>
                    <a:pt x="63341" y="31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35D96D78-99DA-F006-5059-7B97039A4A25}"/>
              </a:ext>
            </a:extLst>
          </p:cNvPr>
          <p:cNvSpPr txBox="1"/>
          <p:nvPr/>
        </p:nvSpPr>
        <p:spPr>
          <a:xfrm>
            <a:off x="518160" y="3914946"/>
            <a:ext cx="10159663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EC520B4-2FAA-5253-3B48-9854034F417C}"/>
              </a:ext>
            </a:extLst>
          </p:cNvPr>
          <p:cNvSpPr txBox="1"/>
          <p:nvPr/>
        </p:nvSpPr>
        <p:spPr>
          <a:xfrm>
            <a:off x="517779" y="5081871"/>
            <a:ext cx="10159663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73186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 animBg="1"/>
      <p:bldP spid="92" grpId="0" animBg="1"/>
      <p:bldP spid="2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B914B61-DB5F-431D-95E7-BE60C9010600}"/>
              </a:ext>
            </a:extLst>
          </p:cNvPr>
          <p:cNvSpPr/>
          <p:nvPr/>
        </p:nvSpPr>
        <p:spPr>
          <a:xfrm rot="1037778">
            <a:off x="1403671" y="1748557"/>
            <a:ext cx="3518682" cy="3518682"/>
          </a:xfrm>
          <a:prstGeom prst="roundRect">
            <a:avLst/>
          </a:prstGeom>
          <a:noFill/>
          <a:ln w="381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B8F626-3291-75A1-E47E-21D974D883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1028">
            <a:off x="306611" y="1120347"/>
            <a:ext cx="4077033" cy="1614973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3A7415A-F877-85DD-3C3E-31014E4ED848}"/>
              </a:ext>
            </a:extLst>
          </p:cNvPr>
          <p:cNvSpPr txBox="1"/>
          <p:nvPr/>
        </p:nvSpPr>
        <p:spPr>
          <a:xfrm>
            <a:off x="265998" y="232201"/>
            <a:ext cx="11547173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فعالیت های </a:t>
            </a:r>
            <a:r>
              <a:rPr lang="fa-IR" sz="2800" dirty="0">
                <a:solidFill>
                  <a:srgbClr val="8F0603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شهید حسن باقری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391E2ED4-AB0F-47E7-C5A4-4866CE86FC02}"/>
              </a:ext>
            </a:extLst>
          </p:cNvPr>
          <p:cNvSpPr/>
          <p:nvPr/>
        </p:nvSpPr>
        <p:spPr>
          <a:xfrm>
            <a:off x="8350269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75D79F9-0045-DA97-80F5-2DA977322341}"/>
              </a:ext>
            </a:extLst>
          </p:cNvPr>
          <p:cNvSpPr/>
          <p:nvPr/>
        </p:nvSpPr>
        <p:spPr>
          <a:xfrm>
            <a:off x="3717083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EB4B00-1BA2-53C5-2E3B-B70587930229}"/>
              </a:ext>
            </a:extLst>
          </p:cNvPr>
          <p:cNvSpPr txBox="1"/>
          <p:nvPr/>
        </p:nvSpPr>
        <p:spPr>
          <a:xfrm>
            <a:off x="6451600" y="1164753"/>
            <a:ext cx="4963173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A41F8C-288A-2D1E-072D-87E983945C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1" r="8679"/>
          <a:stretch/>
        </p:blipFill>
        <p:spPr>
          <a:xfrm rot="20970286">
            <a:off x="761509" y="1934525"/>
            <a:ext cx="4803006" cy="4153568"/>
          </a:xfrm>
          <a:prstGeom prst="roundRect">
            <a:avLst>
              <a:gd name="adj" fmla="val 11948"/>
            </a:avLst>
          </a:prstGeom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18946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4" grpId="0"/>
      <p:bldP spid="91" grpId="0" animBg="1"/>
      <p:bldP spid="92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FDF40C5-9747-AF0B-323F-B5447334C03B}"/>
              </a:ext>
            </a:extLst>
          </p:cNvPr>
          <p:cNvSpPr/>
          <p:nvPr/>
        </p:nvSpPr>
        <p:spPr>
          <a:xfrm rot="1037778">
            <a:off x="933994" y="582514"/>
            <a:ext cx="1933977" cy="1933977"/>
          </a:xfrm>
          <a:prstGeom prst="roundRect">
            <a:avLst/>
          </a:prstGeom>
          <a:noFill/>
          <a:ln w="381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B6217C2-B898-2D18-712B-7A09A7A09669}"/>
              </a:ext>
            </a:extLst>
          </p:cNvPr>
          <p:cNvSpPr/>
          <p:nvPr/>
        </p:nvSpPr>
        <p:spPr>
          <a:xfrm rot="1037778">
            <a:off x="7722198" y="1429214"/>
            <a:ext cx="3178883" cy="3178883"/>
          </a:xfrm>
          <a:prstGeom prst="roundRect">
            <a:avLst/>
          </a:prstGeom>
          <a:noFill/>
          <a:ln w="381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3A7415A-F877-85DD-3C3E-31014E4ED848}"/>
              </a:ext>
            </a:extLst>
          </p:cNvPr>
          <p:cNvSpPr txBox="1"/>
          <p:nvPr/>
        </p:nvSpPr>
        <p:spPr>
          <a:xfrm>
            <a:off x="265998" y="232201"/>
            <a:ext cx="11547173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فعالیت های </a:t>
            </a:r>
            <a:r>
              <a:rPr lang="fa-IR" sz="2800" dirty="0">
                <a:solidFill>
                  <a:srgbClr val="8F0603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شهید حسن باقری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391E2ED4-AB0F-47E7-C5A4-4866CE86FC02}"/>
              </a:ext>
            </a:extLst>
          </p:cNvPr>
          <p:cNvSpPr/>
          <p:nvPr/>
        </p:nvSpPr>
        <p:spPr>
          <a:xfrm>
            <a:off x="8350269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75D79F9-0045-DA97-80F5-2DA977322341}"/>
              </a:ext>
            </a:extLst>
          </p:cNvPr>
          <p:cNvSpPr/>
          <p:nvPr/>
        </p:nvSpPr>
        <p:spPr>
          <a:xfrm>
            <a:off x="3717083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FC0534A-4963-A6C1-5B4E-E3398A60C2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7" r="11283"/>
          <a:stretch/>
        </p:blipFill>
        <p:spPr>
          <a:xfrm rot="20913766">
            <a:off x="7670800" y="1419955"/>
            <a:ext cx="3281680" cy="3197403"/>
          </a:xfrm>
          <a:prstGeom prst="roundRect">
            <a:avLst>
              <a:gd name="adj" fmla="val 13807"/>
            </a:avLst>
          </a:prstGeo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FF88D2-357A-BDAB-F82F-0C11D8E7A6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7" r="22358"/>
          <a:stretch/>
        </p:blipFill>
        <p:spPr>
          <a:xfrm rot="1201094">
            <a:off x="744630" y="716354"/>
            <a:ext cx="1843859" cy="1888593"/>
          </a:xfrm>
          <a:prstGeom prst="roundRect">
            <a:avLst>
              <a:gd name="adj" fmla="val 14000"/>
            </a:avLst>
          </a:prstGeo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89DBC0D-0C86-9639-8204-158159DDBFE7}"/>
              </a:ext>
            </a:extLst>
          </p:cNvPr>
          <p:cNvSpPr/>
          <p:nvPr/>
        </p:nvSpPr>
        <p:spPr>
          <a:xfrm>
            <a:off x="787602" y="3157305"/>
            <a:ext cx="5907600" cy="3026176"/>
          </a:xfrm>
          <a:prstGeom prst="roundRect">
            <a:avLst>
              <a:gd name="adj" fmla="val 11798"/>
            </a:avLst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202C794-D3BA-CA2F-0519-142F14DECA1F}"/>
              </a:ext>
            </a:extLst>
          </p:cNvPr>
          <p:cNvSpPr/>
          <p:nvPr/>
        </p:nvSpPr>
        <p:spPr>
          <a:xfrm>
            <a:off x="6080641" y="4055832"/>
            <a:ext cx="1229122" cy="12291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aphic 15">
            <a:extLst>
              <a:ext uri="{FF2B5EF4-FFF2-40B4-BE49-F238E27FC236}">
                <a16:creationId xmlns:a16="http://schemas.microsoft.com/office/drawing/2014/main" id="{473714B1-5079-615F-3378-3CC7B0ADF24F}"/>
              </a:ext>
            </a:extLst>
          </p:cNvPr>
          <p:cNvGrpSpPr/>
          <p:nvPr/>
        </p:nvGrpSpPr>
        <p:grpSpPr>
          <a:xfrm>
            <a:off x="6472650" y="4313605"/>
            <a:ext cx="445103" cy="541496"/>
            <a:chOff x="5868828" y="3153727"/>
            <a:chExt cx="445103" cy="541496"/>
          </a:xfrm>
          <a:solidFill>
            <a:schemeClr val="tx1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1FFBCC0-06E3-25AD-BEE1-C174423A0A4B}"/>
                </a:ext>
              </a:extLst>
            </p:cNvPr>
            <p:cNvSpPr/>
            <p:nvPr/>
          </p:nvSpPr>
          <p:spPr>
            <a:xfrm>
              <a:off x="6144767" y="3225831"/>
              <a:ext cx="132683" cy="108584"/>
            </a:xfrm>
            <a:custGeom>
              <a:avLst/>
              <a:gdLst>
                <a:gd name="connsiteX0" fmla="*/ 132588 w 132683"/>
                <a:gd name="connsiteY0" fmla="*/ 66294 h 108584"/>
                <a:gd name="connsiteX1" fmla="*/ 66294 w 132683"/>
                <a:gd name="connsiteY1" fmla="*/ 0 h 108584"/>
                <a:gd name="connsiteX2" fmla="*/ 0 w 132683"/>
                <a:gd name="connsiteY2" fmla="*/ 66294 h 108584"/>
                <a:gd name="connsiteX3" fmla="*/ 0 w 132683"/>
                <a:gd name="connsiteY3" fmla="*/ 108585 h 108584"/>
                <a:gd name="connsiteX4" fmla="*/ 132683 w 132683"/>
                <a:gd name="connsiteY4" fmla="*/ 108585 h 108584"/>
                <a:gd name="connsiteX5" fmla="*/ 132683 w 132683"/>
                <a:gd name="connsiteY5" fmla="*/ 66294 h 10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683" h="108584">
                  <a:moveTo>
                    <a:pt x="132588" y="66294"/>
                  </a:moveTo>
                  <a:cubicBezTo>
                    <a:pt x="132588" y="29813"/>
                    <a:pt x="102775" y="0"/>
                    <a:pt x="66294" y="0"/>
                  </a:cubicBezTo>
                  <a:cubicBezTo>
                    <a:pt x="29718" y="0"/>
                    <a:pt x="0" y="29813"/>
                    <a:pt x="0" y="66294"/>
                  </a:cubicBezTo>
                  <a:lnTo>
                    <a:pt x="0" y="108585"/>
                  </a:lnTo>
                  <a:lnTo>
                    <a:pt x="132683" y="108585"/>
                  </a:lnTo>
                  <a:lnTo>
                    <a:pt x="132683" y="66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582343B-0560-D1C9-0C4C-1BCDC6A1E79C}"/>
                </a:ext>
              </a:extLst>
            </p:cNvPr>
            <p:cNvSpPr/>
            <p:nvPr/>
          </p:nvSpPr>
          <p:spPr>
            <a:xfrm>
              <a:off x="6181248" y="3153727"/>
              <a:ext cx="59626" cy="59626"/>
            </a:xfrm>
            <a:custGeom>
              <a:avLst/>
              <a:gdLst>
                <a:gd name="connsiteX0" fmla="*/ 29813 w 59626"/>
                <a:gd name="connsiteY0" fmla="*/ 59627 h 59626"/>
                <a:gd name="connsiteX1" fmla="*/ 59626 w 59626"/>
                <a:gd name="connsiteY1" fmla="*/ 29813 h 59626"/>
                <a:gd name="connsiteX2" fmla="*/ 29813 w 59626"/>
                <a:gd name="connsiteY2" fmla="*/ 0 h 59626"/>
                <a:gd name="connsiteX3" fmla="*/ 0 w 59626"/>
                <a:gd name="connsiteY3" fmla="*/ 29813 h 59626"/>
                <a:gd name="connsiteX4" fmla="*/ 29813 w 59626"/>
                <a:gd name="connsiteY4" fmla="*/ 59627 h 5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626">
                  <a:moveTo>
                    <a:pt x="29813" y="59627"/>
                  </a:moveTo>
                  <a:cubicBezTo>
                    <a:pt x="46196" y="59627"/>
                    <a:pt x="59626" y="46196"/>
                    <a:pt x="59626" y="29813"/>
                  </a:cubicBezTo>
                  <a:cubicBezTo>
                    <a:pt x="59626" y="13430"/>
                    <a:pt x="46196" y="0"/>
                    <a:pt x="29813" y="0"/>
                  </a:cubicBezTo>
                  <a:cubicBezTo>
                    <a:pt x="13430" y="0"/>
                    <a:pt x="0" y="13430"/>
                    <a:pt x="0" y="29813"/>
                  </a:cubicBezTo>
                  <a:cubicBezTo>
                    <a:pt x="0" y="46196"/>
                    <a:pt x="13430" y="59627"/>
                    <a:pt x="29813" y="596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7E84328-EAD0-BB69-0608-B0087B04A245}"/>
                </a:ext>
              </a:extLst>
            </p:cNvPr>
            <p:cNvSpPr/>
            <p:nvPr/>
          </p:nvSpPr>
          <p:spPr>
            <a:xfrm>
              <a:off x="5940932" y="3153727"/>
              <a:ext cx="59626" cy="59626"/>
            </a:xfrm>
            <a:custGeom>
              <a:avLst/>
              <a:gdLst>
                <a:gd name="connsiteX0" fmla="*/ 29813 w 59626"/>
                <a:gd name="connsiteY0" fmla="*/ 59627 h 59626"/>
                <a:gd name="connsiteX1" fmla="*/ 59626 w 59626"/>
                <a:gd name="connsiteY1" fmla="*/ 29813 h 59626"/>
                <a:gd name="connsiteX2" fmla="*/ 29813 w 59626"/>
                <a:gd name="connsiteY2" fmla="*/ 0 h 59626"/>
                <a:gd name="connsiteX3" fmla="*/ 0 w 59626"/>
                <a:gd name="connsiteY3" fmla="*/ 29813 h 59626"/>
                <a:gd name="connsiteX4" fmla="*/ 29813 w 59626"/>
                <a:gd name="connsiteY4" fmla="*/ 59627 h 5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626">
                  <a:moveTo>
                    <a:pt x="29813" y="59627"/>
                  </a:moveTo>
                  <a:cubicBezTo>
                    <a:pt x="46196" y="59627"/>
                    <a:pt x="59626" y="46196"/>
                    <a:pt x="59626" y="29813"/>
                  </a:cubicBezTo>
                  <a:cubicBezTo>
                    <a:pt x="59626" y="13430"/>
                    <a:pt x="46196" y="0"/>
                    <a:pt x="29813" y="0"/>
                  </a:cubicBezTo>
                  <a:cubicBezTo>
                    <a:pt x="13430" y="0"/>
                    <a:pt x="0" y="13430"/>
                    <a:pt x="0" y="29813"/>
                  </a:cubicBezTo>
                  <a:cubicBezTo>
                    <a:pt x="0" y="46196"/>
                    <a:pt x="13430" y="59627"/>
                    <a:pt x="29813" y="596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E226F30-4C94-1E66-A4C4-9CF620746F23}"/>
                </a:ext>
              </a:extLst>
            </p:cNvPr>
            <p:cNvSpPr/>
            <p:nvPr/>
          </p:nvSpPr>
          <p:spPr>
            <a:xfrm>
              <a:off x="5868828" y="3346036"/>
              <a:ext cx="445103" cy="349186"/>
            </a:xfrm>
            <a:custGeom>
              <a:avLst/>
              <a:gdLst>
                <a:gd name="connsiteX0" fmla="*/ 66294 w 445103"/>
                <a:gd name="connsiteY0" fmla="*/ 168212 h 349186"/>
                <a:gd name="connsiteX1" fmla="*/ 445103 w 445103"/>
                <a:gd name="connsiteY1" fmla="*/ 168212 h 349186"/>
                <a:gd name="connsiteX2" fmla="*/ 445103 w 445103"/>
                <a:gd name="connsiteY2" fmla="*/ 0 h 349186"/>
                <a:gd name="connsiteX3" fmla="*/ 415290 w 445103"/>
                <a:gd name="connsiteY3" fmla="*/ 0 h 349186"/>
                <a:gd name="connsiteX4" fmla="*/ 271082 w 445103"/>
                <a:gd name="connsiteY4" fmla="*/ 0 h 349186"/>
                <a:gd name="connsiteX5" fmla="*/ 174974 w 445103"/>
                <a:gd name="connsiteY5" fmla="*/ 0 h 349186"/>
                <a:gd name="connsiteX6" fmla="*/ 30766 w 445103"/>
                <a:gd name="connsiteY6" fmla="*/ 0 h 349186"/>
                <a:gd name="connsiteX7" fmla="*/ 953 w 445103"/>
                <a:gd name="connsiteY7" fmla="*/ 0 h 349186"/>
                <a:gd name="connsiteX8" fmla="*/ 953 w 445103"/>
                <a:gd name="connsiteY8" fmla="*/ 60579 h 349186"/>
                <a:gd name="connsiteX9" fmla="*/ 211455 w 445103"/>
                <a:gd name="connsiteY9" fmla="*/ 60579 h 349186"/>
                <a:gd name="connsiteX10" fmla="*/ 217265 w 445103"/>
                <a:gd name="connsiteY10" fmla="*/ 66389 h 349186"/>
                <a:gd name="connsiteX11" fmla="*/ 211455 w 445103"/>
                <a:gd name="connsiteY11" fmla="*/ 72199 h 349186"/>
                <a:gd name="connsiteX12" fmla="*/ 0 w 445103"/>
                <a:gd name="connsiteY12" fmla="*/ 72199 h 349186"/>
                <a:gd name="connsiteX13" fmla="*/ 0 w 445103"/>
                <a:gd name="connsiteY13" fmla="*/ 276987 h 349186"/>
                <a:gd name="connsiteX14" fmla="*/ 342233 w 445103"/>
                <a:gd name="connsiteY14" fmla="*/ 276987 h 349186"/>
                <a:gd name="connsiteX15" fmla="*/ 348044 w 445103"/>
                <a:gd name="connsiteY15" fmla="*/ 282797 h 349186"/>
                <a:gd name="connsiteX16" fmla="*/ 342233 w 445103"/>
                <a:gd name="connsiteY16" fmla="*/ 288607 h 349186"/>
                <a:gd name="connsiteX17" fmla="*/ 0 w 445103"/>
                <a:gd name="connsiteY17" fmla="*/ 288607 h 349186"/>
                <a:gd name="connsiteX18" fmla="*/ 0 w 445103"/>
                <a:gd name="connsiteY18" fmla="*/ 349186 h 349186"/>
                <a:gd name="connsiteX19" fmla="*/ 445103 w 445103"/>
                <a:gd name="connsiteY19" fmla="*/ 349186 h 349186"/>
                <a:gd name="connsiteX20" fmla="*/ 445103 w 445103"/>
                <a:gd name="connsiteY20" fmla="*/ 179737 h 349186"/>
                <a:gd name="connsiteX21" fmla="*/ 66294 w 445103"/>
                <a:gd name="connsiteY21" fmla="*/ 179737 h 349186"/>
                <a:gd name="connsiteX22" fmla="*/ 60484 w 445103"/>
                <a:gd name="connsiteY22" fmla="*/ 173926 h 349186"/>
                <a:gd name="connsiteX23" fmla="*/ 66294 w 445103"/>
                <a:gd name="connsiteY23" fmla="*/ 168212 h 34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45103" h="349186">
                  <a:moveTo>
                    <a:pt x="66294" y="168212"/>
                  </a:moveTo>
                  <a:lnTo>
                    <a:pt x="445103" y="168212"/>
                  </a:lnTo>
                  <a:lnTo>
                    <a:pt x="445103" y="0"/>
                  </a:lnTo>
                  <a:lnTo>
                    <a:pt x="415290" y="0"/>
                  </a:lnTo>
                  <a:lnTo>
                    <a:pt x="271082" y="0"/>
                  </a:lnTo>
                  <a:lnTo>
                    <a:pt x="174974" y="0"/>
                  </a:lnTo>
                  <a:lnTo>
                    <a:pt x="30766" y="0"/>
                  </a:lnTo>
                  <a:lnTo>
                    <a:pt x="953" y="0"/>
                  </a:lnTo>
                  <a:lnTo>
                    <a:pt x="953" y="60579"/>
                  </a:lnTo>
                  <a:lnTo>
                    <a:pt x="211455" y="60579"/>
                  </a:lnTo>
                  <a:cubicBezTo>
                    <a:pt x="214313" y="60579"/>
                    <a:pt x="217265" y="63437"/>
                    <a:pt x="217265" y="66389"/>
                  </a:cubicBezTo>
                  <a:cubicBezTo>
                    <a:pt x="217265" y="69247"/>
                    <a:pt x="214408" y="72199"/>
                    <a:pt x="211455" y="72199"/>
                  </a:cubicBezTo>
                  <a:lnTo>
                    <a:pt x="0" y="72199"/>
                  </a:lnTo>
                  <a:lnTo>
                    <a:pt x="0" y="276987"/>
                  </a:lnTo>
                  <a:lnTo>
                    <a:pt x="342233" y="276987"/>
                  </a:lnTo>
                  <a:cubicBezTo>
                    <a:pt x="345091" y="276987"/>
                    <a:pt x="348044" y="279844"/>
                    <a:pt x="348044" y="282797"/>
                  </a:cubicBezTo>
                  <a:cubicBezTo>
                    <a:pt x="348044" y="285655"/>
                    <a:pt x="345186" y="288607"/>
                    <a:pt x="342233" y="288607"/>
                  </a:cubicBezTo>
                  <a:lnTo>
                    <a:pt x="0" y="288607"/>
                  </a:lnTo>
                  <a:lnTo>
                    <a:pt x="0" y="349186"/>
                  </a:lnTo>
                  <a:lnTo>
                    <a:pt x="445103" y="349186"/>
                  </a:lnTo>
                  <a:lnTo>
                    <a:pt x="445103" y="179737"/>
                  </a:lnTo>
                  <a:lnTo>
                    <a:pt x="66294" y="179737"/>
                  </a:lnTo>
                  <a:cubicBezTo>
                    <a:pt x="63437" y="179737"/>
                    <a:pt x="60484" y="176879"/>
                    <a:pt x="60484" y="173926"/>
                  </a:cubicBezTo>
                  <a:cubicBezTo>
                    <a:pt x="60579" y="171069"/>
                    <a:pt x="62484" y="168212"/>
                    <a:pt x="66294" y="1682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EE95511-B177-3AB4-79A1-F65D46F41EB5}"/>
                </a:ext>
              </a:extLst>
            </p:cNvPr>
            <p:cNvSpPr/>
            <p:nvPr/>
          </p:nvSpPr>
          <p:spPr>
            <a:xfrm>
              <a:off x="5904451" y="3225831"/>
              <a:ext cx="132683" cy="108584"/>
            </a:xfrm>
            <a:custGeom>
              <a:avLst/>
              <a:gdLst>
                <a:gd name="connsiteX0" fmla="*/ 132588 w 132683"/>
                <a:gd name="connsiteY0" fmla="*/ 66294 h 108584"/>
                <a:gd name="connsiteX1" fmla="*/ 66294 w 132683"/>
                <a:gd name="connsiteY1" fmla="*/ 0 h 108584"/>
                <a:gd name="connsiteX2" fmla="*/ 0 w 132683"/>
                <a:gd name="connsiteY2" fmla="*/ 66294 h 108584"/>
                <a:gd name="connsiteX3" fmla="*/ 0 w 132683"/>
                <a:gd name="connsiteY3" fmla="*/ 108585 h 108584"/>
                <a:gd name="connsiteX4" fmla="*/ 132683 w 132683"/>
                <a:gd name="connsiteY4" fmla="*/ 108585 h 108584"/>
                <a:gd name="connsiteX5" fmla="*/ 132683 w 132683"/>
                <a:gd name="connsiteY5" fmla="*/ 66294 h 10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683" h="108584">
                  <a:moveTo>
                    <a:pt x="132588" y="66294"/>
                  </a:moveTo>
                  <a:cubicBezTo>
                    <a:pt x="132588" y="29813"/>
                    <a:pt x="102775" y="0"/>
                    <a:pt x="66294" y="0"/>
                  </a:cubicBezTo>
                  <a:cubicBezTo>
                    <a:pt x="29718" y="0"/>
                    <a:pt x="0" y="29813"/>
                    <a:pt x="0" y="66294"/>
                  </a:cubicBezTo>
                  <a:lnTo>
                    <a:pt x="0" y="108585"/>
                  </a:lnTo>
                  <a:lnTo>
                    <a:pt x="132683" y="108585"/>
                  </a:lnTo>
                  <a:lnTo>
                    <a:pt x="132683" y="662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00D1087F-8509-B83A-CAF5-75A7AC0D1CC0}"/>
              </a:ext>
            </a:extLst>
          </p:cNvPr>
          <p:cNvSpPr txBox="1"/>
          <p:nvPr/>
        </p:nvSpPr>
        <p:spPr>
          <a:xfrm>
            <a:off x="995864" y="3414523"/>
            <a:ext cx="486475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chemeClr val="bg1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26" name="Graphic 5">
            <a:extLst>
              <a:ext uri="{FF2B5EF4-FFF2-40B4-BE49-F238E27FC236}">
                <a16:creationId xmlns:a16="http://schemas.microsoft.com/office/drawing/2014/main" id="{6DF89DAD-0FC4-2171-19EF-9C67FFCD335A}"/>
              </a:ext>
            </a:extLst>
          </p:cNvPr>
          <p:cNvGrpSpPr/>
          <p:nvPr/>
        </p:nvGrpSpPr>
        <p:grpSpPr>
          <a:xfrm>
            <a:off x="1934245" y="539716"/>
            <a:ext cx="364140" cy="375162"/>
            <a:chOff x="2126383" y="557880"/>
            <a:chExt cx="559115" cy="576039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553C26A-E665-0E35-0BEE-9835418E3F24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DADD807-917D-0A23-03C8-367E63228A8E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1E48E7C-2571-2E45-EE9B-E4D16035DD5F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064228C-2D0C-CFB0-143E-F9C239F2AEDE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6D471B5-6B31-D8D8-79E9-D56B2F7F9AA9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FC532C0-0CF8-A2AB-E943-4AD672E7B666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8EB3655-6E54-53C8-80D8-1034A0A6BA42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9E5BF4B-5C30-6EC8-1CE4-A58A4FE0E803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E1F51D2-529A-94E2-1AFB-2A6807EBD075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A6A9F49-D0C8-FDC0-755F-8EEAD68DF651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23EC919-40B9-F5E2-EE6C-563BA024113F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Graphic 5">
            <a:extLst>
              <a:ext uri="{FF2B5EF4-FFF2-40B4-BE49-F238E27FC236}">
                <a16:creationId xmlns:a16="http://schemas.microsoft.com/office/drawing/2014/main" id="{E227A37D-143A-03B9-ED90-834A3B101907}"/>
              </a:ext>
            </a:extLst>
          </p:cNvPr>
          <p:cNvGrpSpPr/>
          <p:nvPr/>
        </p:nvGrpSpPr>
        <p:grpSpPr>
          <a:xfrm>
            <a:off x="8947499" y="1174340"/>
            <a:ext cx="364140" cy="375162"/>
            <a:chOff x="2126383" y="557880"/>
            <a:chExt cx="559115" cy="576039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F6416DE-819D-ADE6-6729-956FC5802B54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D835C59-A8FE-D2B0-9384-AA63C94A1D08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812C9A5-324A-AFD8-2ABF-094D9680E81C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B33EB29-E764-0499-7380-FC3655AD829C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560E6CA-08A4-DE17-8E96-E5FB9EAD2AE4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DB8AE24-4F3B-564C-296A-57263374D42D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D94874E6-C2BC-6EA6-BD82-07896CA447AB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CE88C61-2BDF-6C45-3136-D3EB55C79C98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39914136-8F6F-0700-1D4D-1D9DB3E369E3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5F60814-8D74-348D-8A71-143C1A93418C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56D8EBE-7360-87AE-25FF-B0151C431D4B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38162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84" grpId="0"/>
      <p:bldP spid="91" grpId="0" animBg="1"/>
      <p:bldP spid="92" grpId="0" animBg="1"/>
      <p:bldP spid="13" grpId="0" animBg="1"/>
      <p:bldP spid="14" grpId="0" animBg="1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02519F-9DFE-4578-938A-60ACD231942D}"/>
              </a:ext>
            </a:extLst>
          </p:cNvPr>
          <p:cNvSpPr txBox="1"/>
          <p:nvPr/>
        </p:nvSpPr>
        <p:spPr>
          <a:xfrm>
            <a:off x="305918" y="3772453"/>
            <a:ext cx="115307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8F0603"/>
                </a:solidFill>
                <a:cs typeface="B Yekan" panose="00000400000000000000" pitchFamily="2" charset="-78"/>
              </a:rPr>
              <a:t>اعزام به جبهه</a:t>
            </a:r>
            <a:endParaRPr lang="en-US" sz="13800" dirty="0">
              <a:solidFill>
                <a:srgbClr val="8F0603"/>
              </a:solidFill>
              <a:cs typeface="B Yekan" panose="00000400000000000000" pitchFamily="2" charset="-78"/>
            </a:endParaRPr>
          </a:p>
          <a:p>
            <a:pPr algn="ctr"/>
            <a:endParaRPr lang="en-US" sz="3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5" name="Graphic 3">
            <a:extLst>
              <a:ext uri="{FF2B5EF4-FFF2-40B4-BE49-F238E27FC236}">
                <a16:creationId xmlns:a16="http://schemas.microsoft.com/office/drawing/2014/main" id="{7A98D7E0-A082-6998-F8C5-AF3615797643}"/>
              </a:ext>
            </a:extLst>
          </p:cNvPr>
          <p:cNvSpPr/>
          <p:nvPr/>
        </p:nvSpPr>
        <p:spPr>
          <a:xfrm>
            <a:off x="5699739" y="1471100"/>
            <a:ext cx="1364838" cy="2301353"/>
          </a:xfrm>
          <a:custGeom>
            <a:avLst/>
            <a:gdLst>
              <a:gd name="connsiteX0" fmla="*/ 122996 w 1863619"/>
              <a:gd name="connsiteY0" fmla="*/ 1285212 h 3142384"/>
              <a:gd name="connsiteX1" fmla="*/ 135556 w 1863619"/>
              <a:gd name="connsiteY1" fmla="*/ 1423230 h 3142384"/>
              <a:gd name="connsiteX2" fmla="*/ 183168 w 1863619"/>
              <a:gd name="connsiteY2" fmla="*/ 1493480 h 3142384"/>
              <a:gd name="connsiteX3" fmla="*/ 191347 w 1863619"/>
              <a:gd name="connsiteY3" fmla="*/ 1581110 h 3142384"/>
              <a:gd name="connsiteX4" fmla="*/ 207705 w 1863619"/>
              <a:gd name="connsiteY4" fmla="*/ 1774480 h 3142384"/>
              <a:gd name="connsiteX5" fmla="*/ 195875 w 1863619"/>
              <a:gd name="connsiteY5" fmla="*/ 1975006 h 3142384"/>
              <a:gd name="connsiteX6" fmla="*/ 203323 w 1863619"/>
              <a:gd name="connsiteY6" fmla="*/ 2157569 h 3142384"/>
              <a:gd name="connsiteX7" fmla="*/ 193684 w 1863619"/>
              <a:gd name="connsiteY7" fmla="*/ 2170421 h 3142384"/>
              <a:gd name="connsiteX8" fmla="*/ 198796 w 1863619"/>
              <a:gd name="connsiteY8" fmla="*/ 2235852 h 3142384"/>
              <a:gd name="connsiteX9" fmla="*/ 188572 w 1863619"/>
              <a:gd name="connsiteY9" fmla="*/ 2321875 h 3142384"/>
              <a:gd name="connsiteX10" fmla="*/ 212962 w 1863619"/>
              <a:gd name="connsiteY10" fmla="*/ 2362915 h 3142384"/>
              <a:gd name="connsiteX11" fmla="*/ 184775 w 1863619"/>
              <a:gd name="connsiteY11" fmla="*/ 2427031 h 3142384"/>
              <a:gd name="connsiteX12" fmla="*/ 130882 w 1863619"/>
              <a:gd name="connsiteY12" fmla="*/ 2514369 h 3142384"/>
              <a:gd name="connsiteX13" fmla="*/ 115255 w 1863619"/>
              <a:gd name="connsiteY13" fmla="*/ 2619817 h 3142384"/>
              <a:gd name="connsiteX14" fmla="*/ 107514 w 1863619"/>
              <a:gd name="connsiteY14" fmla="*/ 2641287 h 3142384"/>
              <a:gd name="connsiteX15" fmla="*/ 110435 w 1863619"/>
              <a:gd name="connsiteY15" fmla="*/ 2768058 h 3142384"/>
              <a:gd name="connsiteX16" fmla="*/ 75091 w 1863619"/>
              <a:gd name="connsiteY16" fmla="*/ 2992099 h 3142384"/>
              <a:gd name="connsiteX17" fmla="*/ 101672 w 1863619"/>
              <a:gd name="connsiteY17" fmla="*/ 3142384 h 3142384"/>
              <a:gd name="connsiteX18" fmla="*/ 296211 w 1863619"/>
              <a:gd name="connsiteY18" fmla="*/ 3142384 h 3142384"/>
              <a:gd name="connsiteX19" fmla="*/ 310962 w 1863619"/>
              <a:gd name="connsiteY19" fmla="*/ 3050957 h 3142384"/>
              <a:gd name="connsiteX20" fmla="*/ 284381 w 1863619"/>
              <a:gd name="connsiteY20" fmla="*/ 2897604 h 3142384"/>
              <a:gd name="connsiteX21" fmla="*/ 343385 w 1863619"/>
              <a:gd name="connsiteY21" fmla="*/ 2838600 h 3142384"/>
              <a:gd name="connsiteX22" fmla="*/ 370696 w 1863619"/>
              <a:gd name="connsiteY22" fmla="*/ 2750970 h 3142384"/>
              <a:gd name="connsiteX23" fmla="*/ 380482 w 1863619"/>
              <a:gd name="connsiteY23" fmla="*/ 2748049 h 3142384"/>
              <a:gd name="connsiteX24" fmla="*/ 406041 w 1863619"/>
              <a:gd name="connsiteY24" fmla="*/ 2667576 h 3142384"/>
              <a:gd name="connsiteX25" fmla="*/ 446204 w 1863619"/>
              <a:gd name="connsiteY25" fmla="*/ 2563442 h 3142384"/>
              <a:gd name="connsiteX26" fmla="*/ 460809 w 1863619"/>
              <a:gd name="connsiteY26" fmla="*/ 2515976 h 3142384"/>
              <a:gd name="connsiteX27" fmla="*/ 459349 w 1863619"/>
              <a:gd name="connsiteY27" fmla="*/ 2465150 h 3142384"/>
              <a:gd name="connsiteX28" fmla="*/ 475852 w 1863619"/>
              <a:gd name="connsiteY28" fmla="*/ 2425863 h 3142384"/>
              <a:gd name="connsiteX29" fmla="*/ 531936 w 1863619"/>
              <a:gd name="connsiteY29" fmla="*/ 2302012 h 3142384"/>
              <a:gd name="connsiteX30" fmla="*/ 652135 w 1863619"/>
              <a:gd name="connsiteY30" fmla="*/ 1976467 h 3142384"/>
              <a:gd name="connsiteX31" fmla="*/ 750134 w 1863619"/>
              <a:gd name="connsiteY31" fmla="*/ 2184004 h 3142384"/>
              <a:gd name="connsiteX32" fmla="*/ 794387 w 1863619"/>
              <a:gd name="connsiteY32" fmla="*/ 2290182 h 3142384"/>
              <a:gd name="connsiteX33" fmla="*/ 756122 w 1863619"/>
              <a:gd name="connsiteY33" fmla="*/ 2670497 h 3142384"/>
              <a:gd name="connsiteX34" fmla="*/ 823890 w 1863619"/>
              <a:gd name="connsiteY34" fmla="*/ 2779596 h 3142384"/>
              <a:gd name="connsiteX35" fmla="*/ 832799 w 1863619"/>
              <a:gd name="connsiteY35" fmla="*/ 2947700 h 3142384"/>
              <a:gd name="connsiteX36" fmla="*/ 1198362 w 1863619"/>
              <a:gd name="connsiteY36" fmla="*/ 2947700 h 3142384"/>
              <a:gd name="connsiteX37" fmla="*/ 1233706 w 1863619"/>
              <a:gd name="connsiteY37" fmla="*/ 2856272 h 3142384"/>
              <a:gd name="connsiteX38" fmla="*/ 1106935 w 1863619"/>
              <a:gd name="connsiteY38" fmla="*/ 2791426 h 3142384"/>
              <a:gd name="connsiteX39" fmla="*/ 1035078 w 1863619"/>
              <a:gd name="connsiteY39" fmla="*/ 2718839 h 3142384"/>
              <a:gd name="connsiteX40" fmla="*/ 1055817 w 1863619"/>
              <a:gd name="connsiteY40" fmla="*/ 2713289 h 3142384"/>
              <a:gd name="connsiteX41" fmla="*/ 1051435 w 1863619"/>
              <a:gd name="connsiteY41" fmla="*/ 2623469 h 3142384"/>
              <a:gd name="connsiteX42" fmla="*/ 1068815 w 1863619"/>
              <a:gd name="connsiteY42" fmla="*/ 2605066 h 3142384"/>
              <a:gd name="connsiteX43" fmla="*/ 1073197 w 1863619"/>
              <a:gd name="connsiteY43" fmla="*/ 2547669 h 3142384"/>
              <a:gd name="connsiteX44" fmla="*/ 1076410 w 1863619"/>
              <a:gd name="connsiteY44" fmla="*/ 2427470 h 3142384"/>
              <a:gd name="connsiteX45" fmla="*/ 1059468 w 1863619"/>
              <a:gd name="connsiteY45" fmla="*/ 2361601 h 3142384"/>
              <a:gd name="connsiteX46" fmla="*/ 1083274 w 1863619"/>
              <a:gd name="connsiteY46" fmla="*/ 2302159 h 3142384"/>
              <a:gd name="connsiteX47" fmla="*/ 1080353 w 1863619"/>
              <a:gd name="connsiteY47" fmla="*/ 2116383 h 3142384"/>
              <a:gd name="connsiteX48" fmla="*/ 1077140 w 1863619"/>
              <a:gd name="connsiteY48" fmla="*/ 2108788 h 3142384"/>
              <a:gd name="connsiteX49" fmla="*/ 1064142 w 1863619"/>
              <a:gd name="connsiteY49" fmla="*/ 2032404 h 3142384"/>
              <a:gd name="connsiteX50" fmla="*/ 1012002 w 1863619"/>
              <a:gd name="connsiteY50" fmla="*/ 1913958 h 3142384"/>
              <a:gd name="connsiteX51" fmla="*/ 977826 w 1863619"/>
              <a:gd name="connsiteY51" fmla="*/ 1873794 h 3142384"/>
              <a:gd name="connsiteX52" fmla="*/ 963805 w 1863619"/>
              <a:gd name="connsiteY52" fmla="*/ 1773458 h 3142384"/>
              <a:gd name="connsiteX53" fmla="*/ 937662 w 1863619"/>
              <a:gd name="connsiteY53" fmla="*/ 1723362 h 3142384"/>
              <a:gd name="connsiteX54" fmla="*/ 941606 w 1863619"/>
              <a:gd name="connsiteY54" fmla="*/ 1671223 h 3142384"/>
              <a:gd name="connsiteX55" fmla="*/ 863761 w 1863619"/>
              <a:gd name="connsiteY55" fmla="*/ 1557303 h 3142384"/>
              <a:gd name="connsiteX56" fmla="*/ 923058 w 1863619"/>
              <a:gd name="connsiteY56" fmla="*/ 1503411 h 3142384"/>
              <a:gd name="connsiteX57" fmla="*/ 938685 w 1863619"/>
              <a:gd name="connsiteY57" fmla="*/ 1376202 h 3142384"/>
              <a:gd name="connsiteX58" fmla="*/ 1020765 w 1863619"/>
              <a:gd name="connsiteY58" fmla="*/ 1406434 h 3142384"/>
              <a:gd name="connsiteX59" fmla="*/ 1235020 w 1863619"/>
              <a:gd name="connsiteY59" fmla="*/ 1278494 h 3142384"/>
              <a:gd name="connsiteX60" fmla="*/ 1246558 w 1863619"/>
              <a:gd name="connsiteY60" fmla="*/ 1076945 h 3142384"/>
              <a:gd name="connsiteX61" fmla="*/ 1334334 w 1863619"/>
              <a:gd name="connsiteY61" fmla="*/ 1079428 h 3142384"/>
              <a:gd name="connsiteX62" fmla="*/ 1432626 w 1863619"/>
              <a:gd name="connsiteY62" fmla="*/ 965801 h 3142384"/>
              <a:gd name="connsiteX63" fmla="*/ 1474835 w 1863619"/>
              <a:gd name="connsiteY63" fmla="*/ 958937 h 3142384"/>
              <a:gd name="connsiteX64" fmla="*/ 1504921 w 1863619"/>
              <a:gd name="connsiteY64" fmla="*/ 936299 h 3142384"/>
              <a:gd name="connsiteX65" fmla="*/ 1575171 w 1863619"/>
              <a:gd name="connsiteY65" fmla="*/ 936299 h 3142384"/>
              <a:gd name="connsiteX66" fmla="*/ 1577654 w 1863619"/>
              <a:gd name="connsiteY66" fmla="*/ 923739 h 3142384"/>
              <a:gd name="connsiteX67" fmla="*/ 1641478 w 1863619"/>
              <a:gd name="connsiteY67" fmla="*/ 904460 h 3142384"/>
              <a:gd name="connsiteX68" fmla="*/ 1649072 w 1863619"/>
              <a:gd name="connsiteY68" fmla="*/ 873936 h 3142384"/>
              <a:gd name="connsiteX69" fmla="*/ 1863620 w 1863619"/>
              <a:gd name="connsiteY69" fmla="*/ 873936 h 3142384"/>
              <a:gd name="connsiteX70" fmla="*/ 1863620 w 1863619"/>
              <a:gd name="connsiteY70" fmla="*/ 836985 h 3142384"/>
              <a:gd name="connsiteX71" fmla="*/ 1863620 w 1863619"/>
              <a:gd name="connsiteY71" fmla="*/ 817852 h 3142384"/>
              <a:gd name="connsiteX72" fmla="*/ 1842880 w 1863619"/>
              <a:gd name="connsiteY72" fmla="*/ 817852 h 3142384"/>
              <a:gd name="connsiteX73" fmla="*/ 1832949 w 1863619"/>
              <a:gd name="connsiteY73" fmla="*/ 837131 h 3142384"/>
              <a:gd name="connsiteX74" fmla="*/ 1575171 w 1863619"/>
              <a:gd name="connsiteY74" fmla="*/ 837131 h 3142384"/>
              <a:gd name="connsiteX75" fmla="*/ 1575171 w 1863619"/>
              <a:gd name="connsiteY75" fmla="*/ 810988 h 3142384"/>
              <a:gd name="connsiteX76" fmla="*/ 1474835 w 1863619"/>
              <a:gd name="connsiteY76" fmla="*/ 810988 h 3142384"/>
              <a:gd name="connsiteX77" fmla="*/ 1454826 w 1863619"/>
              <a:gd name="connsiteY77" fmla="*/ 758264 h 3142384"/>
              <a:gd name="connsiteX78" fmla="*/ 1448253 w 1863619"/>
              <a:gd name="connsiteY78" fmla="*/ 758264 h 3142384"/>
              <a:gd name="connsiteX79" fmla="*/ 1409404 w 1863619"/>
              <a:gd name="connsiteY79" fmla="*/ 674285 h 3142384"/>
              <a:gd name="connsiteX80" fmla="*/ 1350692 w 1863619"/>
              <a:gd name="connsiteY80" fmla="*/ 674285 h 3142384"/>
              <a:gd name="connsiteX81" fmla="*/ 1325571 w 1863619"/>
              <a:gd name="connsiteY81" fmla="*/ 755781 h 3142384"/>
              <a:gd name="connsiteX82" fmla="*/ 1304394 w 1863619"/>
              <a:gd name="connsiteY82" fmla="*/ 720583 h 3142384"/>
              <a:gd name="connsiteX83" fmla="*/ 1073635 w 1863619"/>
              <a:gd name="connsiteY83" fmla="*/ 720583 h 3142384"/>
              <a:gd name="connsiteX84" fmla="*/ 978264 w 1863619"/>
              <a:gd name="connsiteY84" fmla="*/ 534953 h 3142384"/>
              <a:gd name="connsiteX85" fmla="*/ 953582 w 1863619"/>
              <a:gd name="connsiteY85" fmla="*/ 521225 h 3142384"/>
              <a:gd name="connsiteX86" fmla="*/ 974905 w 1863619"/>
              <a:gd name="connsiteY86" fmla="*/ 476972 h 3142384"/>
              <a:gd name="connsiteX87" fmla="*/ 1020765 w 1863619"/>
              <a:gd name="connsiteY87" fmla="*/ 468501 h 3142384"/>
              <a:gd name="connsiteX88" fmla="*/ 1020619 w 1863619"/>
              <a:gd name="connsiteY88" fmla="*/ 355604 h 3142384"/>
              <a:gd name="connsiteX89" fmla="*/ 1110586 w 1863619"/>
              <a:gd name="connsiteY89" fmla="*/ 314126 h 3142384"/>
              <a:gd name="connsiteX90" fmla="*/ 1107227 w 1863619"/>
              <a:gd name="connsiteY90" fmla="*/ 254830 h 3142384"/>
              <a:gd name="connsiteX91" fmla="*/ 1086926 w 1863619"/>
              <a:gd name="connsiteY91" fmla="*/ 156392 h 3142384"/>
              <a:gd name="connsiteX92" fmla="*/ 827395 w 1863619"/>
              <a:gd name="connsiteY92" fmla="*/ 556 h 3142384"/>
              <a:gd name="connsiteX93" fmla="*/ 665425 w 1863619"/>
              <a:gd name="connsiteY93" fmla="*/ 47146 h 3142384"/>
              <a:gd name="connsiteX94" fmla="*/ 618689 w 1863619"/>
              <a:gd name="connsiteY94" fmla="*/ 75188 h 3142384"/>
              <a:gd name="connsiteX95" fmla="*/ 535587 w 1863619"/>
              <a:gd name="connsiteY95" fmla="*/ 197286 h 3142384"/>
              <a:gd name="connsiteX96" fmla="*/ 584806 w 1863619"/>
              <a:gd name="connsiteY96" fmla="*/ 282141 h 3142384"/>
              <a:gd name="connsiteX97" fmla="*/ 622048 w 1863619"/>
              <a:gd name="connsiteY97" fmla="*/ 370355 h 3142384"/>
              <a:gd name="connsiteX98" fmla="*/ 627306 w 1863619"/>
              <a:gd name="connsiteY98" fmla="*/ 397813 h 3142384"/>
              <a:gd name="connsiteX99" fmla="*/ 544204 w 1863619"/>
              <a:gd name="connsiteY99" fmla="*/ 397374 h 3142384"/>
              <a:gd name="connsiteX100" fmla="*/ 453945 w 1863619"/>
              <a:gd name="connsiteY100" fmla="*/ 475073 h 3142384"/>
              <a:gd name="connsiteX101" fmla="*/ 288470 w 1863619"/>
              <a:gd name="connsiteY101" fmla="*/ 492599 h 3142384"/>
              <a:gd name="connsiteX102" fmla="*/ 22 w 1863619"/>
              <a:gd name="connsiteY102" fmla="*/ 949151 h 3142384"/>
              <a:gd name="connsiteX103" fmla="*/ 67789 w 1863619"/>
              <a:gd name="connsiteY103" fmla="*/ 1177428 h 3142384"/>
              <a:gd name="connsiteX104" fmla="*/ 122996 w 1863619"/>
              <a:gd name="connsiteY104" fmla="*/ 1285212 h 3142384"/>
              <a:gd name="connsiteX105" fmla="*/ 1365005 w 1863619"/>
              <a:gd name="connsiteY105" fmla="*/ 694148 h 3142384"/>
              <a:gd name="connsiteX106" fmla="*/ 1401517 w 1863619"/>
              <a:gd name="connsiteY106" fmla="*/ 693272 h 3142384"/>
              <a:gd name="connsiteX107" fmla="*/ 1433502 w 1863619"/>
              <a:gd name="connsiteY107" fmla="*/ 758556 h 3142384"/>
              <a:gd name="connsiteX108" fmla="*/ 1348647 w 1863619"/>
              <a:gd name="connsiteY108" fmla="*/ 758556 h 3142384"/>
              <a:gd name="connsiteX109" fmla="*/ 1365005 w 1863619"/>
              <a:gd name="connsiteY109" fmla="*/ 694148 h 3142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863619" h="3142384">
                <a:moveTo>
                  <a:pt x="122996" y="1285212"/>
                </a:moveTo>
                <a:cubicBezTo>
                  <a:pt x="122996" y="1285212"/>
                  <a:pt x="125478" y="1372988"/>
                  <a:pt x="135556" y="1423230"/>
                </a:cubicBezTo>
                <a:cubicBezTo>
                  <a:pt x="145633" y="1473325"/>
                  <a:pt x="183168" y="1493480"/>
                  <a:pt x="183168" y="1493480"/>
                </a:cubicBezTo>
                <a:lnTo>
                  <a:pt x="191347" y="1581110"/>
                </a:lnTo>
                <a:cubicBezTo>
                  <a:pt x="182876" y="1645664"/>
                  <a:pt x="175428" y="1704814"/>
                  <a:pt x="207705" y="1774480"/>
                </a:cubicBezTo>
                <a:cubicBezTo>
                  <a:pt x="245970" y="1856998"/>
                  <a:pt x="219535" y="1895409"/>
                  <a:pt x="195875" y="1975006"/>
                </a:cubicBezTo>
                <a:cubicBezTo>
                  <a:pt x="176742" y="2039415"/>
                  <a:pt x="194414" y="2090386"/>
                  <a:pt x="203323" y="2157569"/>
                </a:cubicBezTo>
                <a:cubicBezTo>
                  <a:pt x="199380" y="2160344"/>
                  <a:pt x="194998" y="2164580"/>
                  <a:pt x="193684" y="2170421"/>
                </a:cubicBezTo>
                <a:cubicBezTo>
                  <a:pt x="191055" y="2181959"/>
                  <a:pt x="203907" y="2210147"/>
                  <a:pt x="198796" y="2235852"/>
                </a:cubicBezTo>
                <a:cubicBezTo>
                  <a:pt x="193684" y="2261557"/>
                  <a:pt x="178203" y="2296171"/>
                  <a:pt x="188572" y="2321875"/>
                </a:cubicBezTo>
                <a:cubicBezTo>
                  <a:pt x="198796" y="2347580"/>
                  <a:pt x="206536" y="2348895"/>
                  <a:pt x="212962" y="2362915"/>
                </a:cubicBezTo>
                <a:cubicBezTo>
                  <a:pt x="219389" y="2377082"/>
                  <a:pt x="209165" y="2401472"/>
                  <a:pt x="184775" y="2427031"/>
                </a:cubicBezTo>
                <a:cubicBezTo>
                  <a:pt x="160384" y="2452736"/>
                  <a:pt x="150161" y="2462960"/>
                  <a:pt x="130882" y="2514369"/>
                </a:cubicBezTo>
                <a:cubicBezTo>
                  <a:pt x="116715" y="2552050"/>
                  <a:pt x="107514" y="2593674"/>
                  <a:pt x="115255" y="2619817"/>
                </a:cubicBezTo>
                <a:cubicBezTo>
                  <a:pt x="112480" y="2626828"/>
                  <a:pt x="109851" y="2633984"/>
                  <a:pt x="107514" y="2641287"/>
                </a:cubicBezTo>
                <a:cubicBezTo>
                  <a:pt x="78012" y="2735635"/>
                  <a:pt x="104593" y="2723805"/>
                  <a:pt x="110435" y="2768058"/>
                </a:cubicBezTo>
                <a:cubicBezTo>
                  <a:pt x="116277" y="2812311"/>
                  <a:pt x="72170" y="2900671"/>
                  <a:pt x="75091" y="2992099"/>
                </a:cubicBezTo>
                <a:cubicBezTo>
                  <a:pt x="78012" y="3083526"/>
                  <a:pt x="101672" y="3142384"/>
                  <a:pt x="101672" y="3142384"/>
                </a:cubicBezTo>
                <a:lnTo>
                  <a:pt x="296211" y="3142384"/>
                </a:lnTo>
                <a:cubicBezTo>
                  <a:pt x="296211" y="3142384"/>
                  <a:pt x="337543" y="3077538"/>
                  <a:pt x="310962" y="3050957"/>
                </a:cubicBezTo>
                <a:cubicBezTo>
                  <a:pt x="284381" y="3024376"/>
                  <a:pt x="284381" y="2912356"/>
                  <a:pt x="284381" y="2897604"/>
                </a:cubicBezTo>
                <a:cubicBezTo>
                  <a:pt x="284381" y="2882853"/>
                  <a:pt x="310962" y="2877011"/>
                  <a:pt x="343385" y="2838600"/>
                </a:cubicBezTo>
                <a:cubicBezTo>
                  <a:pt x="366023" y="2811873"/>
                  <a:pt x="367191" y="2787921"/>
                  <a:pt x="370696" y="2750970"/>
                </a:cubicBezTo>
                <a:cubicBezTo>
                  <a:pt x="374056" y="2750386"/>
                  <a:pt x="377415" y="2749510"/>
                  <a:pt x="380482" y="2748049"/>
                </a:cubicBezTo>
                <a:cubicBezTo>
                  <a:pt x="418893" y="2731546"/>
                  <a:pt x="404288" y="2705987"/>
                  <a:pt x="406041" y="2667576"/>
                </a:cubicBezTo>
                <a:cubicBezTo>
                  <a:pt x="407939" y="2629165"/>
                  <a:pt x="435251" y="2585350"/>
                  <a:pt x="446204" y="2563442"/>
                </a:cubicBezTo>
                <a:cubicBezTo>
                  <a:pt x="457158" y="2541535"/>
                  <a:pt x="464461" y="2543287"/>
                  <a:pt x="460809" y="2515976"/>
                </a:cubicBezTo>
                <a:cubicBezTo>
                  <a:pt x="459057" y="2502393"/>
                  <a:pt x="458911" y="2482092"/>
                  <a:pt x="459349" y="2465150"/>
                </a:cubicBezTo>
                <a:cubicBezTo>
                  <a:pt x="465775" y="2449815"/>
                  <a:pt x="471471" y="2436379"/>
                  <a:pt x="475852" y="2425863"/>
                </a:cubicBezTo>
                <a:cubicBezTo>
                  <a:pt x="499513" y="2369780"/>
                  <a:pt x="499513" y="2384531"/>
                  <a:pt x="531936" y="2302012"/>
                </a:cubicBezTo>
                <a:cubicBezTo>
                  <a:pt x="564359" y="2219494"/>
                  <a:pt x="652135" y="1976467"/>
                  <a:pt x="652135" y="1976467"/>
                </a:cubicBezTo>
                <a:cubicBezTo>
                  <a:pt x="652135" y="1976467"/>
                  <a:pt x="732316" y="2122079"/>
                  <a:pt x="750134" y="2184004"/>
                </a:cubicBezTo>
                <a:cubicBezTo>
                  <a:pt x="767806" y="2245929"/>
                  <a:pt x="773648" y="2225336"/>
                  <a:pt x="794387" y="2290182"/>
                </a:cubicBezTo>
                <a:cubicBezTo>
                  <a:pt x="814981" y="2355029"/>
                  <a:pt x="750134" y="2605651"/>
                  <a:pt x="756122" y="2670497"/>
                </a:cubicBezTo>
                <a:cubicBezTo>
                  <a:pt x="761964" y="2735343"/>
                  <a:pt x="812206" y="2744252"/>
                  <a:pt x="823890" y="2779596"/>
                </a:cubicBezTo>
                <a:cubicBezTo>
                  <a:pt x="835720" y="2814940"/>
                  <a:pt x="832799" y="2947700"/>
                  <a:pt x="832799" y="2947700"/>
                </a:cubicBezTo>
                <a:lnTo>
                  <a:pt x="1198362" y="2947700"/>
                </a:lnTo>
                <a:cubicBezTo>
                  <a:pt x="1198362" y="2947700"/>
                  <a:pt x="1239694" y="2909435"/>
                  <a:pt x="1233706" y="2856272"/>
                </a:cubicBezTo>
                <a:cubicBezTo>
                  <a:pt x="1227864" y="2803256"/>
                  <a:pt x="1171781" y="2800189"/>
                  <a:pt x="1106935" y="2791426"/>
                </a:cubicBezTo>
                <a:cubicBezTo>
                  <a:pt x="1052458" y="2783977"/>
                  <a:pt x="1039605" y="2766159"/>
                  <a:pt x="1035078" y="2718839"/>
                </a:cubicBezTo>
                <a:cubicBezTo>
                  <a:pt x="1041796" y="2719570"/>
                  <a:pt x="1050121" y="2718985"/>
                  <a:pt x="1055817" y="2713289"/>
                </a:cubicBezTo>
                <a:cubicBezTo>
                  <a:pt x="1066625" y="2702482"/>
                  <a:pt x="1041796" y="2638512"/>
                  <a:pt x="1051435" y="2623469"/>
                </a:cubicBezTo>
                <a:cubicBezTo>
                  <a:pt x="1061221" y="2608279"/>
                  <a:pt x="1059030" y="2620256"/>
                  <a:pt x="1068815" y="2605066"/>
                </a:cubicBezTo>
                <a:cubicBezTo>
                  <a:pt x="1078601" y="2589877"/>
                  <a:pt x="1071006" y="2566071"/>
                  <a:pt x="1073197" y="2547669"/>
                </a:cubicBezTo>
                <a:cubicBezTo>
                  <a:pt x="1075388" y="2529266"/>
                  <a:pt x="1075388" y="2479463"/>
                  <a:pt x="1076410" y="2427470"/>
                </a:cubicBezTo>
                <a:cubicBezTo>
                  <a:pt x="1077286" y="2386867"/>
                  <a:pt x="1072175" y="2373285"/>
                  <a:pt x="1059468" y="2361601"/>
                </a:cubicBezTo>
                <a:cubicBezTo>
                  <a:pt x="1066040" y="2333121"/>
                  <a:pt x="1073781" y="2311506"/>
                  <a:pt x="1083274" y="2302159"/>
                </a:cubicBezTo>
                <a:cubicBezTo>
                  <a:pt x="1124607" y="2260826"/>
                  <a:pt x="1136291" y="2252063"/>
                  <a:pt x="1080353" y="2116383"/>
                </a:cubicBezTo>
                <a:cubicBezTo>
                  <a:pt x="1079331" y="2113900"/>
                  <a:pt x="1078163" y="2111271"/>
                  <a:pt x="1077140" y="2108788"/>
                </a:cubicBezTo>
                <a:cubicBezTo>
                  <a:pt x="1093790" y="2093015"/>
                  <a:pt x="1067209" y="2074028"/>
                  <a:pt x="1064142" y="2032404"/>
                </a:cubicBezTo>
                <a:cubicBezTo>
                  <a:pt x="1060198" y="1978220"/>
                  <a:pt x="1020035" y="1954121"/>
                  <a:pt x="1012002" y="1913958"/>
                </a:cubicBezTo>
                <a:cubicBezTo>
                  <a:pt x="1003969" y="1873794"/>
                  <a:pt x="987904" y="1897892"/>
                  <a:pt x="977826" y="1873794"/>
                </a:cubicBezTo>
                <a:cubicBezTo>
                  <a:pt x="967749" y="1849696"/>
                  <a:pt x="983814" y="1805588"/>
                  <a:pt x="963805" y="1773458"/>
                </a:cubicBezTo>
                <a:cubicBezTo>
                  <a:pt x="943797" y="1741327"/>
                  <a:pt x="945695" y="1747315"/>
                  <a:pt x="937662" y="1723362"/>
                </a:cubicBezTo>
                <a:cubicBezTo>
                  <a:pt x="929630" y="1699264"/>
                  <a:pt x="951683" y="1701309"/>
                  <a:pt x="941606" y="1671223"/>
                </a:cubicBezTo>
                <a:cubicBezTo>
                  <a:pt x="936056" y="1654427"/>
                  <a:pt x="897061" y="1600973"/>
                  <a:pt x="863761" y="1557303"/>
                </a:cubicBezTo>
                <a:cubicBezTo>
                  <a:pt x="891219" y="1542991"/>
                  <a:pt x="915755" y="1524150"/>
                  <a:pt x="923058" y="1503411"/>
                </a:cubicBezTo>
                <a:cubicBezTo>
                  <a:pt x="938101" y="1460764"/>
                  <a:pt x="938685" y="1376202"/>
                  <a:pt x="938685" y="1376202"/>
                </a:cubicBezTo>
                <a:cubicBezTo>
                  <a:pt x="938685" y="1376202"/>
                  <a:pt x="980601" y="1394020"/>
                  <a:pt x="1020765" y="1406434"/>
                </a:cubicBezTo>
                <a:cubicBezTo>
                  <a:pt x="1060929" y="1418994"/>
                  <a:pt x="1169882" y="1361304"/>
                  <a:pt x="1235020" y="1278494"/>
                </a:cubicBezTo>
                <a:cubicBezTo>
                  <a:pt x="1300305" y="1195684"/>
                  <a:pt x="1246558" y="1076945"/>
                  <a:pt x="1246558" y="1076945"/>
                </a:cubicBezTo>
                <a:cubicBezTo>
                  <a:pt x="1246558" y="1076945"/>
                  <a:pt x="1284239" y="1089505"/>
                  <a:pt x="1334334" y="1079428"/>
                </a:cubicBezTo>
                <a:cubicBezTo>
                  <a:pt x="1384576" y="1069350"/>
                  <a:pt x="1432626" y="965801"/>
                  <a:pt x="1432626" y="965801"/>
                </a:cubicBezTo>
                <a:lnTo>
                  <a:pt x="1474835" y="958937"/>
                </a:lnTo>
                <a:lnTo>
                  <a:pt x="1504921" y="936299"/>
                </a:lnTo>
                <a:lnTo>
                  <a:pt x="1575171" y="936299"/>
                </a:lnTo>
                <a:lnTo>
                  <a:pt x="1577654" y="923739"/>
                </a:lnTo>
                <a:lnTo>
                  <a:pt x="1641478" y="904460"/>
                </a:lnTo>
                <a:lnTo>
                  <a:pt x="1649072" y="873936"/>
                </a:lnTo>
                <a:lnTo>
                  <a:pt x="1863620" y="873936"/>
                </a:lnTo>
                <a:lnTo>
                  <a:pt x="1863620" y="836985"/>
                </a:lnTo>
                <a:lnTo>
                  <a:pt x="1863620" y="817852"/>
                </a:lnTo>
                <a:lnTo>
                  <a:pt x="1842880" y="817852"/>
                </a:lnTo>
                <a:lnTo>
                  <a:pt x="1832949" y="837131"/>
                </a:lnTo>
                <a:lnTo>
                  <a:pt x="1575171" y="837131"/>
                </a:lnTo>
                <a:lnTo>
                  <a:pt x="1575171" y="810988"/>
                </a:lnTo>
                <a:lnTo>
                  <a:pt x="1474835" y="810988"/>
                </a:lnTo>
                <a:lnTo>
                  <a:pt x="1454826" y="758264"/>
                </a:lnTo>
                <a:lnTo>
                  <a:pt x="1448253" y="758264"/>
                </a:lnTo>
                <a:lnTo>
                  <a:pt x="1409404" y="674285"/>
                </a:lnTo>
                <a:lnTo>
                  <a:pt x="1350692" y="674285"/>
                </a:lnTo>
                <a:lnTo>
                  <a:pt x="1325571" y="755781"/>
                </a:lnTo>
                <a:lnTo>
                  <a:pt x="1304394" y="720583"/>
                </a:lnTo>
                <a:lnTo>
                  <a:pt x="1073635" y="720583"/>
                </a:lnTo>
                <a:cubicBezTo>
                  <a:pt x="1073635" y="720583"/>
                  <a:pt x="1071152" y="590160"/>
                  <a:pt x="978264" y="534953"/>
                </a:cubicBezTo>
                <a:cubicBezTo>
                  <a:pt x="971108" y="530718"/>
                  <a:pt x="962783" y="526044"/>
                  <a:pt x="953582" y="521225"/>
                </a:cubicBezTo>
                <a:cubicBezTo>
                  <a:pt x="964536" y="503115"/>
                  <a:pt x="970524" y="486757"/>
                  <a:pt x="974905" y="476972"/>
                </a:cubicBezTo>
                <a:cubicBezTo>
                  <a:pt x="983376" y="458277"/>
                  <a:pt x="1005430" y="480331"/>
                  <a:pt x="1020765" y="468501"/>
                </a:cubicBezTo>
                <a:cubicBezTo>
                  <a:pt x="1036100" y="456671"/>
                  <a:pt x="1020619" y="355604"/>
                  <a:pt x="1020619" y="355604"/>
                </a:cubicBezTo>
                <a:cubicBezTo>
                  <a:pt x="1020619" y="355604"/>
                  <a:pt x="1092183" y="380725"/>
                  <a:pt x="1110586" y="314126"/>
                </a:cubicBezTo>
                <a:cubicBezTo>
                  <a:pt x="1117304" y="290028"/>
                  <a:pt x="1119057" y="280242"/>
                  <a:pt x="1107227" y="254830"/>
                </a:cubicBezTo>
                <a:cubicBezTo>
                  <a:pt x="1095397" y="229417"/>
                  <a:pt x="1112338" y="226058"/>
                  <a:pt x="1086926" y="156392"/>
                </a:cubicBezTo>
                <a:cubicBezTo>
                  <a:pt x="1061513" y="87018"/>
                  <a:pt x="937662" y="5668"/>
                  <a:pt x="827395" y="556"/>
                </a:cubicBezTo>
                <a:cubicBezTo>
                  <a:pt x="717127" y="-4555"/>
                  <a:pt x="684120" y="26699"/>
                  <a:pt x="665425" y="47146"/>
                </a:cubicBezTo>
                <a:cubicBezTo>
                  <a:pt x="646731" y="67447"/>
                  <a:pt x="657831" y="73582"/>
                  <a:pt x="618689" y="75188"/>
                </a:cubicBezTo>
                <a:cubicBezTo>
                  <a:pt x="579694" y="76941"/>
                  <a:pt x="549170" y="141349"/>
                  <a:pt x="535587" y="197286"/>
                </a:cubicBezTo>
                <a:cubicBezTo>
                  <a:pt x="522004" y="253223"/>
                  <a:pt x="561000" y="277029"/>
                  <a:pt x="584806" y="282141"/>
                </a:cubicBezTo>
                <a:cubicBezTo>
                  <a:pt x="608612" y="287253"/>
                  <a:pt x="615330" y="300835"/>
                  <a:pt x="622048" y="370355"/>
                </a:cubicBezTo>
                <a:cubicBezTo>
                  <a:pt x="622925" y="379848"/>
                  <a:pt x="624823" y="389050"/>
                  <a:pt x="627306" y="397813"/>
                </a:cubicBezTo>
                <a:cubicBezTo>
                  <a:pt x="591962" y="391240"/>
                  <a:pt x="562460" y="390072"/>
                  <a:pt x="544204" y="397374"/>
                </a:cubicBezTo>
                <a:cubicBezTo>
                  <a:pt x="468988" y="427461"/>
                  <a:pt x="453945" y="475073"/>
                  <a:pt x="453945" y="475073"/>
                </a:cubicBezTo>
                <a:cubicBezTo>
                  <a:pt x="453945" y="475073"/>
                  <a:pt x="366169" y="432426"/>
                  <a:pt x="288470" y="492599"/>
                </a:cubicBezTo>
                <a:cubicBezTo>
                  <a:pt x="210772" y="552772"/>
                  <a:pt x="-2461" y="803685"/>
                  <a:pt x="22" y="949151"/>
                </a:cubicBezTo>
                <a:cubicBezTo>
                  <a:pt x="2504" y="1094617"/>
                  <a:pt x="42668" y="1117255"/>
                  <a:pt x="67789" y="1177428"/>
                </a:cubicBezTo>
                <a:cubicBezTo>
                  <a:pt x="92909" y="1237600"/>
                  <a:pt x="122996" y="1285212"/>
                  <a:pt x="122996" y="1285212"/>
                </a:cubicBezTo>
                <a:close/>
                <a:moveTo>
                  <a:pt x="1365005" y="694148"/>
                </a:moveTo>
                <a:lnTo>
                  <a:pt x="1401517" y="693272"/>
                </a:lnTo>
                <a:lnTo>
                  <a:pt x="1433502" y="758556"/>
                </a:lnTo>
                <a:lnTo>
                  <a:pt x="1348647" y="758556"/>
                </a:lnTo>
                <a:lnTo>
                  <a:pt x="1365005" y="694148"/>
                </a:lnTo>
                <a:close/>
              </a:path>
            </a:pathLst>
          </a:custGeom>
          <a:solidFill>
            <a:srgbClr val="8F0603"/>
          </a:solidFill>
          <a:ln w="1458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66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Rectangle: Rounded Corners 177">
            <a:extLst>
              <a:ext uri="{FF2B5EF4-FFF2-40B4-BE49-F238E27FC236}">
                <a16:creationId xmlns:a16="http://schemas.microsoft.com/office/drawing/2014/main" id="{1F4BFCA4-B39C-9D51-B374-A5F2CCA5B791}"/>
              </a:ext>
            </a:extLst>
          </p:cNvPr>
          <p:cNvSpPr/>
          <p:nvPr/>
        </p:nvSpPr>
        <p:spPr>
          <a:xfrm rot="1037778">
            <a:off x="1071774" y="2618518"/>
            <a:ext cx="2706114" cy="2706114"/>
          </a:xfrm>
          <a:prstGeom prst="roundRect">
            <a:avLst/>
          </a:prstGeom>
          <a:noFill/>
          <a:ln w="381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5" name="Picture 174">
            <a:extLst>
              <a:ext uri="{FF2B5EF4-FFF2-40B4-BE49-F238E27FC236}">
                <a16:creationId xmlns:a16="http://schemas.microsoft.com/office/drawing/2014/main" id="{CF1F7175-CB09-CEDA-2F1C-5BAC62078F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4" t="14696"/>
          <a:stretch/>
        </p:blipFill>
        <p:spPr>
          <a:xfrm>
            <a:off x="285350" y="247432"/>
            <a:ext cx="2012377" cy="1634144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3A7415A-F877-85DD-3C3E-31014E4ED848}"/>
              </a:ext>
            </a:extLst>
          </p:cNvPr>
          <p:cNvSpPr txBox="1"/>
          <p:nvPr/>
        </p:nvSpPr>
        <p:spPr>
          <a:xfrm>
            <a:off x="265998" y="232201"/>
            <a:ext cx="11547173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dirty="0">
                <a:solidFill>
                  <a:srgbClr val="8F0603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اعزام به جبهه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شهید حسن باقری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391E2ED4-AB0F-47E7-C5A4-4866CE86FC02}"/>
              </a:ext>
            </a:extLst>
          </p:cNvPr>
          <p:cNvSpPr/>
          <p:nvPr/>
        </p:nvSpPr>
        <p:spPr>
          <a:xfrm>
            <a:off x="8350269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75D79F9-0045-DA97-80F5-2DA977322341}"/>
              </a:ext>
            </a:extLst>
          </p:cNvPr>
          <p:cNvSpPr/>
          <p:nvPr/>
        </p:nvSpPr>
        <p:spPr>
          <a:xfrm>
            <a:off x="3717083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35A29E9-4112-1A7A-A64F-076BFB1AF225}"/>
              </a:ext>
            </a:extLst>
          </p:cNvPr>
          <p:cNvSpPr txBox="1"/>
          <p:nvPr/>
        </p:nvSpPr>
        <p:spPr>
          <a:xfrm>
            <a:off x="4809996" y="206086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854CA2C-A8B0-91E1-34B6-75D82657A9CD}"/>
              </a:ext>
            </a:extLst>
          </p:cNvPr>
          <p:cNvSpPr txBox="1"/>
          <p:nvPr/>
        </p:nvSpPr>
        <p:spPr>
          <a:xfrm>
            <a:off x="8660209" y="206086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E044260-068C-A1E8-5FAF-0A1ED3826087}"/>
              </a:ext>
            </a:extLst>
          </p:cNvPr>
          <p:cNvSpPr txBox="1"/>
          <p:nvPr/>
        </p:nvSpPr>
        <p:spPr>
          <a:xfrm>
            <a:off x="4839107" y="441945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7F3CDC7-2F94-B837-0049-7BF983E16869}"/>
              </a:ext>
            </a:extLst>
          </p:cNvPr>
          <p:cNvSpPr txBox="1"/>
          <p:nvPr/>
        </p:nvSpPr>
        <p:spPr>
          <a:xfrm>
            <a:off x="8689320" y="4419452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grpSp>
        <p:nvGrpSpPr>
          <p:cNvPr id="87" name="Graphic 81">
            <a:extLst>
              <a:ext uri="{FF2B5EF4-FFF2-40B4-BE49-F238E27FC236}">
                <a16:creationId xmlns:a16="http://schemas.microsoft.com/office/drawing/2014/main" id="{EBD11F84-3160-DCE9-09F6-878FBE94469C}"/>
              </a:ext>
            </a:extLst>
          </p:cNvPr>
          <p:cNvGrpSpPr/>
          <p:nvPr/>
        </p:nvGrpSpPr>
        <p:grpSpPr>
          <a:xfrm>
            <a:off x="9853103" y="4028153"/>
            <a:ext cx="529113" cy="505777"/>
            <a:chOff x="8253126" y="3248448"/>
            <a:chExt cx="529113" cy="505777"/>
          </a:xfrm>
          <a:solidFill>
            <a:srgbClr val="8F0603"/>
          </a:solidFill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4651DDE-BF6A-ECA7-3D57-9FC77027929D}"/>
                </a:ext>
              </a:extLst>
            </p:cNvPr>
            <p:cNvSpPr/>
            <p:nvPr/>
          </p:nvSpPr>
          <p:spPr>
            <a:xfrm>
              <a:off x="8373427" y="3457046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8590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4313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8590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4313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9F2C13D5-A4F8-B00D-E917-898502D65D38}"/>
                </a:ext>
              </a:extLst>
            </p:cNvPr>
            <p:cNvSpPr/>
            <p:nvPr/>
          </p:nvSpPr>
          <p:spPr>
            <a:xfrm>
              <a:off x="8571547" y="3356081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FEFB9D72-2E90-4AE2-7102-A52F74090D98}"/>
                </a:ext>
              </a:extLst>
            </p:cNvPr>
            <p:cNvSpPr/>
            <p:nvPr/>
          </p:nvSpPr>
          <p:spPr>
            <a:xfrm>
              <a:off x="8373427" y="3718983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F464DE44-2C31-4503-2D82-340808B9FF61}"/>
                </a:ext>
              </a:extLst>
            </p:cNvPr>
            <p:cNvSpPr/>
            <p:nvPr/>
          </p:nvSpPr>
          <p:spPr>
            <a:xfrm>
              <a:off x="8551353" y="3409421"/>
              <a:ext cx="95250" cy="36195"/>
            </a:xfrm>
            <a:custGeom>
              <a:avLst/>
              <a:gdLst>
                <a:gd name="connsiteX0" fmla="*/ 76962 w 95250"/>
                <a:gd name="connsiteY0" fmla="*/ 0 h 36195"/>
                <a:gd name="connsiteX1" fmla="*/ 18288 w 95250"/>
                <a:gd name="connsiteY1" fmla="*/ 0 h 36195"/>
                <a:gd name="connsiteX2" fmla="*/ 0 w 95250"/>
                <a:gd name="connsiteY2" fmla="*/ 36195 h 36195"/>
                <a:gd name="connsiteX3" fmla="*/ 95250 w 95250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525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66C052E-8699-ADEC-8640-D6118B48338A}"/>
                </a:ext>
              </a:extLst>
            </p:cNvPr>
            <p:cNvSpPr/>
            <p:nvPr/>
          </p:nvSpPr>
          <p:spPr>
            <a:xfrm>
              <a:off x="8377237" y="3409421"/>
              <a:ext cx="94297" cy="36195"/>
            </a:xfrm>
            <a:custGeom>
              <a:avLst/>
              <a:gdLst>
                <a:gd name="connsiteX0" fmla="*/ 76962 w 94297"/>
                <a:gd name="connsiteY0" fmla="*/ 0 h 36195"/>
                <a:gd name="connsiteX1" fmla="*/ 18288 w 94297"/>
                <a:gd name="connsiteY1" fmla="*/ 0 h 36195"/>
                <a:gd name="connsiteX2" fmla="*/ 0 w 94297"/>
                <a:gd name="connsiteY2" fmla="*/ 36195 h 36195"/>
                <a:gd name="connsiteX3" fmla="*/ 94297 w 94297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97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4297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27CB3F80-B66F-91B7-4B88-5E56211454E7}"/>
                </a:ext>
              </a:extLst>
            </p:cNvPr>
            <p:cNvSpPr/>
            <p:nvPr/>
          </p:nvSpPr>
          <p:spPr>
            <a:xfrm>
              <a:off x="8403240" y="3248448"/>
              <a:ext cx="42291" cy="95250"/>
            </a:xfrm>
            <a:custGeom>
              <a:avLst/>
              <a:gdLst>
                <a:gd name="connsiteX0" fmla="*/ 33623 w 42291"/>
                <a:gd name="connsiteY0" fmla="*/ 26670 h 95250"/>
                <a:gd name="connsiteX1" fmla="*/ 21146 w 42291"/>
                <a:gd name="connsiteY1" fmla="*/ 0 h 95250"/>
                <a:gd name="connsiteX2" fmla="*/ 8668 w 42291"/>
                <a:gd name="connsiteY2" fmla="*/ 26670 h 95250"/>
                <a:gd name="connsiteX3" fmla="*/ 0 w 42291"/>
                <a:gd name="connsiteY3" fmla="*/ 95250 h 95250"/>
                <a:gd name="connsiteX4" fmla="*/ 42291 w 42291"/>
                <a:gd name="connsiteY4" fmla="*/ 95250 h 95250"/>
                <a:gd name="connsiteX5" fmla="*/ 33623 w 42291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91" h="95250">
                  <a:moveTo>
                    <a:pt x="33623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2291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CBDF8565-41A0-8FD4-177D-FC548C39F363}"/>
                </a:ext>
              </a:extLst>
            </p:cNvPr>
            <p:cNvSpPr/>
            <p:nvPr/>
          </p:nvSpPr>
          <p:spPr>
            <a:xfrm>
              <a:off x="8253126" y="3617066"/>
              <a:ext cx="72199" cy="72389"/>
            </a:xfrm>
            <a:custGeom>
              <a:avLst/>
              <a:gdLst>
                <a:gd name="connsiteX0" fmla="*/ 72199 w 72199"/>
                <a:gd name="connsiteY0" fmla="*/ 36195 h 72389"/>
                <a:gd name="connsiteX1" fmla="*/ 35623 w 72199"/>
                <a:gd name="connsiteY1" fmla="*/ 0 h 72389"/>
                <a:gd name="connsiteX2" fmla="*/ 0 w 72199"/>
                <a:gd name="connsiteY2" fmla="*/ 36195 h 72389"/>
                <a:gd name="connsiteX3" fmla="*/ 36576 w 72199"/>
                <a:gd name="connsiteY3" fmla="*/ 72390 h 72389"/>
                <a:gd name="connsiteX4" fmla="*/ 72199 w 72199"/>
                <a:gd name="connsiteY4" fmla="*/ 36195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99" h="72389">
                  <a:moveTo>
                    <a:pt x="72199" y="36195"/>
                  </a:moveTo>
                  <a:cubicBezTo>
                    <a:pt x="72199" y="16192"/>
                    <a:pt x="55816" y="0"/>
                    <a:pt x="35623" y="0"/>
                  </a:cubicBezTo>
                  <a:cubicBezTo>
                    <a:pt x="15430" y="0"/>
                    <a:pt x="0" y="17145"/>
                    <a:pt x="0" y="36195"/>
                  </a:cubicBezTo>
                  <a:cubicBezTo>
                    <a:pt x="0" y="55245"/>
                    <a:pt x="16383" y="72390"/>
                    <a:pt x="36576" y="72390"/>
                  </a:cubicBezTo>
                  <a:cubicBezTo>
                    <a:pt x="56769" y="72390"/>
                    <a:pt x="72199" y="56197"/>
                    <a:pt x="72199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562B5B61-CA62-E630-3C8F-3F19EAFE0B47}"/>
                </a:ext>
              </a:extLst>
            </p:cNvPr>
            <p:cNvSpPr/>
            <p:nvPr/>
          </p:nvSpPr>
          <p:spPr>
            <a:xfrm>
              <a:off x="8397430" y="3356081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53A61400-C42A-01B9-F151-3457570AF74C}"/>
                </a:ext>
              </a:extLst>
            </p:cNvPr>
            <p:cNvSpPr/>
            <p:nvPr/>
          </p:nvSpPr>
          <p:spPr>
            <a:xfrm>
              <a:off x="8547544" y="3718983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2FBEDA6-80CF-C909-DF1A-5E1CF535C86F}"/>
                </a:ext>
              </a:extLst>
            </p:cNvPr>
            <p:cNvSpPr/>
            <p:nvPr/>
          </p:nvSpPr>
          <p:spPr>
            <a:xfrm>
              <a:off x="8577357" y="3248448"/>
              <a:ext cx="41338" cy="95250"/>
            </a:xfrm>
            <a:custGeom>
              <a:avLst/>
              <a:gdLst>
                <a:gd name="connsiteX0" fmla="*/ 33623 w 41338"/>
                <a:gd name="connsiteY0" fmla="*/ 26670 h 95250"/>
                <a:gd name="connsiteX1" fmla="*/ 21146 w 41338"/>
                <a:gd name="connsiteY1" fmla="*/ 0 h 95250"/>
                <a:gd name="connsiteX2" fmla="*/ 8668 w 41338"/>
                <a:gd name="connsiteY2" fmla="*/ 26670 h 95250"/>
                <a:gd name="connsiteX3" fmla="*/ 0 w 41338"/>
                <a:gd name="connsiteY3" fmla="*/ 95250 h 95250"/>
                <a:gd name="connsiteX4" fmla="*/ 41338 w 41338"/>
                <a:gd name="connsiteY4" fmla="*/ 95250 h 95250"/>
                <a:gd name="connsiteX5" fmla="*/ 33623 w 41338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38" h="95250">
                  <a:moveTo>
                    <a:pt x="33623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1338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4AE27D5A-B2E3-8BEA-9C99-7518408CC3E6}"/>
                </a:ext>
              </a:extLst>
            </p:cNvPr>
            <p:cNvSpPr/>
            <p:nvPr/>
          </p:nvSpPr>
          <p:spPr>
            <a:xfrm>
              <a:off x="8704325" y="3308455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3" y="47625"/>
                    <a:pt x="48006" y="37148"/>
                    <a:pt x="48006" y="23813"/>
                  </a:cubicBezTo>
                  <a:cubicBezTo>
                    <a:pt x="48101" y="10478"/>
                    <a:pt x="37529" y="0"/>
                    <a:pt x="240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94FF513-A0D0-C388-7354-6294BEE1BB36}"/>
                </a:ext>
              </a:extLst>
            </p:cNvPr>
            <p:cNvSpPr/>
            <p:nvPr/>
          </p:nvSpPr>
          <p:spPr>
            <a:xfrm>
              <a:off x="8547544" y="3457046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9542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5265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9542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5265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BCA8531D-F0C2-A83F-D284-8EBF96BFC020}"/>
                </a:ext>
              </a:extLst>
            </p:cNvPr>
            <p:cNvSpPr/>
            <p:nvPr/>
          </p:nvSpPr>
          <p:spPr>
            <a:xfrm>
              <a:off x="8764904" y="3564678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17C1A05C-8E27-1FB1-0092-B99FE6F1A1CC}"/>
                </a:ext>
              </a:extLst>
            </p:cNvPr>
            <p:cNvSpPr/>
            <p:nvPr/>
          </p:nvSpPr>
          <p:spPr>
            <a:xfrm>
              <a:off x="8698515" y="371326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154555AB-8A93-BB7B-82AA-436E0E467C15}"/>
                </a:ext>
              </a:extLst>
            </p:cNvPr>
            <p:cNvSpPr/>
            <p:nvPr/>
          </p:nvSpPr>
          <p:spPr>
            <a:xfrm>
              <a:off x="8698515" y="341608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74C1D686-4D7B-2E4D-41F5-B5A26D380F28}"/>
                </a:ext>
              </a:extLst>
            </p:cNvPr>
            <p:cNvSpPr/>
            <p:nvPr/>
          </p:nvSpPr>
          <p:spPr>
            <a:xfrm>
              <a:off x="8493632" y="329131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0986357B-6DFD-4220-6AE5-FB913136C820}"/>
                </a:ext>
              </a:extLst>
            </p:cNvPr>
            <p:cNvSpPr/>
            <p:nvPr/>
          </p:nvSpPr>
          <p:spPr>
            <a:xfrm>
              <a:off x="8253126" y="326749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EDB4C15-65BF-5F1E-6AD1-FB2B36CAC2CD}"/>
                </a:ext>
              </a:extLst>
            </p:cNvPr>
            <p:cNvSpPr/>
            <p:nvPr/>
          </p:nvSpPr>
          <p:spPr>
            <a:xfrm>
              <a:off x="8301227" y="34456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EF578AA4-E8FB-6255-659D-2F773A16D284}"/>
                </a:ext>
              </a:extLst>
            </p:cNvPr>
            <p:cNvSpPr/>
            <p:nvPr/>
          </p:nvSpPr>
          <p:spPr>
            <a:xfrm>
              <a:off x="8313800" y="3737081"/>
              <a:ext cx="17335" cy="17145"/>
            </a:xfrm>
            <a:custGeom>
              <a:avLst/>
              <a:gdLst>
                <a:gd name="connsiteX0" fmla="*/ 17336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6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1" name="Graphic 81">
            <a:extLst>
              <a:ext uri="{FF2B5EF4-FFF2-40B4-BE49-F238E27FC236}">
                <a16:creationId xmlns:a16="http://schemas.microsoft.com/office/drawing/2014/main" id="{16FC71AB-7D39-D27C-5CD5-6E4E03FAE9D2}"/>
              </a:ext>
            </a:extLst>
          </p:cNvPr>
          <p:cNvGrpSpPr/>
          <p:nvPr/>
        </p:nvGrpSpPr>
        <p:grpSpPr>
          <a:xfrm>
            <a:off x="5960551" y="1641547"/>
            <a:ext cx="535876" cy="504825"/>
            <a:chOff x="7037164" y="3249401"/>
            <a:chExt cx="535876" cy="504825"/>
          </a:xfrm>
          <a:solidFill>
            <a:srgbClr val="8F0603"/>
          </a:solidFill>
        </p:grpSpPr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89770AC6-D744-B039-E544-C5A3C876F143}"/>
                </a:ext>
              </a:extLst>
            </p:cNvPr>
            <p:cNvSpPr/>
            <p:nvPr/>
          </p:nvSpPr>
          <p:spPr>
            <a:xfrm>
              <a:off x="7234427" y="3392276"/>
              <a:ext cx="144303" cy="88582"/>
            </a:xfrm>
            <a:custGeom>
              <a:avLst/>
              <a:gdLst>
                <a:gd name="connsiteX0" fmla="*/ 144304 w 144303"/>
                <a:gd name="connsiteY0" fmla="*/ 88583 h 88582"/>
                <a:gd name="connsiteX1" fmla="*/ 72104 w 144303"/>
                <a:gd name="connsiteY1" fmla="*/ 0 h 88582"/>
                <a:gd name="connsiteX2" fmla="*/ 0 w 144303"/>
                <a:gd name="connsiteY2" fmla="*/ 88583 h 88582"/>
                <a:gd name="connsiteX3" fmla="*/ 144304 w 144303"/>
                <a:gd name="connsiteY3" fmla="*/ 88583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88582">
                  <a:moveTo>
                    <a:pt x="144304" y="88583"/>
                  </a:moveTo>
                  <a:cubicBezTo>
                    <a:pt x="132779" y="53340"/>
                    <a:pt x="109633" y="0"/>
                    <a:pt x="72104" y="0"/>
                  </a:cubicBezTo>
                  <a:cubicBezTo>
                    <a:pt x="34576" y="0"/>
                    <a:pt x="11525" y="54292"/>
                    <a:pt x="0" y="88583"/>
                  </a:cubicBezTo>
                  <a:cubicBezTo>
                    <a:pt x="16383" y="88583"/>
                    <a:pt x="127921" y="88583"/>
                    <a:pt x="144304" y="885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0402E137-A593-3A64-1952-C540080D92C0}"/>
                </a:ext>
              </a:extLst>
            </p:cNvPr>
            <p:cNvSpPr/>
            <p:nvPr/>
          </p:nvSpPr>
          <p:spPr>
            <a:xfrm>
              <a:off x="7286338" y="3337983"/>
              <a:ext cx="38481" cy="46672"/>
            </a:xfrm>
            <a:custGeom>
              <a:avLst/>
              <a:gdLst>
                <a:gd name="connsiteX0" fmla="*/ 5810 w 38481"/>
                <a:gd name="connsiteY0" fmla="*/ 0 h 46672"/>
                <a:gd name="connsiteX1" fmla="*/ 0 w 38481"/>
                <a:gd name="connsiteY1" fmla="*/ 46672 h 46672"/>
                <a:gd name="connsiteX2" fmla="*/ 38481 w 38481"/>
                <a:gd name="connsiteY2" fmla="*/ 45720 h 46672"/>
                <a:gd name="connsiteX3" fmla="*/ 32671 w 38481"/>
                <a:gd name="connsiteY3" fmla="*/ 0 h 46672"/>
                <a:gd name="connsiteX4" fmla="*/ 5810 w 38481"/>
                <a:gd name="connsiteY4" fmla="*/ 0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1" h="46672">
                  <a:moveTo>
                    <a:pt x="5810" y="0"/>
                  </a:moveTo>
                  <a:lnTo>
                    <a:pt x="0" y="46672"/>
                  </a:lnTo>
                  <a:cubicBezTo>
                    <a:pt x="12478" y="40958"/>
                    <a:pt x="26003" y="40958"/>
                    <a:pt x="38481" y="45720"/>
                  </a:cubicBezTo>
                  <a:lnTo>
                    <a:pt x="32671" y="0"/>
                  </a:lnTo>
                  <a:lnTo>
                    <a:pt x="581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42F891BC-3B58-C1D0-3366-327E5BAD6908}"/>
                </a:ext>
              </a:extLst>
            </p:cNvPr>
            <p:cNvSpPr/>
            <p:nvPr/>
          </p:nvSpPr>
          <p:spPr>
            <a:xfrm>
              <a:off x="7497984" y="3325601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7620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FCAB2860-50F9-AD90-783C-7A02A44BDD22}"/>
                </a:ext>
              </a:extLst>
            </p:cNvPr>
            <p:cNvSpPr/>
            <p:nvPr/>
          </p:nvSpPr>
          <p:spPr>
            <a:xfrm>
              <a:off x="7076693" y="3360843"/>
              <a:ext cx="73152" cy="72390"/>
            </a:xfrm>
            <a:custGeom>
              <a:avLst/>
              <a:gdLst>
                <a:gd name="connsiteX0" fmla="*/ 36576 w 73152"/>
                <a:gd name="connsiteY0" fmla="*/ 72390 h 72390"/>
                <a:gd name="connsiteX1" fmla="*/ 73152 w 73152"/>
                <a:gd name="connsiteY1" fmla="*/ 36195 h 72390"/>
                <a:gd name="connsiteX2" fmla="*/ 36576 w 73152"/>
                <a:gd name="connsiteY2" fmla="*/ 0 h 72390"/>
                <a:gd name="connsiteX3" fmla="*/ 0 w 73152"/>
                <a:gd name="connsiteY3" fmla="*/ 36195 h 72390"/>
                <a:gd name="connsiteX4" fmla="*/ 36576 w 73152"/>
                <a:gd name="connsiteY4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90">
                  <a:moveTo>
                    <a:pt x="36576" y="72390"/>
                  </a:move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2"/>
                    <a:pt x="56769" y="0"/>
                    <a:pt x="36576" y="0"/>
                  </a:cubicBez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5388EC53-86E4-5BB6-F6D1-103C13B3C7D8}"/>
                </a:ext>
              </a:extLst>
            </p:cNvPr>
            <p:cNvSpPr/>
            <p:nvPr/>
          </p:nvSpPr>
          <p:spPr>
            <a:xfrm>
              <a:off x="7263288" y="3309408"/>
              <a:ext cx="83724" cy="17145"/>
            </a:xfrm>
            <a:custGeom>
              <a:avLst/>
              <a:gdLst>
                <a:gd name="connsiteX0" fmla="*/ 8668 w 83724"/>
                <a:gd name="connsiteY0" fmla="*/ 17145 h 17145"/>
                <a:gd name="connsiteX1" fmla="*/ 75057 w 83724"/>
                <a:gd name="connsiteY1" fmla="*/ 17145 h 17145"/>
                <a:gd name="connsiteX2" fmla="*/ 83725 w 83724"/>
                <a:gd name="connsiteY2" fmla="*/ 8572 h 17145"/>
                <a:gd name="connsiteX3" fmla="*/ 75057 w 83724"/>
                <a:gd name="connsiteY3" fmla="*/ 0 h 17145"/>
                <a:gd name="connsiteX4" fmla="*/ 8668 w 83724"/>
                <a:gd name="connsiteY4" fmla="*/ 0 h 17145"/>
                <a:gd name="connsiteX5" fmla="*/ 0 w 83724"/>
                <a:gd name="connsiteY5" fmla="*/ 8572 h 17145"/>
                <a:gd name="connsiteX6" fmla="*/ 8668 w 83724"/>
                <a:gd name="connsiteY6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724" h="17145">
                  <a:moveTo>
                    <a:pt x="8668" y="17145"/>
                  </a:moveTo>
                  <a:cubicBezTo>
                    <a:pt x="18288" y="17145"/>
                    <a:pt x="57721" y="17145"/>
                    <a:pt x="75057" y="17145"/>
                  </a:cubicBezTo>
                  <a:cubicBezTo>
                    <a:pt x="79820" y="17145"/>
                    <a:pt x="83725" y="13335"/>
                    <a:pt x="83725" y="8572"/>
                  </a:cubicBezTo>
                  <a:cubicBezTo>
                    <a:pt x="83725" y="3810"/>
                    <a:pt x="79915" y="0"/>
                    <a:pt x="75057" y="0"/>
                  </a:cubicBezTo>
                  <a:lnTo>
                    <a:pt x="8668" y="0"/>
                  </a:lnTo>
                  <a:cubicBezTo>
                    <a:pt x="3905" y="0"/>
                    <a:pt x="0" y="3810"/>
                    <a:pt x="0" y="8572"/>
                  </a:cubicBezTo>
                  <a:cubicBezTo>
                    <a:pt x="0" y="12383"/>
                    <a:pt x="3810" y="17145"/>
                    <a:pt x="8668" y="17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5C2CC205-8541-5FF5-7720-50FAE9F49D44}"/>
                </a:ext>
              </a:extLst>
            </p:cNvPr>
            <p:cNvSpPr/>
            <p:nvPr/>
          </p:nvSpPr>
          <p:spPr>
            <a:xfrm>
              <a:off x="7216234" y="3573251"/>
              <a:ext cx="181832" cy="140017"/>
            </a:xfrm>
            <a:custGeom>
              <a:avLst/>
              <a:gdLst>
                <a:gd name="connsiteX0" fmla="*/ 89440 w 181832"/>
                <a:gd name="connsiteY0" fmla="*/ 20955 h 140017"/>
                <a:gd name="connsiteX1" fmla="*/ 88487 w 181832"/>
                <a:gd name="connsiteY1" fmla="*/ 20955 h 140017"/>
                <a:gd name="connsiteX2" fmla="*/ 953 w 181832"/>
                <a:gd name="connsiteY2" fmla="*/ 953 h 140017"/>
                <a:gd name="connsiteX3" fmla="*/ 0 w 181832"/>
                <a:gd name="connsiteY3" fmla="*/ 22860 h 140017"/>
                <a:gd name="connsiteX4" fmla="*/ 26956 w 181832"/>
                <a:gd name="connsiteY4" fmla="*/ 105728 h 140017"/>
                <a:gd name="connsiteX5" fmla="*/ 154877 w 181832"/>
                <a:gd name="connsiteY5" fmla="*/ 105728 h 140017"/>
                <a:gd name="connsiteX6" fmla="*/ 181833 w 181832"/>
                <a:gd name="connsiteY6" fmla="*/ 22860 h 140017"/>
                <a:gd name="connsiteX7" fmla="*/ 180880 w 181832"/>
                <a:gd name="connsiteY7" fmla="*/ 0 h 140017"/>
                <a:gd name="connsiteX8" fmla="*/ 89440 w 181832"/>
                <a:gd name="connsiteY8" fmla="*/ 20955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832" h="140017">
                  <a:moveTo>
                    <a:pt x="89440" y="20955"/>
                  </a:moveTo>
                  <a:lnTo>
                    <a:pt x="88487" y="20955"/>
                  </a:lnTo>
                  <a:cubicBezTo>
                    <a:pt x="86583" y="20955"/>
                    <a:pt x="102966" y="24765"/>
                    <a:pt x="953" y="953"/>
                  </a:cubicBezTo>
                  <a:cubicBezTo>
                    <a:pt x="0" y="9525"/>
                    <a:pt x="0" y="17145"/>
                    <a:pt x="0" y="22860"/>
                  </a:cubicBezTo>
                  <a:cubicBezTo>
                    <a:pt x="0" y="54292"/>
                    <a:pt x="9620" y="83820"/>
                    <a:pt x="26956" y="105728"/>
                  </a:cubicBezTo>
                  <a:cubicBezTo>
                    <a:pt x="62579" y="151447"/>
                    <a:pt x="119349" y="151447"/>
                    <a:pt x="154877" y="105728"/>
                  </a:cubicBezTo>
                  <a:cubicBezTo>
                    <a:pt x="172212" y="83820"/>
                    <a:pt x="181833" y="54292"/>
                    <a:pt x="181833" y="22860"/>
                  </a:cubicBezTo>
                  <a:cubicBezTo>
                    <a:pt x="181833" y="16192"/>
                    <a:pt x="181833" y="8572"/>
                    <a:pt x="180880" y="0"/>
                  </a:cubicBezTo>
                  <a:cubicBezTo>
                    <a:pt x="150971" y="6667"/>
                    <a:pt x="85535" y="21908"/>
                    <a:pt x="89440" y="209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7DAB13BA-CB40-AA94-D3F0-2F50CF77DF84}"/>
                </a:ext>
              </a:extLst>
            </p:cNvPr>
            <p:cNvSpPr/>
            <p:nvPr/>
          </p:nvSpPr>
          <p:spPr>
            <a:xfrm>
              <a:off x="7486459" y="3683741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BCB99A68-DFDF-7D5C-9170-AF6F50C3C9E6}"/>
                </a:ext>
              </a:extLst>
            </p:cNvPr>
            <p:cNvSpPr/>
            <p:nvPr/>
          </p:nvSpPr>
          <p:spPr>
            <a:xfrm>
              <a:off x="7371968" y="324940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0D50449C-E298-1540-2325-2D434F32F904}"/>
                </a:ext>
              </a:extLst>
            </p:cNvPr>
            <p:cNvSpPr/>
            <p:nvPr/>
          </p:nvSpPr>
          <p:spPr>
            <a:xfrm>
              <a:off x="7444168" y="3403705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03FC71F5-4DA2-C717-D581-56D8F7BE6EF7}"/>
                </a:ext>
              </a:extLst>
            </p:cNvPr>
            <p:cNvSpPr/>
            <p:nvPr/>
          </p:nvSpPr>
          <p:spPr>
            <a:xfrm>
              <a:off x="7167085" y="3267498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3 h 17145"/>
                <a:gd name="connsiteX2" fmla="*/ 8667 w 17335"/>
                <a:gd name="connsiteY2" fmla="*/ 17145 h 17145"/>
                <a:gd name="connsiteX3" fmla="*/ 0 w 17335"/>
                <a:gd name="connsiteY3" fmla="*/ 8573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087C660A-13EE-8377-5014-C405CEA5E228}"/>
                </a:ext>
              </a:extLst>
            </p:cNvPr>
            <p:cNvSpPr/>
            <p:nvPr/>
          </p:nvSpPr>
          <p:spPr>
            <a:xfrm>
              <a:off x="7094981" y="367231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DB88F58A-6854-88D2-BBD3-7467CEA68B9B}"/>
                </a:ext>
              </a:extLst>
            </p:cNvPr>
            <p:cNvSpPr/>
            <p:nvPr/>
          </p:nvSpPr>
          <p:spPr>
            <a:xfrm>
              <a:off x="7191184" y="3737081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3927CE5E-E211-56CC-46C8-12C4B6D86AC2}"/>
                </a:ext>
              </a:extLst>
            </p:cNvPr>
            <p:cNvSpPr/>
            <p:nvPr/>
          </p:nvSpPr>
          <p:spPr>
            <a:xfrm>
              <a:off x="7311389" y="3493241"/>
              <a:ext cx="261651" cy="155257"/>
            </a:xfrm>
            <a:custGeom>
              <a:avLst/>
              <a:gdLst>
                <a:gd name="connsiteX0" fmla="*/ 234696 w 261651"/>
                <a:gd name="connsiteY0" fmla="*/ 71438 h 155257"/>
                <a:gd name="connsiteX1" fmla="*/ 234696 w 261651"/>
                <a:gd name="connsiteY1" fmla="*/ 33338 h 155257"/>
                <a:gd name="connsiteX2" fmla="*/ 250126 w 261651"/>
                <a:gd name="connsiteY2" fmla="*/ 29527 h 155257"/>
                <a:gd name="connsiteX3" fmla="*/ 261652 w 261651"/>
                <a:gd name="connsiteY3" fmla="*/ 15240 h 155257"/>
                <a:gd name="connsiteX4" fmla="*/ 246221 w 261651"/>
                <a:gd name="connsiteY4" fmla="*/ 0 h 155257"/>
                <a:gd name="connsiteX5" fmla="*/ 0 w 261651"/>
                <a:gd name="connsiteY5" fmla="*/ 0 h 155257"/>
                <a:gd name="connsiteX6" fmla="*/ 0 w 261651"/>
                <a:gd name="connsiteY6" fmla="*/ 87630 h 155257"/>
                <a:gd name="connsiteX7" fmla="*/ 150019 w 261651"/>
                <a:gd name="connsiteY7" fmla="*/ 53340 h 155257"/>
                <a:gd name="connsiteX8" fmla="*/ 150019 w 261651"/>
                <a:gd name="connsiteY8" fmla="*/ 96202 h 155257"/>
                <a:gd name="connsiteX9" fmla="*/ 126016 w 261651"/>
                <a:gd name="connsiteY9" fmla="*/ 125730 h 155257"/>
                <a:gd name="connsiteX10" fmla="*/ 155829 w 261651"/>
                <a:gd name="connsiteY10" fmla="*/ 155257 h 155257"/>
                <a:gd name="connsiteX11" fmla="*/ 185642 w 261651"/>
                <a:gd name="connsiteY11" fmla="*/ 125730 h 155257"/>
                <a:gd name="connsiteX12" fmla="*/ 161544 w 261651"/>
                <a:gd name="connsiteY12" fmla="*/ 96202 h 155257"/>
                <a:gd name="connsiteX13" fmla="*/ 161544 w 261651"/>
                <a:gd name="connsiteY13" fmla="*/ 50482 h 155257"/>
                <a:gd name="connsiteX14" fmla="*/ 222123 w 261651"/>
                <a:gd name="connsiteY14" fmla="*/ 36195 h 155257"/>
                <a:gd name="connsiteX15" fmla="*/ 222123 w 261651"/>
                <a:gd name="connsiteY15" fmla="*/ 71438 h 155257"/>
                <a:gd name="connsiteX16" fmla="*/ 198025 w 261651"/>
                <a:gd name="connsiteY16" fmla="*/ 100965 h 155257"/>
                <a:gd name="connsiteX17" fmla="*/ 227838 w 261651"/>
                <a:gd name="connsiteY17" fmla="*/ 130492 h 155257"/>
                <a:gd name="connsiteX18" fmla="*/ 257651 w 261651"/>
                <a:gd name="connsiteY18" fmla="*/ 100965 h 155257"/>
                <a:gd name="connsiteX19" fmla="*/ 234696 w 261651"/>
                <a:gd name="connsiteY19" fmla="*/ 71438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234696" y="71438"/>
                  </a:moveTo>
                  <a:cubicBezTo>
                    <a:pt x="234696" y="62865"/>
                    <a:pt x="234696" y="40957"/>
                    <a:pt x="234696" y="33338"/>
                  </a:cubicBezTo>
                  <a:lnTo>
                    <a:pt x="250126" y="29527"/>
                  </a:lnTo>
                  <a:cubicBezTo>
                    <a:pt x="256889" y="27622"/>
                    <a:pt x="261652" y="21907"/>
                    <a:pt x="261652" y="15240"/>
                  </a:cubicBezTo>
                  <a:cubicBezTo>
                    <a:pt x="261652" y="6667"/>
                    <a:pt x="254889" y="0"/>
                    <a:pt x="246221" y="0"/>
                  </a:cubicBezTo>
                  <a:cubicBezTo>
                    <a:pt x="238506" y="0"/>
                    <a:pt x="6667" y="0"/>
                    <a:pt x="0" y="0"/>
                  </a:cubicBezTo>
                  <a:lnTo>
                    <a:pt x="0" y="87630"/>
                  </a:lnTo>
                  <a:lnTo>
                    <a:pt x="150019" y="53340"/>
                  </a:lnTo>
                  <a:cubicBezTo>
                    <a:pt x="150019" y="72390"/>
                    <a:pt x="150019" y="83820"/>
                    <a:pt x="150019" y="96202"/>
                  </a:cubicBezTo>
                  <a:cubicBezTo>
                    <a:pt x="136588" y="99060"/>
                    <a:pt x="126016" y="111442"/>
                    <a:pt x="126016" y="125730"/>
                  </a:cubicBezTo>
                  <a:cubicBezTo>
                    <a:pt x="126016" y="141922"/>
                    <a:pt x="139446" y="155257"/>
                    <a:pt x="155829" y="155257"/>
                  </a:cubicBezTo>
                  <a:cubicBezTo>
                    <a:pt x="172212" y="155257"/>
                    <a:pt x="185642" y="141922"/>
                    <a:pt x="185642" y="125730"/>
                  </a:cubicBezTo>
                  <a:cubicBezTo>
                    <a:pt x="185642" y="111442"/>
                    <a:pt x="175070" y="99060"/>
                    <a:pt x="161544" y="96202"/>
                  </a:cubicBezTo>
                  <a:cubicBezTo>
                    <a:pt x="161544" y="90488"/>
                    <a:pt x="161544" y="56197"/>
                    <a:pt x="161544" y="50482"/>
                  </a:cubicBezTo>
                  <a:lnTo>
                    <a:pt x="222123" y="36195"/>
                  </a:lnTo>
                  <a:cubicBezTo>
                    <a:pt x="222123" y="45720"/>
                    <a:pt x="222123" y="62865"/>
                    <a:pt x="222123" y="71438"/>
                  </a:cubicBezTo>
                  <a:cubicBezTo>
                    <a:pt x="208693" y="74295"/>
                    <a:pt x="198025" y="86677"/>
                    <a:pt x="198025" y="100965"/>
                  </a:cubicBezTo>
                  <a:cubicBezTo>
                    <a:pt x="198025" y="117157"/>
                    <a:pt x="211455" y="130492"/>
                    <a:pt x="227838" y="130492"/>
                  </a:cubicBezTo>
                  <a:cubicBezTo>
                    <a:pt x="244221" y="130492"/>
                    <a:pt x="257651" y="117157"/>
                    <a:pt x="257651" y="100965"/>
                  </a:cubicBezTo>
                  <a:cubicBezTo>
                    <a:pt x="258794" y="86677"/>
                    <a:pt x="248221" y="74295"/>
                    <a:pt x="234696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D362E829-9A22-4F74-2AD4-D46B1FC348A2}"/>
                </a:ext>
              </a:extLst>
            </p:cNvPr>
            <p:cNvSpPr/>
            <p:nvPr/>
          </p:nvSpPr>
          <p:spPr>
            <a:xfrm>
              <a:off x="7037164" y="3492288"/>
              <a:ext cx="261651" cy="155257"/>
            </a:xfrm>
            <a:custGeom>
              <a:avLst/>
              <a:gdLst>
                <a:gd name="connsiteX0" fmla="*/ 111633 w 261651"/>
                <a:gd name="connsiteY0" fmla="*/ 96203 h 155257"/>
                <a:gd name="connsiteX1" fmla="*/ 111633 w 261651"/>
                <a:gd name="connsiteY1" fmla="*/ 53340 h 155257"/>
                <a:gd name="connsiteX2" fmla="*/ 261652 w 261651"/>
                <a:gd name="connsiteY2" fmla="*/ 87630 h 155257"/>
                <a:gd name="connsiteX3" fmla="*/ 261652 w 261651"/>
                <a:gd name="connsiteY3" fmla="*/ 0 h 155257"/>
                <a:gd name="connsiteX4" fmla="*/ 15430 w 261651"/>
                <a:gd name="connsiteY4" fmla="*/ 0 h 155257"/>
                <a:gd name="connsiteX5" fmla="*/ 0 w 261651"/>
                <a:gd name="connsiteY5" fmla="*/ 15240 h 155257"/>
                <a:gd name="connsiteX6" fmla="*/ 11525 w 261651"/>
                <a:gd name="connsiteY6" fmla="*/ 29528 h 155257"/>
                <a:gd name="connsiteX7" fmla="*/ 26956 w 261651"/>
                <a:gd name="connsiteY7" fmla="*/ 33338 h 155257"/>
                <a:gd name="connsiteX8" fmla="*/ 26956 w 261651"/>
                <a:gd name="connsiteY8" fmla="*/ 71438 h 155257"/>
                <a:gd name="connsiteX9" fmla="*/ 2953 w 261651"/>
                <a:gd name="connsiteY9" fmla="*/ 100965 h 155257"/>
                <a:gd name="connsiteX10" fmla="*/ 32766 w 261651"/>
                <a:gd name="connsiteY10" fmla="*/ 130492 h 155257"/>
                <a:gd name="connsiteX11" fmla="*/ 62579 w 261651"/>
                <a:gd name="connsiteY11" fmla="*/ 100965 h 155257"/>
                <a:gd name="connsiteX12" fmla="*/ 38481 w 261651"/>
                <a:gd name="connsiteY12" fmla="*/ 71438 h 155257"/>
                <a:gd name="connsiteX13" fmla="*/ 38481 w 261651"/>
                <a:gd name="connsiteY13" fmla="*/ 36195 h 155257"/>
                <a:gd name="connsiteX14" fmla="*/ 99060 w 261651"/>
                <a:gd name="connsiteY14" fmla="*/ 50483 h 155257"/>
                <a:gd name="connsiteX15" fmla="*/ 99060 w 261651"/>
                <a:gd name="connsiteY15" fmla="*/ 96203 h 155257"/>
                <a:gd name="connsiteX16" fmla="*/ 75057 w 261651"/>
                <a:gd name="connsiteY16" fmla="*/ 125730 h 155257"/>
                <a:gd name="connsiteX17" fmla="*/ 104870 w 261651"/>
                <a:gd name="connsiteY17" fmla="*/ 155258 h 155257"/>
                <a:gd name="connsiteX18" fmla="*/ 134684 w 261651"/>
                <a:gd name="connsiteY18" fmla="*/ 125730 h 155257"/>
                <a:gd name="connsiteX19" fmla="*/ 111633 w 261651"/>
                <a:gd name="connsiteY19" fmla="*/ 96203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111633" y="96203"/>
                  </a:moveTo>
                  <a:cubicBezTo>
                    <a:pt x="111633" y="83820"/>
                    <a:pt x="111633" y="72390"/>
                    <a:pt x="111633" y="53340"/>
                  </a:cubicBezTo>
                  <a:lnTo>
                    <a:pt x="261652" y="87630"/>
                  </a:lnTo>
                  <a:lnTo>
                    <a:pt x="261652" y="0"/>
                  </a:lnTo>
                  <a:lnTo>
                    <a:pt x="15430" y="0"/>
                  </a:lnTo>
                  <a:cubicBezTo>
                    <a:pt x="6763" y="0"/>
                    <a:pt x="0" y="6667"/>
                    <a:pt x="0" y="15240"/>
                  </a:cubicBezTo>
                  <a:cubicBezTo>
                    <a:pt x="0" y="21908"/>
                    <a:pt x="4763" y="28575"/>
                    <a:pt x="11525" y="29528"/>
                  </a:cubicBezTo>
                  <a:lnTo>
                    <a:pt x="26956" y="33338"/>
                  </a:lnTo>
                  <a:cubicBezTo>
                    <a:pt x="26956" y="46672"/>
                    <a:pt x="26956" y="31433"/>
                    <a:pt x="26956" y="71438"/>
                  </a:cubicBezTo>
                  <a:cubicBezTo>
                    <a:pt x="13526" y="74295"/>
                    <a:pt x="2953" y="86678"/>
                    <a:pt x="2953" y="100965"/>
                  </a:cubicBezTo>
                  <a:cubicBezTo>
                    <a:pt x="2953" y="117158"/>
                    <a:pt x="16383" y="130492"/>
                    <a:pt x="32766" y="130492"/>
                  </a:cubicBezTo>
                  <a:cubicBezTo>
                    <a:pt x="49149" y="130492"/>
                    <a:pt x="62579" y="117158"/>
                    <a:pt x="62579" y="100965"/>
                  </a:cubicBezTo>
                  <a:cubicBezTo>
                    <a:pt x="62579" y="86678"/>
                    <a:pt x="52006" y="74295"/>
                    <a:pt x="38481" y="71438"/>
                  </a:cubicBezTo>
                  <a:cubicBezTo>
                    <a:pt x="38481" y="61913"/>
                    <a:pt x="38481" y="44767"/>
                    <a:pt x="38481" y="36195"/>
                  </a:cubicBezTo>
                  <a:lnTo>
                    <a:pt x="99060" y="50483"/>
                  </a:lnTo>
                  <a:cubicBezTo>
                    <a:pt x="99060" y="88583"/>
                    <a:pt x="99060" y="81915"/>
                    <a:pt x="99060" y="96203"/>
                  </a:cubicBezTo>
                  <a:cubicBezTo>
                    <a:pt x="85630" y="99060"/>
                    <a:pt x="75057" y="111442"/>
                    <a:pt x="75057" y="125730"/>
                  </a:cubicBezTo>
                  <a:cubicBezTo>
                    <a:pt x="75057" y="141922"/>
                    <a:pt x="88487" y="155258"/>
                    <a:pt x="104870" y="155258"/>
                  </a:cubicBezTo>
                  <a:cubicBezTo>
                    <a:pt x="121253" y="155258"/>
                    <a:pt x="134684" y="141922"/>
                    <a:pt x="134684" y="125730"/>
                  </a:cubicBezTo>
                  <a:cubicBezTo>
                    <a:pt x="135731" y="111442"/>
                    <a:pt x="126111" y="99060"/>
                    <a:pt x="111633" y="96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8" name="Graphic 81">
            <a:extLst>
              <a:ext uri="{FF2B5EF4-FFF2-40B4-BE49-F238E27FC236}">
                <a16:creationId xmlns:a16="http://schemas.microsoft.com/office/drawing/2014/main" id="{FCF6A70E-454B-C8F9-DA7C-A4F175CFBFA5}"/>
              </a:ext>
            </a:extLst>
          </p:cNvPr>
          <p:cNvGrpSpPr/>
          <p:nvPr/>
        </p:nvGrpSpPr>
        <p:grpSpPr>
          <a:xfrm>
            <a:off x="5984034" y="4105345"/>
            <a:ext cx="488910" cy="495219"/>
            <a:chOff x="4636872" y="3255116"/>
            <a:chExt cx="488910" cy="495219"/>
          </a:xfrm>
          <a:solidFill>
            <a:srgbClr val="8F0603"/>
          </a:solidFill>
        </p:grpSpPr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809F83F1-25FA-593D-38AD-7B874408FCE6}"/>
                </a:ext>
              </a:extLst>
            </p:cNvPr>
            <p:cNvSpPr/>
            <p:nvPr/>
          </p:nvSpPr>
          <p:spPr>
            <a:xfrm>
              <a:off x="4824793" y="3482763"/>
              <a:ext cx="81724" cy="80962"/>
            </a:xfrm>
            <a:custGeom>
              <a:avLst/>
              <a:gdLst>
                <a:gd name="connsiteX0" fmla="*/ 81724 w 81724"/>
                <a:gd name="connsiteY0" fmla="*/ 66675 h 80962"/>
                <a:gd name="connsiteX1" fmla="*/ 14383 w 81724"/>
                <a:gd name="connsiteY1" fmla="*/ 0 h 80962"/>
                <a:gd name="connsiteX2" fmla="*/ 0 w 81724"/>
                <a:gd name="connsiteY2" fmla="*/ 14288 h 80962"/>
                <a:gd name="connsiteX3" fmla="*/ 67342 w 81724"/>
                <a:gd name="connsiteY3" fmla="*/ 80963 h 80962"/>
                <a:gd name="connsiteX4" fmla="*/ 81724 w 81724"/>
                <a:gd name="connsiteY4" fmla="*/ 66675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4" h="80962">
                  <a:moveTo>
                    <a:pt x="81724" y="66675"/>
                  </a:moveTo>
                  <a:lnTo>
                    <a:pt x="14383" y="0"/>
                  </a:lnTo>
                  <a:cubicBezTo>
                    <a:pt x="13430" y="953"/>
                    <a:pt x="18193" y="-3810"/>
                    <a:pt x="0" y="14288"/>
                  </a:cubicBezTo>
                  <a:lnTo>
                    <a:pt x="67342" y="80963"/>
                  </a:lnTo>
                  <a:lnTo>
                    <a:pt x="81724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E256A313-8CB5-C0B1-EE44-6BC7453B7562}"/>
                </a:ext>
              </a:extLst>
            </p:cNvPr>
            <p:cNvSpPr/>
            <p:nvPr/>
          </p:nvSpPr>
          <p:spPr>
            <a:xfrm>
              <a:off x="4753450" y="3524423"/>
              <a:ext cx="110680" cy="109211"/>
            </a:xfrm>
            <a:custGeom>
              <a:avLst/>
              <a:gdLst>
                <a:gd name="connsiteX0" fmla="*/ 110680 w 110680"/>
                <a:gd name="connsiteY0" fmla="*/ 94547 h 109211"/>
                <a:gd name="connsiteX1" fmla="*/ 102965 w 110680"/>
                <a:gd name="connsiteY1" fmla="*/ 81212 h 109211"/>
                <a:gd name="connsiteX2" fmla="*/ 25051 w 110680"/>
                <a:gd name="connsiteY2" fmla="*/ 4060 h 109211"/>
                <a:gd name="connsiteX3" fmla="*/ 0 w 110680"/>
                <a:gd name="connsiteY3" fmla="*/ 14537 h 109211"/>
                <a:gd name="connsiteX4" fmla="*/ 3810 w 110680"/>
                <a:gd name="connsiteY4" fmla="*/ 25015 h 109211"/>
                <a:gd name="connsiteX5" fmla="*/ 85534 w 110680"/>
                <a:gd name="connsiteY5" fmla="*/ 105977 h 109211"/>
                <a:gd name="connsiteX6" fmla="*/ 110680 w 110680"/>
                <a:gd name="connsiteY6" fmla="*/ 94547 h 1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80" h="109211">
                  <a:moveTo>
                    <a:pt x="110680" y="94547"/>
                  </a:moveTo>
                  <a:cubicBezTo>
                    <a:pt x="110680" y="86927"/>
                    <a:pt x="104870" y="83117"/>
                    <a:pt x="102965" y="81212"/>
                  </a:cubicBezTo>
                  <a:cubicBezTo>
                    <a:pt x="102013" y="80260"/>
                    <a:pt x="107728" y="85975"/>
                    <a:pt x="25051" y="4060"/>
                  </a:cubicBezTo>
                  <a:cubicBezTo>
                    <a:pt x="16383" y="-4513"/>
                    <a:pt x="0" y="1202"/>
                    <a:pt x="0" y="14537"/>
                  </a:cubicBezTo>
                  <a:cubicBezTo>
                    <a:pt x="0" y="18347"/>
                    <a:pt x="1905" y="22157"/>
                    <a:pt x="3810" y="25015"/>
                  </a:cubicBezTo>
                  <a:lnTo>
                    <a:pt x="85534" y="105977"/>
                  </a:lnTo>
                  <a:cubicBezTo>
                    <a:pt x="95345" y="113597"/>
                    <a:pt x="110680" y="106930"/>
                    <a:pt x="110680" y="94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890FC85E-B489-62EF-D841-7F1A2040E122}"/>
                </a:ext>
              </a:extLst>
            </p:cNvPr>
            <p:cNvSpPr/>
            <p:nvPr/>
          </p:nvSpPr>
          <p:spPr>
            <a:xfrm>
              <a:off x="4761451" y="3580013"/>
              <a:ext cx="46958" cy="46481"/>
            </a:xfrm>
            <a:custGeom>
              <a:avLst/>
              <a:gdLst>
                <a:gd name="connsiteX0" fmla="*/ 0 w 46958"/>
                <a:gd name="connsiteY0" fmla="*/ 12763 h 46481"/>
                <a:gd name="connsiteX1" fmla="*/ 12954 w 46958"/>
                <a:gd name="connsiteY1" fmla="*/ 0 h 46481"/>
                <a:gd name="connsiteX2" fmla="*/ 46958 w 46958"/>
                <a:gd name="connsiteY2" fmla="*/ 33623 h 46481"/>
                <a:gd name="connsiteX3" fmla="*/ 34004 w 46958"/>
                <a:gd name="connsiteY3" fmla="*/ 46482 h 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58" h="46481">
                  <a:moveTo>
                    <a:pt x="0" y="12763"/>
                  </a:moveTo>
                  <a:lnTo>
                    <a:pt x="12954" y="0"/>
                  </a:lnTo>
                  <a:lnTo>
                    <a:pt x="46958" y="33623"/>
                  </a:lnTo>
                  <a:lnTo>
                    <a:pt x="34004" y="46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387BF2A3-C7E2-5FD6-6392-76472EC2561D}"/>
                </a:ext>
              </a:extLst>
            </p:cNvPr>
            <p:cNvSpPr/>
            <p:nvPr/>
          </p:nvSpPr>
          <p:spPr>
            <a:xfrm>
              <a:off x="5019007" y="3306200"/>
              <a:ext cx="64579" cy="64168"/>
            </a:xfrm>
            <a:custGeom>
              <a:avLst/>
              <a:gdLst>
                <a:gd name="connsiteX0" fmla="*/ 63532 w 64579"/>
                <a:gd name="connsiteY0" fmla="*/ 36546 h 64168"/>
                <a:gd name="connsiteX1" fmla="*/ 27908 w 64579"/>
                <a:gd name="connsiteY1" fmla="*/ 1303 h 64168"/>
                <a:gd name="connsiteX2" fmla="*/ 0 w 64579"/>
                <a:gd name="connsiteY2" fmla="*/ 11781 h 64168"/>
                <a:gd name="connsiteX3" fmla="*/ 52864 w 64579"/>
                <a:gd name="connsiteY3" fmla="*/ 64168 h 64168"/>
                <a:gd name="connsiteX4" fmla="*/ 63532 w 64579"/>
                <a:gd name="connsiteY4" fmla="*/ 36546 h 6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79" h="64168">
                  <a:moveTo>
                    <a:pt x="63532" y="36546"/>
                  </a:moveTo>
                  <a:cubicBezTo>
                    <a:pt x="69342" y="14638"/>
                    <a:pt x="50102" y="-5364"/>
                    <a:pt x="27908" y="1303"/>
                  </a:cubicBezTo>
                  <a:cubicBezTo>
                    <a:pt x="18288" y="4161"/>
                    <a:pt x="8668" y="7971"/>
                    <a:pt x="0" y="11781"/>
                  </a:cubicBezTo>
                  <a:lnTo>
                    <a:pt x="52864" y="64168"/>
                  </a:lnTo>
                  <a:cubicBezTo>
                    <a:pt x="57721" y="55596"/>
                    <a:pt x="60674" y="46071"/>
                    <a:pt x="63532" y="365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E315F2FF-673E-3111-C2F2-1D63F090421E}"/>
                </a:ext>
              </a:extLst>
            </p:cNvPr>
            <p:cNvSpPr/>
            <p:nvPr/>
          </p:nvSpPr>
          <p:spPr>
            <a:xfrm>
              <a:off x="4847748" y="3323696"/>
              <a:ext cx="218408" cy="217170"/>
            </a:xfrm>
            <a:custGeom>
              <a:avLst/>
              <a:gdLst>
                <a:gd name="connsiteX0" fmla="*/ 160687 w 218408"/>
                <a:gd name="connsiteY0" fmla="*/ 0 h 217170"/>
                <a:gd name="connsiteX1" fmla="*/ 123158 w 218408"/>
                <a:gd name="connsiteY1" fmla="*/ 28575 h 217170"/>
                <a:gd name="connsiteX2" fmla="*/ 0 w 218408"/>
                <a:gd name="connsiteY2" fmla="*/ 150495 h 217170"/>
                <a:gd name="connsiteX3" fmla="*/ 67342 w 218408"/>
                <a:gd name="connsiteY3" fmla="*/ 217170 h 217170"/>
                <a:gd name="connsiteX4" fmla="*/ 189547 w 218408"/>
                <a:gd name="connsiteY4" fmla="*/ 96202 h 217170"/>
                <a:gd name="connsiteX5" fmla="*/ 218408 w 218408"/>
                <a:gd name="connsiteY5" fmla="*/ 59055 h 217170"/>
                <a:gd name="connsiteX6" fmla="*/ 160687 w 218408"/>
                <a:gd name="connsiteY6" fmla="*/ 0 h 217170"/>
                <a:gd name="connsiteX7" fmla="*/ 147256 w 218408"/>
                <a:gd name="connsiteY7" fmla="*/ 104775 h 217170"/>
                <a:gd name="connsiteX8" fmla="*/ 113633 w 218408"/>
                <a:gd name="connsiteY8" fmla="*/ 104775 h 217170"/>
                <a:gd name="connsiteX9" fmla="*/ 130969 w 218408"/>
                <a:gd name="connsiteY9" fmla="*/ 63817 h 217170"/>
                <a:gd name="connsiteX10" fmla="*/ 148304 w 218408"/>
                <a:gd name="connsiteY10" fmla="*/ 70485 h 217170"/>
                <a:gd name="connsiteX11" fmla="*/ 147256 w 218408"/>
                <a:gd name="connsiteY11" fmla="*/ 10477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408" h="217170">
                  <a:moveTo>
                    <a:pt x="160687" y="0"/>
                  </a:moveTo>
                  <a:cubicBezTo>
                    <a:pt x="147256" y="7620"/>
                    <a:pt x="133731" y="17145"/>
                    <a:pt x="123158" y="28575"/>
                  </a:cubicBezTo>
                  <a:lnTo>
                    <a:pt x="0" y="150495"/>
                  </a:lnTo>
                  <a:lnTo>
                    <a:pt x="67342" y="217170"/>
                  </a:lnTo>
                  <a:lnTo>
                    <a:pt x="189547" y="96202"/>
                  </a:lnTo>
                  <a:cubicBezTo>
                    <a:pt x="201073" y="84772"/>
                    <a:pt x="210693" y="72390"/>
                    <a:pt x="218408" y="59055"/>
                  </a:cubicBezTo>
                  <a:lnTo>
                    <a:pt x="160687" y="0"/>
                  </a:lnTo>
                  <a:close/>
                  <a:moveTo>
                    <a:pt x="147256" y="104775"/>
                  </a:moveTo>
                  <a:cubicBezTo>
                    <a:pt x="137636" y="114300"/>
                    <a:pt x="122206" y="114300"/>
                    <a:pt x="113633" y="104775"/>
                  </a:cubicBezTo>
                  <a:cubicBezTo>
                    <a:pt x="98203" y="89535"/>
                    <a:pt x="108871" y="63817"/>
                    <a:pt x="130969" y="63817"/>
                  </a:cubicBezTo>
                  <a:cubicBezTo>
                    <a:pt x="137731" y="63817"/>
                    <a:pt x="143446" y="66675"/>
                    <a:pt x="148304" y="70485"/>
                  </a:cubicBezTo>
                  <a:cubicBezTo>
                    <a:pt x="155924" y="80963"/>
                    <a:pt x="155924" y="95250"/>
                    <a:pt x="147256" y="104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EB85E6CE-63DC-D553-1B0B-6A385C8E7A1A}"/>
                </a:ext>
              </a:extLst>
            </p:cNvPr>
            <p:cNvSpPr/>
            <p:nvPr/>
          </p:nvSpPr>
          <p:spPr>
            <a:xfrm>
              <a:off x="4783359" y="3301788"/>
              <a:ext cx="36576" cy="36195"/>
            </a:xfrm>
            <a:custGeom>
              <a:avLst/>
              <a:gdLst>
                <a:gd name="connsiteX0" fmla="*/ 18288 w 36576"/>
                <a:gd name="connsiteY0" fmla="*/ 36195 h 36195"/>
                <a:gd name="connsiteX1" fmla="*/ 36576 w 36576"/>
                <a:gd name="connsiteY1" fmla="*/ 18097 h 36195"/>
                <a:gd name="connsiteX2" fmla="*/ 18288 w 36576"/>
                <a:gd name="connsiteY2" fmla="*/ 0 h 36195"/>
                <a:gd name="connsiteX3" fmla="*/ 0 w 36576"/>
                <a:gd name="connsiteY3" fmla="*/ 18097 h 36195"/>
                <a:gd name="connsiteX4" fmla="*/ 18288 w 36576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8572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7622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4408783-C8C5-85B0-32C8-595DCEB0A9CF}"/>
                </a:ext>
              </a:extLst>
            </p:cNvPr>
            <p:cNvSpPr/>
            <p:nvPr/>
          </p:nvSpPr>
          <p:spPr>
            <a:xfrm>
              <a:off x="4636872" y="3439901"/>
              <a:ext cx="176299" cy="97118"/>
            </a:xfrm>
            <a:custGeom>
              <a:avLst/>
              <a:gdLst>
                <a:gd name="connsiteX0" fmla="*/ 115721 w 176299"/>
                <a:gd name="connsiteY0" fmla="*/ 43815 h 97118"/>
                <a:gd name="connsiteX1" fmla="*/ 149344 w 176299"/>
                <a:gd name="connsiteY1" fmla="*/ 78105 h 97118"/>
                <a:gd name="connsiteX2" fmla="*/ 176300 w 176299"/>
                <a:gd name="connsiteY2" fmla="*/ 51435 h 97118"/>
                <a:gd name="connsiteX3" fmla="*/ 122388 w 176299"/>
                <a:gd name="connsiteY3" fmla="*/ 0 h 97118"/>
                <a:gd name="connsiteX4" fmla="*/ 6945 w 176299"/>
                <a:gd name="connsiteY4" fmla="*/ 70485 h 97118"/>
                <a:gd name="connsiteX5" fmla="*/ 182 w 176299"/>
                <a:gd name="connsiteY5" fmla="*/ 85725 h 97118"/>
                <a:gd name="connsiteX6" fmla="*/ 21328 w 176299"/>
                <a:gd name="connsiteY6" fmla="*/ 95250 h 97118"/>
                <a:gd name="connsiteX7" fmla="*/ 107910 w 176299"/>
                <a:gd name="connsiteY7" fmla="*/ 43815 h 97118"/>
                <a:gd name="connsiteX8" fmla="*/ 115721 w 176299"/>
                <a:gd name="connsiteY8" fmla="*/ 43815 h 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299" h="97118">
                  <a:moveTo>
                    <a:pt x="115721" y="43815"/>
                  </a:moveTo>
                  <a:lnTo>
                    <a:pt x="149344" y="78105"/>
                  </a:lnTo>
                  <a:lnTo>
                    <a:pt x="176300" y="51435"/>
                  </a:lnTo>
                  <a:lnTo>
                    <a:pt x="122388" y="0"/>
                  </a:lnTo>
                  <a:lnTo>
                    <a:pt x="6945" y="70485"/>
                  </a:lnTo>
                  <a:cubicBezTo>
                    <a:pt x="2087" y="73342"/>
                    <a:pt x="-770" y="80010"/>
                    <a:pt x="182" y="85725"/>
                  </a:cubicBezTo>
                  <a:cubicBezTo>
                    <a:pt x="2087" y="95250"/>
                    <a:pt x="12660" y="100013"/>
                    <a:pt x="21328" y="95250"/>
                  </a:cubicBezTo>
                  <a:lnTo>
                    <a:pt x="107910" y="43815"/>
                  </a:lnTo>
                  <a:cubicBezTo>
                    <a:pt x="110863" y="40958"/>
                    <a:pt x="113816" y="41910"/>
                    <a:pt x="115721" y="43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585D101F-2A99-7E54-A4A0-5EB2A468914A}"/>
                </a:ext>
              </a:extLst>
            </p:cNvPr>
            <p:cNvSpPr/>
            <p:nvPr/>
          </p:nvSpPr>
          <p:spPr>
            <a:xfrm>
              <a:off x="5047868" y="3576108"/>
              <a:ext cx="73152" cy="72389"/>
            </a:xfrm>
            <a:custGeom>
              <a:avLst/>
              <a:gdLst>
                <a:gd name="connsiteX0" fmla="*/ 36576 w 73152"/>
                <a:gd name="connsiteY0" fmla="*/ 0 h 72389"/>
                <a:gd name="connsiteX1" fmla="*/ 0 w 73152"/>
                <a:gd name="connsiteY1" fmla="*/ 36195 h 72389"/>
                <a:gd name="connsiteX2" fmla="*/ 36576 w 73152"/>
                <a:gd name="connsiteY2" fmla="*/ 72390 h 72389"/>
                <a:gd name="connsiteX3" fmla="*/ 73152 w 73152"/>
                <a:gd name="connsiteY3" fmla="*/ 36195 h 72389"/>
                <a:gd name="connsiteX4" fmla="*/ 36576 w 73152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9E207149-31D6-B7C1-E193-107FD00CA8A6}"/>
                </a:ext>
              </a:extLst>
            </p:cNvPr>
            <p:cNvSpPr/>
            <p:nvPr/>
          </p:nvSpPr>
          <p:spPr>
            <a:xfrm>
              <a:off x="4794408" y="3504766"/>
              <a:ext cx="89154" cy="88296"/>
            </a:xfrm>
            <a:custGeom>
              <a:avLst/>
              <a:gdLst>
                <a:gd name="connsiteX0" fmla="*/ 0 w 89154"/>
                <a:gd name="connsiteY0" fmla="*/ 21622 h 88296"/>
                <a:gd name="connsiteX1" fmla="*/ 21812 w 89154"/>
                <a:gd name="connsiteY1" fmla="*/ 0 h 88296"/>
                <a:gd name="connsiteX2" fmla="*/ 89154 w 89154"/>
                <a:gd name="connsiteY2" fmla="*/ 66675 h 88296"/>
                <a:gd name="connsiteX3" fmla="*/ 67342 w 89154"/>
                <a:gd name="connsiteY3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154" h="88296">
                  <a:moveTo>
                    <a:pt x="0" y="21622"/>
                  </a:moveTo>
                  <a:lnTo>
                    <a:pt x="21812" y="0"/>
                  </a:lnTo>
                  <a:lnTo>
                    <a:pt x="89154" y="66675"/>
                  </a:lnTo>
                  <a:lnTo>
                    <a:pt x="67342" y="882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B03F4603-5B42-59AA-8429-4101ADDD6E10}"/>
                </a:ext>
              </a:extLst>
            </p:cNvPr>
            <p:cNvSpPr/>
            <p:nvPr/>
          </p:nvSpPr>
          <p:spPr>
            <a:xfrm>
              <a:off x="4851373" y="3577060"/>
              <a:ext cx="97530" cy="173274"/>
            </a:xfrm>
            <a:custGeom>
              <a:avLst/>
              <a:gdLst>
                <a:gd name="connsiteX0" fmla="*/ 18568 w 97530"/>
                <a:gd name="connsiteY0" fmla="*/ 24765 h 173274"/>
                <a:gd name="connsiteX1" fmla="*/ 53239 w 97530"/>
                <a:gd name="connsiteY1" fmla="*/ 58103 h 173274"/>
                <a:gd name="connsiteX2" fmla="*/ 54191 w 97530"/>
                <a:gd name="connsiteY2" fmla="*/ 65723 h 173274"/>
                <a:gd name="connsiteX3" fmla="*/ 2280 w 97530"/>
                <a:gd name="connsiteY3" fmla="*/ 151448 h 173274"/>
                <a:gd name="connsiteX4" fmla="*/ 1328 w 97530"/>
                <a:gd name="connsiteY4" fmla="*/ 164783 h 173274"/>
                <a:gd name="connsiteX5" fmla="*/ 26378 w 97530"/>
                <a:gd name="connsiteY5" fmla="*/ 166688 h 173274"/>
                <a:gd name="connsiteX6" fmla="*/ 97530 w 97530"/>
                <a:gd name="connsiteY6" fmla="*/ 52388 h 173274"/>
                <a:gd name="connsiteX7" fmla="*/ 44666 w 97530"/>
                <a:gd name="connsiteY7" fmla="*/ 0 h 173274"/>
                <a:gd name="connsiteX8" fmla="*/ 18568 w 97530"/>
                <a:gd name="connsiteY8" fmla="*/ 24765 h 17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30" h="173274">
                  <a:moveTo>
                    <a:pt x="18568" y="24765"/>
                  </a:moveTo>
                  <a:lnTo>
                    <a:pt x="53239" y="58103"/>
                  </a:lnTo>
                  <a:cubicBezTo>
                    <a:pt x="55144" y="60008"/>
                    <a:pt x="56096" y="62865"/>
                    <a:pt x="54191" y="65723"/>
                  </a:cubicBezTo>
                  <a:lnTo>
                    <a:pt x="2280" y="151448"/>
                  </a:lnTo>
                  <a:cubicBezTo>
                    <a:pt x="-577" y="155258"/>
                    <a:pt x="-577" y="160020"/>
                    <a:pt x="1328" y="164783"/>
                  </a:cubicBezTo>
                  <a:cubicBezTo>
                    <a:pt x="6090" y="175260"/>
                    <a:pt x="20568" y="176213"/>
                    <a:pt x="26378" y="166688"/>
                  </a:cubicBezTo>
                  <a:lnTo>
                    <a:pt x="97530" y="52388"/>
                  </a:lnTo>
                  <a:lnTo>
                    <a:pt x="44666" y="0"/>
                  </a:lnTo>
                  <a:lnTo>
                    <a:pt x="18568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5DFA8874-15F0-5B3E-2686-20B9FAB1CC6D}"/>
                </a:ext>
              </a:extLst>
            </p:cNvPr>
            <p:cNvSpPr/>
            <p:nvPr/>
          </p:nvSpPr>
          <p:spPr>
            <a:xfrm>
              <a:off x="4661725" y="3587062"/>
              <a:ext cx="71151" cy="70961"/>
            </a:xfrm>
            <a:custGeom>
              <a:avLst/>
              <a:gdLst>
                <a:gd name="connsiteX0" fmla="*/ 69723 w 71151"/>
                <a:gd name="connsiteY0" fmla="*/ 10001 h 70961"/>
                <a:gd name="connsiteX1" fmla="*/ 69723 w 71151"/>
                <a:gd name="connsiteY1" fmla="*/ 1429 h 70961"/>
                <a:gd name="connsiteX2" fmla="*/ 61055 w 71151"/>
                <a:gd name="connsiteY2" fmla="*/ 1429 h 70961"/>
                <a:gd name="connsiteX3" fmla="*/ 1429 w 71151"/>
                <a:gd name="connsiteY3" fmla="*/ 60484 h 70961"/>
                <a:gd name="connsiteX4" fmla="*/ 1429 w 71151"/>
                <a:gd name="connsiteY4" fmla="*/ 69056 h 70961"/>
                <a:gd name="connsiteX5" fmla="*/ 5239 w 71151"/>
                <a:gd name="connsiteY5" fmla="*/ 70961 h 70961"/>
                <a:gd name="connsiteX6" fmla="*/ 9049 w 71151"/>
                <a:gd name="connsiteY6" fmla="*/ 69056 h 70961"/>
                <a:gd name="connsiteX7" fmla="*/ 69723 w 71151"/>
                <a:gd name="connsiteY7" fmla="*/ 10001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151" h="70961">
                  <a:moveTo>
                    <a:pt x="69723" y="10001"/>
                  </a:moveTo>
                  <a:cubicBezTo>
                    <a:pt x="71628" y="8096"/>
                    <a:pt x="71628" y="4286"/>
                    <a:pt x="69723" y="1429"/>
                  </a:cubicBezTo>
                  <a:cubicBezTo>
                    <a:pt x="67818" y="-476"/>
                    <a:pt x="63913" y="-476"/>
                    <a:pt x="61055" y="1429"/>
                  </a:cubicBezTo>
                  <a:lnTo>
                    <a:pt x="1429" y="60484"/>
                  </a:lnTo>
                  <a:cubicBezTo>
                    <a:pt x="-476" y="62389"/>
                    <a:pt x="-476" y="66199"/>
                    <a:pt x="1429" y="69056"/>
                  </a:cubicBezTo>
                  <a:cubicBezTo>
                    <a:pt x="2381" y="70009"/>
                    <a:pt x="4286" y="70961"/>
                    <a:pt x="5239" y="70961"/>
                  </a:cubicBezTo>
                  <a:cubicBezTo>
                    <a:pt x="7144" y="70961"/>
                    <a:pt x="8096" y="70009"/>
                    <a:pt x="9049" y="69056"/>
                  </a:cubicBezTo>
                  <a:lnTo>
                    <a:pt x="69723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3330900D-40E4-1947-CE58-4F134ADFE825}"/>
                </a:ext>
              </a:extLst>
            </p:cNvPr>
            <p:cNvSpPr/>
            <p:nvPr/>
          </p:nvSpPr>
          <p:spPr>
            <a:xfrm>
              <a:off x="4669345" y="3633734"/>
              <a:ext cx="59272" cy="58578"/>
            </a:xfrm>
            <a:custGeom>
              <a:avLst/>
              <a:gdLst>
                <a:gd name="connsiteX0" fmla="*/ 57245 w 59272"/>
                <a:gd name="connsiteY0" fmla="*/ 1429 h 58578"/>
                <a:gd name="connsiteX1" fmla="*/ 48577 w 59272"/>
                <a:gd name="connsiteY1" fmla="*/ 1429 h 58578"/>
                <a:gd name="connsiteX2" fmla="*/ 1429 w 59272"/>
                <a:gd name="connsiteY2" fmla="*/ 48101 h 58578"/>
                <a:gd name="connsiteX3" fmla="*/ 1429 w 59272"/>
                <a:gd name="connsiteY3" fmla="*/ 56674 h 58578"/>
                <a:gd name="connsiteX4" fmla="*/ 5239 w 59272"/>
                <a:gd name="connsiteY4" fmla="*/ 58579 h 58578"/>
                <a:gd name="connsiteX5" fmla="*/ 9049 w 59272"/>
                <a:gd name="connsiteY5" fmla="*/ 56674 h 58578"/>
                <a:gd name="connsiteX6" fmla="*/ 56197 w 59272"/>
                <a:gd name="connsiteY6" fmla="*/ 10001 h 58578"/>
                <a:gd name="connsiteX7" fmla="*/ 57245 w 59272"/>
                <a:gd name="connsiteY7" fmla="*/ 1429 h 5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72" h="58578">
                  <a:moveTo>
                    <a:pt x="57245" y="1429"/>
                  </a:moveTo>
                  <a:cubicBezTo>
                    <a:pt x="55340" y="-476"/>
                    <a:pt x="51435" y="-476"/>
                    <a:pt x="48577" y="1429"/>
                  </a:cubicBezTo>
                  <a:lnTo>
                    <a:pt x="1429" y="48101"/>
                  </a:lnTo>
                  <a:cubicBezTo>
                    <a:pt x="-476" y="50006"/>
                    <a:pt x="-476" y="53816"/>
                    <a:pt x="1429" y="56674"/>
                  </a:cubicBezTo>
                  <a:cubicBezTo>
                    <a:pt x="2381" y="57626"/>
                    <a:pt x="4286" y="58579"/>
                    <a:pt x="5239" y="58579"/>
                  </a:cubicBezTo>
                  <a:cubicBezTo>
                    <a:pt x="6191" y="58579"/>
                    <a:pt x="8096" y="57626"/>
                    <a:pt x="9049" y="56674"/>
                  </a:cubicBezTo>
                  <a:lnTo>
                    <a:pt x="56197" y="10001"/>
                  </a:lnTo>
                  <a:cubicBezTo>
                    <a:pt x="60103" y="7144"/>
                    <a:pt x="60103" y="3334"/>
                    <a:pt x="57245" y="1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1A0193A7-B498-E7C5-41BA-D7B3703B45BC}"/>
                </a:ext>
              </a:extLst>
            </p:cNvPr>
            <p:cNvSpPr/>
            <p:nvPr/>
          </p:nvSpPr>
          <p:spPr>
            <a:xfrm>
              <a:off x="4724858" y="3641354"/>
              <a:ext cx="37831" cy="37623"/>
            </a:xfrm>
            <a:custGeom>
              <a:avLst/>
              <a:gdLst>
                <a:gd name="connsiteX0" fmla="*/ 6590 w 37831"/>
                <a:gd name="connsiteY0" fmla="*/ 37624 h 37623"/>
                <a:gd name="connsiteX1" fmla="*/ 10400 w 37831"/>
                <a:gd name="connsiteY1" fmla="*/ 35719 h 37623"/>
                <a:gd name="connsiteX2" fmla="*/ 36403 w 37831"/>
                <a:gd name="connsiteY2" fmla="*/ 10001 h 37623"/>
                <a:gd name="connsiteX3" fmla="*/ 36403 w 37831"/>
                <a:gd name="connsiteY3" fmla="*/ 1429 h 37623"/>
                <a:gd name="connsiteX4" fmla="*/ 27735 w 37831"/>
                <a:gd name="connsiteY4" fmla="*/ 1429 h 37623"/>
                <a:gd name="connsiteX5" fmla="*/ 1732 w 37831"/>
                <a:gd name="connsiteY5" fmla="*/ 27146 h 37623"/>
                <a:gd name="connsiteX6" fmla="*/ 6590 w 37831"/>
                <a:gd name="connsiteY6" fmla="*/ 37624 h 3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1" h="37623">
                  <a:moveTo>
                    <a:pt x="6590" y="37624"/>
                  </a:moveTo>
                  <a:cubicBezTo>
                    <a:pt x="8495" y="37624"/>
                    <a:pt x="9447" y="36671"/>
                    <a:pt x="10400" y="35719"/>
                  </a:cubicBezTo>
                  <a:lnTo>
                    <a:pt x="36403" y="10001"/>
                  </a:lnTo>
                  <a:cubicBezTo>
                    <a:pt x="38308" y="8096"/>
                    <a:pt x="38308" y="4286"/>
                    <a:pt x="36403" y="1429"/>
                  </a:cubicBezTo>
                  <a:cubicBezTo>
                    <a:pt x="34498" y="-476"/>
                    <a:pt x="30593" y="-476"/>
                    <a:pt x="27735" y="1429"/>
                  </a:cubicBezTo>
                  <a:lnTo>
                    <a:pt x="1732" y="27146"/>
                  </a:lnTo>
                  <a:cubicBezTo>
                    <a:pt x="-2078" y="30956"/>
                    <a:pt x="779" y="37624"/>
                    <a:pt x="6590" y="37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2130BA1E-249C-B0EE-EEB0-E915F4C53B98}"/>
                </a:ext>
              </a:extLst>
            </p:cNvPr>
            <p:cNvSpPr/>
            <p:nvPr/>
          </p:nvSpPr>
          <p:spPr>
            <a:xfrm>
              <a:off x="4725161" y="3662547"/>
              <a:ext cx="58674" cy="58816"/>
            </a:xfrm>
            <a:custGeom>
              <a:avLst/>
              <a:gdLst>
                <a:gd name="connsiteX0" fmla="*/ 48578 w 58674"/>
                <a:gd name="connsiteY0" fmla="*/ 2143 h 58816"/>
                <a:gd name="connsiteX1" fmla="*/ 1429 w 58674"/>
                <a:gd name="connsiteY1" fmla="*/ 48816 h 58816"/>
                <a:gd name="connsiteX2" fmla="*/ 1429 w 58674"/>
                <a:gd name="connsiteY2" fmla="*/ 57388 h 58816"/>
                <a:gd name="connsiteX3" fmla="*/ 10097 w 58674"/>
                <a:gd name="connsiteY3" fmla="*/ 57388 h 58816"/>
                <a:gd name="connsiteX4" fmla="*/ 57245 w 58674"/>
                <a:gd name="connsiteY4" fmla="*/ 10716 h 58816"/>
                <a:gd name="connsiteX5" fmla="*/ 57245 w 58674"/>
                <a:gd name="connsiteY5" fmla="*/ 2143 h 58816"/>
                <a:gd name="connsiteX6" fmla="*/ 48578 w 58674"/>
                <a:gd name="connsiteY6" fmla="*/ 2143 h 58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74" h="58816">
                  <a:moveTo>
                    <a:pt x="48578" y="2143"/>
                  </a:moveTo>
                  <a:lnTo>
                    <a:pt x="1429" y="48816"/>
                  </a:lnTo>
                  <a:cubicBezTo>
                    <a:pt x="-476" y="50721"/>
                    <a:pt x="-476" y="54531"/>
                    <a:pt x="1429" y="57388"/>
                  </a:cubicBezTo>
                  <a:cubicBezTo>
                    <a:pt x="3334" y="59293"/>
                    <a:pt x="7239" y="59293"/>
                    <a:pt x="10097" y="57388"/>
                  </a:cubicBezTo>
                  <a:lnTo>
                    <a:pt x="57245" y="10716"/>
                  </a:lnTo>
                  <a:cubicBezTo>
                    <a:pt x="59150" y="8811"/>
                    <a:pt x="59150" y="5001"/>
                    <a:pt x="57245" y="2143"/>
                  </a:cubicBezTo>
                  <a:cubicBezTo>
                    <a:pt x="54388" y="-714"/>
                    <a:pt x="50483" y="-714"/>
                    <a:pt x="48578" y="2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50718D6F-F4B9-0A78-339A-4272E980E2BC}"/>
                </a:ext>
              </a:extLst>
            </p:cNvPr>
            <p:cNvSpPr/>
            <p:nvPr/>
          </p:nvSpPr>
          <p:spPr>
            <a:xfrm>
              <a:off x="5108447" y="34456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02EF7EAC-D136-E0D4-CC30-389B292E9C36}"/>
                </a:ext>
              </a:extLst>
            </p:cNvPr>
            <p:cNvSpPr/>
            <p:nvPr/>
          </p:nvSpPr>
          <p:spPr>
            <a:xfrm>
              <a:off x="4903564" y="32551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9E1B2D95-99CD-20D9-2925-1A8ACFE55D72}"/>
                </a:ext>
              </a:extLst>
            </p:cNvPr>
            <p:cNvSpPr/>
            <p:nvPr/>
          </p:nvSpPr>
          <p:spPr>
            <a:xfrm>
              <a:off x="4651533" y="333226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8810BE44-5F54-D6F5-86BA-6C7DD8FB200F}"/>
                </a:ext>
              </a:extLst>
            </p:cNvPr>
            <p:cNvSpPr/>
            <p:nvPr/>
          </p:nvSpPr>
          <p:spPr>
            <a:xfrm>
              <a:off x="4693919" y="373136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307A833A-ADBD-7F16-6D13-F2E30D3404B2}"/>
                </a:ext>
              </a:extLst>
            </p:cNvPr>
            <p:cNvSpPr/>
            <p:nvPr/>
          </p:nvSpPr>
          <p:spPr>
            <a:xfrm>
              <a:off x="4663153" y="357039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ED6EEE98-238D-0BBD-FBDD-D7570BA11576}"/>
                </a:ext>
              </a:extLst>
            </p:cNvPr>
            <p:cNvSpPr/>
            <p:nvPr/>
          </p:nvSpPr>
          <p:spPr>
            <a:xfrm>
              <a:off x="4831460" y="339132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3A8E943F-E1FE-49CE-F58B-4EA30E15B1E1}"/>
                </a:ext>
              </a:extLst>
            </p:cNvPr>
            <p:cNvSpPr/>
            <p:nvPr/>
          </p:nvSpPr>
          <p:spPr>
            <a:xfrm>
              <a:off x="4975764" y="354658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83F27E90-B203-5CDF-CA70-BDC1D9E3DC07}"/>
                </a:ext>
              </a:extLst>
            </p:cNvPr>
            <p:cNvSpPr/>
            <p:nvPr/>
          </p:nvSpPr>
          <p:spPr>
            <a:xfrm>
              <a:off x="4988242" y="370755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3" name="Graphic 81">
            <a:extLst>
              <a:ext uri="{FF2B5EF4-FFF2-40B4-BE49-F238E27FC236}">
                <a16:creationId xmlns:a16="http://schemas.microsoft.com/office/drawing/2014/main" id="{1790A085-C128-2108-DE2A-E499AB0E8540}"/>
              </a:ext>
            </a:extLst>
          </p:cNvPr>
          <p:cNvGrpSpPr/>
          <p:nvPr/>
        </p:nvGrpSpPr>
        <p:grpSpPr>
          <a:xfrm>
            <a:off x="9855960" y="1536771"/>
            <a:ext cx="523398" cy="535304"/>
            <a:chOff x="8255983" y="2034010"/>
            <a:chExt cx="523398" cy="535304"/>
          </a:xfrm>
          <a:solidFill>
            <a:srgbClr val="8F0603"/>
          </a:solidFill>
        </p:grpSpPr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2CBC1F5D-CF42-A5C0-A1DD-701981CF38F0}"/>
                </a:ext>
              </a:extLst>
            </p:cNvPr>
            <p:cNvSpPr/>
            <p:nvPr/>
          </p:nvSpPr>
          <p:spPr>
            <a:xfrm>
              <a:off x="8574404" y="2118783"/>
              <a:ext cx="60674" cy="127635"/>
            </a:xfrm>
            <a:custGeom>
              <a:avLst/>
              <a:gdLst>
                <a:gd name="connsiteX0" fmla="*/ 60674 w 60674"/>
                <a:gd name="connsiteY0" fmla="*/ 54293 h 127635"/>
                <a:gd name="connsiteX1" fmla="*/ 0 w 60674"/>
                <a:gd name="connsiteY1" fmla="*/ 0 h 127635"/>
                <a:gd name="connsiteX2" fmla="*/ 0 w 60674"/>
                <a:gd name="connsiteY2" fmla="*/ 73343 h 127635"/>
                <a:gd name="connsiteX3" fmla="*/ 60674 w 60674"/>
                <a:gd name="connsiteY3" fmla="*/ 127635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127635">
                  <a:moveTo>
                    <a:pt x="60674" y="54293"/>
                  </a:moveTo>
                  <a:lnTo>
                    <a:pt x="0" y="0"/>
                  </a:lnTo>
                  <a:lnTo>
                    <a:pt x="0" y="73343"/>
                  </a:lnTo>
                  <a:lnTo>
                    <a:pt x="60674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C6AC9B6F-401C-9A5B-C047-5F7997EF7F5F}"/>
                </a:ext>
              </a:extLst>
            </p:cNvPr>
            <p:cNvSpPr/>
            <p:nvPr/>
          </p:nvSpPr>
          <p:spPr>
            <a:xfrm>
              <a:off x="8328183" y="221879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7C0C744A-FFDA-7185-F6D3-555AF0CFE3D6}"/>
                </a:ext>
              </a:extLst>
            </p:cNvPr>
            <p:cNvSpPr/>
            <p:nvPr/>
          </p:nvSpPr>
          <p:spPr>
            <a:xfrm>
              <a:off x="8646603" y="2118783"/>
              <a:ext cx="60579" cy="127635"/>
            </a:xfrm>
            <a:custGeom>
              <a:avLst/>
              <a:gdLst>
                <a:gd name="connsiteX0" fmla="*/ 0 w 60579"/>
                <a:gd name="connsiteY0" fmla="*/ 127635 h 127635"/>
                <a:gd name="connsiteX1" fmla="*/ 60579 w 60579"/>
                <a:gd name="connsiteY1" fmla="*/ 73343 h 127635"/>
                <a:gd name="connsiteX2" fmla="*/ 60579 w 60579"/>
                <a:gd name="connsiteY2" fmla="*/ 0 h 127635"/>
                <a:gd name="connsiteX3" fmla="*/ 0 w 60579"/>
                <a:gd name="connsiteY3" fmla="*/ 54293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5">
                  <a:moveTo>
                    <a:pt x="0" y="127635"/>
                  </a:moveTo>
                  <a:lnTo>
                    <a:pt x="60579" y="73343"/>
                  </a:lnTo>
                  <a:lnTo>
                    <a:pt x="60579" y="0"/>
                  </a:lnTo>
                  <a:lnTo>
                    <a:pt x="0" y="542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7186191C-799C-850B-FA5F-69949A87EC4A}"/>
                </a:ext>
              </a:extLst>
            </p:cNvPr>
            <p:cNvSpPr/>
            <p:nvPr/>
          </p:nvSpPr>
          <p:spPr>
            <a:xfrm>
              <a:off x="8328183" y="218831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788C407A-A696-25DE-1B60-17CABD8D7380}"/>
                </a:ext>
              </a:extLst>
            </p:cNvPr>
            <p:cNvSpPr/>
            <p:nvPr/>
          </p:nvSpPr>
          <p:spPr>
            <a:xfrm>
              <a:off x="8358091" y="2301663"/>
              <a:ext cx="84582" cy="83819"/>
            </a:xfrm>
            <a:custGeom>
              <a:avLst/>
              <a:gdLst>
                <a:gd name="connsiteX0" fmla="*/ 42291 w 84582"/>
                <a:gd name="connsiteY0" fmla="*/ 83820 h 83819"/>
                <a:gd name="connsiteX1" fmla="*/ 84582 w 84582"/>
                <a:gd name="connsiteY1" fmla="*/ 41910 h 83819"/>
                <a:gd name="connsiteX2" fmla="*/ 42291 w 84582"/>
                <a:gd name="connsiteY2" fmla="*/ 0 h 83819"/>
                <a:gd name="connsiteX3" fmla="*/ 0 w 84582"/>
                <a:gd name="connsiteY3" fmla="*/ 41910 h 83819"/>
                <a:gd name="connsiteX4" fmla="*/ 42291 w 84582"/>
                <a:gd name="connsiteY4" fmla="*/ 83820 h 83819"/>
                <a:gd name="connsiteX5" fmla="*/ 42291 w 84582"/>
                <a:gd name="connsiteY5" fmla="*/ 29527 h 83819"/>
                <a:gd name="connsiteX6" fmla="*/ 54769 w 84582"/>
                <a:gd name="connsiteY6" fmla="*/ 41910 h 83819"/>
                <a:gd name="connsiteX7" fmla="*/ 42291 w 84582"/>
                <a:gd name="connsiteY7" fmla="*/ 54293 h 83819"/>
                <a:gd name="connsiteX8" fmla="*/ 29814 w 84582"/>
                <a:gd name="connsiteY8" fmla="*/ 41910 h 83819"/>
                <a:gd name="connsiteX9" fmla="*/ 42291 w 84582"/>
                <a:gd name="connsiteY9" fmla="*/ 29527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19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29527"/>
                  </a:moveTo>
                  <a:cubicBezTo>
                    <a:pt x="49054" y="29527"/>
                    <a:pt x="54769" y="35243"/>
                    <a:pt x="54769" y="41910"/>
                  </a:cubicBezTo>
                  <a:cubicBezTo>
                    <a:pt x="54769" y="48577"/>
                    <a:pt x="48959" y="54293"/>
                    <a:pt x="42291" y="54293"/>
                  </a:cubicBezTo>
                  <a:cubicBezTo>
                    <a:pt x="35529" y="54293"/>
                    <a:pt x="29814" y="48577"/>
                    <a:pt x="29814" y="41910"/>
                  </a:cubicBezTo>
                  <a:cubicBezTo>
                    <a:pt x="29718" y="35243"/>
                    <a:pt x="35529" y="29527"/>
                    <a:pt x="42291" y="29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EAD3DED0-CD6D-521A-4AC2-EA87AB3B3999}"/>
                </a:ext>
              </a:extLst>
            </p:cNvPr>
            <p:cNvSpPr/>
            <p:nvPr/>
          </p:nvSpPr>
          <p:spPr>
            <a:xfrm>
              <a:off x="8629363" y="2034010"/>
              <a:ext cx="48101" cy="47625"/>
            </a:xfrm>
            <a:custGeom>
              <a:avLst/>
              <a:gdLst>
                <a:gd name="connsiteX0" fmla="*/ 24003 w 48101"/>
                <a:gd name="connsiteY0" fmla="*/ 47625 h 47625"/>
                <a:gd name="connsiteX1" fmla="*/ 48101 w 48101"/>
                <a:gd name="connsiteY1" fmla="*/ 23813 h 47625"/>
                <a:gd name="connsiteX2" fmla="*/ 24003 w 48101"/>
                <a:gd name="connsiteY2" fmla="*/ 0 h 47625"/>
                <a:gd name="connsiteX3" fmla="*/ 0 w 48101"/>
                <a:gd name="connsiteY3" fmla="*/ 23813 h 47625"/>
                <a:gd name="connsiteX4" fmla="*/ 24003 w 48101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24003" y="47625"/>
                  </a:moveTo>
                  <a:cubicBezTo>
                    <a:pt x="37433" y="47625"/>
                    <a:pt x="48101" y="37147"/>
                    <a:pt x="48101" y="23813"/>
                  </a:cubicBezTo>
                  <a:cubicBezTo>
                    <a:pt x="48101" y="10478"/>
                    <a:pt x="37529" y="0"/>
                    <a:pt x="24003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7"/>
                    <a:pt x="10478" y="47625"/>
                    <a:pt x="24003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21A9327A-1602-3ED7-260D-F8F4BE6BC1AF}"/>
                </a:ext>
              </a:extLst>
            </p:cNvPr>
            <p:cNvSpPr/>
            <p:nvPr/>
          </p:nvSpPr>
          <p:spPr>
            <a:xfrm>
              <a:off x="8255983" y="2492163"/>
              <a:ext cx="73152" cy="71437"/>
            </a:xfrm>
            <a:custGeom>
              <a:avLst/>
              <a:gdLst>
                <a:gd name="connsiteX0" fmla="*/ 36576 w 73152"/>
                <a:gd name="connsiteY0" fmla="*/ 0 h 71437"/>
                <a:gd name="connsiteX1" fmla="*/ 0 w 73152"/>
                <a:gd name="connsiteY1" fmla="*/ 36195 h 71437"/>
                <a:gd name="connsiteX2" fmla="*/ 36576 w 73152"/>
                <a:gd name="connsiteY2" fmla="*/ 71438 h 71437"/>
                <a:gd name="connsiteX3" fmla="*/ 73152 w 73152"/>
                <a:gd name="connsiteY3" fmla="*/ 35242 h 71437"/>
                <a:gd name="connsiteX4" fmla="*/ 36576 w 73152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1437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2"/>
                  </a:cubicBezTo>
                  <a:cubicBezTo>
                    <a:pt x="73152" y="15240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E3924364-162C-F23F-2E93-5B6753FAA052}"/>
                </a:ext>
              </a:extLst>
            </p:cNvPr>
            <p:cNvSpPr/>
            <p:nvPr/>
          </p:nvSpPr>
          <p:spPr>
            <a:xfrm>
              <a:off x="8406097" y="2041631"/>
              <a:ext cx="60579" cy="127634"/>
            </a:xfrm>
            <a:custGeom>
              <a:avLst/>
              <a:gdLst>
                <a:gd name="connsiteX0" fmla="*/ 60579 w 60579"/>
                <a:gd name="connsiteY0" fmla="*/ 0 h 127634"/>
                <a:gd name="connsiteX1" fmla="*/ 0 w 60579"/>
                <a:gd name="connsiteY1" fmla="*/ 54292 h 127634"/>
                <a:gd name="connsiteX2" fmla="*/ 0 w 60579"/>
                <a:gd name="connsiteY2" fmla="*/ 127635 h 127634"/>
                <a:gd name="connsiteX3" fmla="*/ 60579 w 60579"/>
                <a:gd name="connsiteY3" fmla="*/ 73342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4">
                  <a:moveTo>
                    <a:pt x="60579" y="0"/>
                  </a:moveTo>
                  <a:lnTo>
                    <a:pt x="0" y="54292"/>
                  </a:lnTo>
                  <a:lnTo>
                    <a:pt x="0" y="127635"/>
                  </a:lnTo>
                  <a:lnTo>
                    <a:pt x="60579" y="733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20F77D04-B2CA-65FA-2D78-F14B44CBAA73}"/>
                </a:ext>
              </a:extLst>
            </p:cNvPr>
            <p:cNvSpPr/>
            <p:nvPr/>
          </p:nvSpPr>
          <p:spPr>
            <a:xfrm>
              <a:off x="8333993" y="2041631"/>
              <a:ext cx="60579" cy="127634"/>
            </a:xfrm>
            <a:custGeom>
              <a:avLst/>
              <a:gdLst>
                <a:gd name="connsiteX0" fmla="*/ 60579 w 60579"/>
                <a:gd name="connsiteY0" fmla="*/ 54292 h 127634"/>
                <a:gd name="connsiteX1" fmla="*/ 0 w 60579"/>
                <a:gd name="connsiteY1" fmla="*/ 0 h 127634"/>
                <a:gd name="connsiteX2" fmla="*/ 0 w 60579"/>
                <a:gd name="connsiteY2" fmla="*/ 73342 h 127634"/>
                <a:gd name="connsiteX3" fmla="*/ 60579 w 60579"/>
                <a:gd name="connsiteY3" fmla="*/ 127635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127634">
                  <a:moveTo>
                    <a:pt x="60579" y="54292"/>
                  </a:moveTo>
                  <a:lnTo>
                    <a:pt x="0" y="0"/>
                  </a:lnTo>
                  <a:lnTo>
                    <a:pt x="0" y="73342"/>
                  </a:lnTo>
                  <a:lnTo>
                    <a:pt x="60579" y="127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F8806D72-0B48-A711-AB13-91D1D3F6EF5E}"/>
                </a:ext>
              </a:extLst>
            </p:cNvPr>
            <p:cNvSpPr/>
            <p:nvPr/>
          </p:nvSpPr>
          <p:spPr>
            <a:xfrm>
              <a:off x="8328183" y="2248323"/>
              <a:ext cx="144303" cy="243839"/>
            </a:xfrm>
            <a:custGeom>
              <a:avLst/>
              <a:gdLst>
                <a:gd name="connsiteX0" fmla="*/ 0 w 144303"/>
                <a:gd name="connsiteY0" fmla="*/ 172402 h 243839"/>
                <a:gd name="connsiteX1" fmla="*/ 72199 w 144303"/>
                <a:gd name="connsiteY1" fmla="*/ 243840 h 243839"/>
                <a:gd name="connsiteX2" fmla="*/ 144304 w 144303"/>
                <a:gd name="connsiteY2" fmla="*/ 172402 h 243839"/>
                <a:gd name="connsiteX3" fmla="*/ 144304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199 w 144303"/>
                <a:gd name="connsiteY6" fmla="*/ 41910 h 243839"/>
                <a:gd name="connsiteX7" fmla="*/ 126111 w 144303"/>
                <a:gd name="connsiteY7" fmla="*/ 95250 h 243839"/>
                <a:gd name="connsiteX8" fmla="*/ 72199 w 144303"/>
                <a:gd name="connsiteY8" fmla="*/ 148590 h 243839"/>
                <a:gd name="connsiteX9" fmla="*/ 18288 w 144303"/>
                <a:gd name="connsiteY9" fmla="*/ 95250 h 243839"/>
                <a:gd name="connsiteX10" fmla="*/ 72199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0" y="172402"/>
                  </a:moveTo>
                  <a:cubicBezTo>
                    <a:pt x="0" y="211455"/>
                    <a:pt x="32671" y="243840"/>
                    <a:pt x="72199" y="243840"/>
                  </a:cubicBezTo>
                  <a:cubicBezTo>
                    <a:pt x="111633" y="243840"/>
                    <a:pt x="144304" y="211455"/>
                    <a:pt x="144304" y="172402"/>
                  </a:cubicBezTo>
                  <a:lnTo>
                    <a:pt x="144304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199" y="41910"/>
                  </a:moveTo>
                  <a:cubicBezTo>
                    <a:pt x="102013" y="41910"/>
                    <a:pt x="126111" y="65722"/>
                    <a:pt x="126111" y="95250"/>
                  </a:cubicBezTo>
                  <a:cubicBezTo>
                    <a:pt x="126111" y="124777"/>
                    <a:pt x="102013" y="148590"/>
                    <a:pt x="72199" y="148590"/>
                  </a:cubicBezTo>
                  <a:cubicBezTo>
                    <a:pt x="42386" y="148590"/>
                    <a:pt x="18288" y="124777"/>
                    <a:pt x="18288" y="95250"/>
                  </a:cubicBezTo>
                  <a:cubicBezTo>
                    <a:pt x="18288" y="65722"/>
                    <a:pt x="42291" y="41910"/>
                    <a:pt x="72199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1D1CF01B-45DA-1E8F-8208-93B7450ED0C7}"/>
                </a:ext>
              </a:extLst>
            </p:cNvPr>
            <p:cNvSpPr/>
            <p:nvPr/>
          </p:nvSpPr>
          <p:spPr>
            <a:xfrm>
              <a:off x="8568689" y="2295948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8306CC0B-ABAA-EC34-5F21-D452DE32D75C}"/>
                </a:ext>
              </a:extLst>
            </p:cNvPr>
            <p:cNvSpPr/>
            <p:nvPr/>
          </p:nvSpPr>
          <p:spPr>
            <a:xfrm>
              <a:off x="8598502" y="2378815"/>
              <a:ext cx="84581" cy="83820"/>
            </a:xfrm>
            <a:custGeom>
              <a:avLst/>
              <a:gdLst>
                <a:gd name="connsiteX0" fmla="*/ 42291 w 84581"/>
                <a:gd name="connsiteY0" fmla="*/ 83820 h 83820"/>
                <a:gd name="connsiteX1" fmla="*/ 84582 w 84581"/>
                <a:gd name="connsiteY1" fmla="*/ 41910 h 83820"/>
                <a:gd name="connsiteX2" fmla="*/ 42291 w 84581"/>
                <a:gd name="connsiteY2" fmla="*/ 0 h 83820"/>
                <a:gd name="connsiteX3" fmla="*/ 0 w 84581"/>
                <a:gd name="connsiteY3" fmla="*/ 41910 h 83820"/>
                <a:gd name="connsiteX4" fmla="*/ 42291 w 84581"/>
                <a:gd name="connsiteY4" fmla="*/ 83820 h 83820"/>
                <a:gd name="connsiteX5" fmla="*/ 42291 w 84581"/>
                <a:gd name="connsiteY5" fmla="*/ 30480 h 83820"/>
                <a:gd name="connsiteX6" fmla="*/ 54769 w 84581"/>
                <a:gd name="connsiteY6" fmla="*/ 42863 h 83820"/>
                <a:gd name="connsiteX7" fmla="*/ 42291 w 84581"/>
                <a:gd name="connsiteY7" fmla="*/ 55245 h 83820"/>
                <a:gd name="connsiteX8" fmla="*/ 29813 w 84581"/>
                <a:gd name="connsiteY8" fmla="*/ 42863 h 83820"/>
                <a:gd name="connsiteX9" fmla="*/ 42291 w 84581"/>
                <a:gd name="connsiteY9" fmla="*/ 3048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1" h="83820">
                  <a:moveTo>
                    <a:pt x="42291" y="83820"/>
                  </a:moveTo>
                  <a:cubicBezTo>
                    <a:pt x="65341" y="83820"/>
                    <a:pt x="84582" y="64770"/>
                    <a:pt x="84582" y="41910"/>
                  </a:cubicBezTo>
                  <a:cubicBezTo>
                    <a:pt x="84582" y="19050"/>
                    <a:pt x="65341" y="0"/>
                    <a:pt x="42291" y="0"/>
                  </a:cubicBezTo>
                  <a:cubicBezTo>
                    <a:pt x="19240" y="0"/>
                    <a:pt x="0" y="19050"/>
                    <a:pt x="0" y="41910"/>
                  </a:cubicBezTo>
                  <a:cubicBezTo>
                    <a:pt x="0" y="64770"/>
                    <a:pt x="19240" y="83820"/>
                    <a:pt x="42291" y="83820"/>
                  </a:cubicBezTo>
                  <a:close/>
                  <a:moveTo>
                    <a:pt x="42291" y="30480"/>
                  </a:moveTo>
                  <a:cubicBezTo>
                    <a:pt x="49054" y="30480"/>
                    <a:pt x="54769" y="36195"/>
                    <a:pt x="54769" y="42863"/>
                  </a:cubicBezTo>
                  <a:cubicBezTo>
                    <a:pt x="54769" y="49530"/>
                    <a:pt x="48958" y="55245"/>
                    <a:pt x="42291" y="55245"/>
                  </a:cubicBezTo>
                  <a:cubicBezTo>
                    <a:pt x="35623" y="55245"/>
                    <a:pt x="29813" y="49530"/>
                    <a:pt x="29813" y="42863"/>
                  </a:cubicBezTo>
                  <a:cubicBezTo>
                    <a:pt x="29813" y="36195"/>
                    <a:pt x="35623" y="30480"/>
                    <a:pt x="42291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382AC7AC-74FD-773A-9BC9-81BDB348683B}"/>
                </a:ext>
              </a:extLst>
            </p:cNvPr>
            <p:cNvSpPr/>
            <p:nvPr/>
          </p:nvSpPr>
          <p:spPr>
            <a:xfrm>
              <a:off x="8568689" y="2325476"/>
              <a:ext cx="144208" cy="243839"/>
            </a:xfrm>
            <a:custGeom>
              <a:avLst/>
              <a:gdLst>
                <a:gd name="connsiteX0" fmla="*/ 0 w 144208"/>
                <a:gd name="connsiteY0" fmla="*/ 172402 h 243839"/>
                <a:gd name="connsiteX1" fmla="*/ 72104 w 144208"/>
                <a:gd name="connsiteY1" fmla="*/ 243840 h 243839"/>
                <a:gd name="connsiteX2" fmla="*/ 144208 w 144208"/>
                <a:gd name="connsiteY2" fmla="*/ 172402 h 243839"/>
                <a:gd name="connsiteX3" fmla="*/ 144208 w 144208"/>
                <a:gd name="connsiteY3" fmla="*/ 0 h 243839"/>
                <a:gd name="connsiteX4" fmla="*/ 0 w 144208"/>
                <a:gd name="connsiteY4" fmla="*/ 0 h 243839"/>
                <a:gd name="connsiteX5" fmla="*/ 0 w 144208"/>
                <a:gd name="connsiteY5" fmla="*/ 172402 h 243839"/>
                <a:gd name="connsiteX6" fmla="*/ 72104 w 144208"/>
                <a:gd name="connsiteY6" fmla="*/ 41910 h 243839"/>
                <a:gd name="connsiteX7" fmla="*/ 126016 w 144208"/>
                <a:gd name="connsiteY7" fmla="*/ 95250 h 243839"/>
                <a:gd name="connsiteX8" fmla="*/ 72104 w 144208"/>
                <a:gd name="connsiteY8" fmla="*/ 148590 h 243839"/>
                <a:gd name="connsiteX9" fmla="*/ 18193 w 144208"/>
                <a:gd name="connsiteY9" fmla="*/ 95250 h 243839"/>
                <a:gd name="connsiteX10" fmla="*/ 72104 w 144208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208" h="243839">
                  <a:moveTo>
                    <a:pt x="0" y="172402"/>
                  </a:moveTo>
                  <a:cubicBezTo>
                    <a:pt x="0" y="211455"/>
                    <a:pt x="32671" y="243840"/>
                    <a:pt x="72104" y="243840"/>
                  </a:cubicBezTo>
                  <a:cubicBezTo>
                    <a:pt x="111538" y="243840"/>
                    <a:pt x="144208" y="211455"/>
                    <a:pt x="144208" y="172402"/>
                  </a:cubicBezTo>
                  <a:lnTo>
                    <a:pt x="144208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104" y="41910"/>
                  </a:moveTo>
                  <a:cubicBezTo>
                    <a:pt x="101917" y="41910"/>
                    <a:pt x="126016" y="65723"/>
                    <a:pt x="126016" y="95250"/>
                  </a:cubicBezTo>
                  <a:cubicBezTo>
                    <a:pt x="126016" y="124777"/>
                    <a:pt x="102013" y="148590"/>
                    <a:pt x="72104" y="148590"/>
                  </a:cubicBezTo>
                  <a:cubicBezTo>
                    <a:pt x="42291" y="148590"/>
                    <a:pt x="18193" y="124777"/>
                    <a:pt x="18193" y="95250"/>
                  </a:cubicBezTo>
                  <a:cubicBezTo>
                    <a:pt x="18193" y="65723"/>
                    <a:pt x="42291" y="41910"/>
                    <a:pt x="72104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50D2F2D9-AC50-0A96-EE0C-1939D986F129}"/>
                </a:ext>
              </a:extLst>
            </p:cNvPr>
            <p:cNvSpPr/>
            <p:nvPr/>
          </p:nvSpPr>
          <p:spPr>
            <a:xfrm>
              <a:off x="8568689" y="2266421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0A1BC199-02DE-4692-263F-A9751954AC61}"/>
                </a:ext>
              </a:extLst>
            </p:cNvPr>
            <p:cNvSpPr/>
            <p:nvPr/>
          </p:nvSpPr>
          <p:spPr>
            <a:xfrm>
              <a:off x="8743759" y="211783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321CC7BA-D9E0-6C63-7395-1FD34AEB21A1}"/>
                </a:ext>
              </a:extLst>
            </p:cNvPr>
            <p:cNvSpPr/>
            <p:nvPr/>
          </p:nvSpPr>
          <p:spPr>
            <a:xfrm>
              <a:off x="8503252" y="2117831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8A5445C4-6674-38C8-6C54-56D998014F93}"/>
                </a:ext>
              </a:extLst>
            </p:cNvPr>
            <p:cNvSpPr/>
            <p:nvPr/>
          </p:nvSpPr>
          <p:spPr>
            <a:xfrm>
              <a:off x="8762046" y="251026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C41A5EEC-1085-0EEB-EAF2-151B9EA13379}"/>
                </a:ext>
              </a:extLst>
            </p:cNvPr>
            <p:cNvSpPr/>
            <p:nvPr/>
          </p:nvSpPr>
          <p:spPr>
            <a:xfrm>
              <a:off x="8514778" y="241501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003FC97F-8800-23A5-186A-6C33CEAAECC8}"/>
                </a:ext>
              </a:extLst>
            </p:cNvPr>
            <p:cNvSpPr/>
            <p:nvPr/>
          </p:nvSpPr>
          <p:spPr>
            <a:xfrm>
              <a:off x="8436863" y="253407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6F29B56F-58A8-7CF7-7FD0-58AB82A334B3}"/>
                </a:ext>
              </a:extLst>
            </p:cNvPr>
            <p:cNvSpPr/>
            <p:nvPr/>
          </p:nvSpPr>
          <p:spPr>
            <a:xfrm>
              <a:off x="8262746" y="211116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FC3ED269-A5F7-8DDE-A717-EC5449C4A219}"/>
                </a:ext>
              </a:extLst>
            </p:cNvPr>
            <p:cNvSpPr/>
            <p:nvPr/>
          </p:nvSpPr>
          <p:spPr>
            <a:xfrm>
              <a:off x="8257031" y="234357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77" name="Picture 176">
            <a:extLst>
              <a:ext uri="{FF2B5EF4-FFF2-40B4-BE49-F238E27FC236}">
                <a16:creationId xmlns:a16="http://schemas.microsoft.com/office/drawing/2014/main" id="{B4601386-0AC4-DE51-3DF7-02EC107A5A1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0" r="14817"/>
          <a:stretch/>
        </p:blipFill>
        <p:spPr>
          <a:xfrm rot="20987015">
            <a:off x="1127077" y="1799894"/>
            <a:ext cx="2845644" cy="2727465"/>
          </a:xfrm>
          <a:prstGeom prst="roundRect">
            <a:avLst>
              <a:gd name="adj" fmla="val 14834"/>
            </a:avLst>
          </a:prstGeom>
          <a:ln w="76200"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80" name="Picture 179">
            <a:extLst>
              <a:ext uri="{FF2B5EF4-FFF2-40B4-BE49-F238E27FC236}">
                <a16:creationId xmlns:a16="http://schemas.microsoft.com/office/drawing/2014/main" id="{AAF9882D-4A33-B20F-18D5-D6B4931F19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1" r="11621"/>
          <a:stretch/>
        </p:blipFill>
        <p:spPr>
          <a:xfrm>
            <a:off x="2155518" y="4850105"/>
            <a:ext cx="1610203" cy="1402466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grpSp>
        <p:nvGrpSpPr>
          <p:cNvPr id="181" name="Graphic 5">
            <a:extLst>
              <a:ext uri="{FF2B5EF4-FFF2-40B4-BE49-F238E27FC236}">
                <a16:creationId xmlns:a16="http://schemas.microsoft.com/office/drawing/2014/main" id="{5E5C2820-347F-B76B-2D59-318D56885039}"/>
              </a:ext>
            </a:extLst>
          </p:cNvPr>
          <p:cNvGrpSpPr/>
          <p:nvPr/>
        </p:nvGrpSpPr>
        <p:grpSpPr>
          <a:xfrm>
            <a:off x="2201255" y="1441583"/>
            <a:ext cx="364140" cy="375162"/>
            <a:chOff x="2126383" y="557880"/>
            <a:chExt cx="559115" cy="576039"/>
          </a:xfrm>
        </p:grpSpPr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79493A31-1BD9-A508-85DF-1C374ABC5565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97C133B2-CC7A-9ED4-2C67-4AFF8E749B7F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0CAA01F1-D2D9-4CFE-86C9-FE619B202B6E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4B797015-F838-C152-2259-2F62DA0F37E3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7E288F1-9775-421D-BA0F-981707F64839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3C97CFE1-B108-64FA-2D43-5BC56C3112DD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BDD02803-C5E5-AF23-5936-565990D688B3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679B7E7B-4428-7C32-A73F-DC44E0705764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0FE2B2D6-6671-04E3-1E1D-1AC18D564115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B9E1DFA9-59F5-8CB9-E787-C5A8812E09AC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5D55D8B4-D9F8-EDC6-F3EA-F5096095A145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3" name="Graphic 5">
            <a:extLst>
              <a:ext uri="{FF2B5EF4-FFF2-40B4-BE49-F238E27FC236}">
                <a16:creationId xmlns:a16="http://schemas.microsoft.com/office/drawing/2014/main" id="{E348CB80-138F-0FCB-BB9A-BF8FC827355D}"/>
              </a:ext>
            </a:extLst>
          </p:cNvPr>
          <p:cNvGrpSpPr/>
          <p:nvPr/>
        </p:nvGrpSpPr>
        <p:grpSpPr>
          <a:xfrm>
            <a:off x="2881597" y="4508264"/>
            <a:ext cx="364140" cy="375162"/>
            <a:chOff x="2126383" y="557880"/>
            <a:chExt cx="559115" cy="576039"/>
          </a:xfrm>
        </p:grpSpPr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9A0C86E3-480D-3FBF-7CD6-31712FBBF006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556A76E1-80D6-EFFF-204D-F79C95FEC52D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CC242A7D-462F-3131-F86B-1B05C3EE3D8D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F3889821-CA5D-3375-8BA5-E49301617456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98C9CA9B-FBBC-B884-EA79-5D0536ED429F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3245BFDD-9FBC-11C8-D4DF-7F618381CDAF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1BF95B56-136C-E3BF-7D44-C1D8EA47FCEA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6C00A0E9-CB95-7E6E-D5A5-6CB309EE1FD7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084636CF-5769-3E3C-0A07-42D6C8DB9BDD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395507E0-7D49-407E-3A28-6CC1D01DCE1B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92A1AB6B-1F96-58B7-4B5B-58BB97D2E401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07288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 animBg="1"/>
      <p:bldP spid="84" grpId="0"/>
      <p:bldP spid="91" grpId="0" animBg="1"/>
      <p:bldP spid="92" grpId="0" animBg="1"/>
      <p:bldP spid="76" grpId="0"/>
      <p:bldP spid="77" grpId="0"/>
      <p:bldP spid="79" grpId="0"/>
      <p:bldP spid="8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3A7415A-F877-85DD-3C3E-31014E4ED848}"/>
              </a:ext>
            </a:extLst>
          </p:cNvPr>
          <p:cNvSpPr txBox="1"/>
          <p:nvPr/>
        </p:nvSpPr>
        <p:spPr>
          <a:xfrm>
            <a:off x="265998" y="232201"/>
            <a:ext cx="11547173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dirty="0">
                <a:solidFill>
                  <a:srgbClr val="8F0603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اعزام به جبهه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شهید حسن باقری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391E2ED4-AB0F-47E7-C5A4-4866CE86FC02}"/>
              </a:ext>
            </a:extLst>
          </p:cNvPr>
          <p:cNvSpPr/>
          <p:nvPr/>
        </p:nvSpPr>
        <p:spPr>
          <a:xfrm>
            <a:off x="8350269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75D79F9-0045-DA97-80F5-2DA977322341}"/>
              </a:ext>
            </a:extLst>
          </p:cNvPr>
          <p:cNvSpPr/>
          <p:nvPr/>
        </p:nvSpPr>
        <p:spPr>
          <a:xfrm>
            <a:off x="3717083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968D76-B70A-BFC2-A310-26064989A0C5}"/>
              </a:ext>
            </a:extLst>
          </p:cNvPr>
          <p:cNvSpPr txBox="1"/>
          <p:nvPr/>
        </p:nvSpPr>
        <p:spPr>
          <a:xfrm>
            <a:off x="664394" y="1093633"/>
            <a:ext cx="10750379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87910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 animBg="1"/>
      <p:bldP spid="92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>
            <a:extLst>
              <a:ext uri="{FF2B5EF4-FFF2-40B4-BE49-F238E27FC236}">
                <a16:creationId xmlns:a16="http://schemas.microsoft.com/office/drawing/2014/main" id="{C3A7415A-F877-85DD-3C3E-31014E4ED848}"/>
              </a:ext>
            </a:extLst>
          </p:cNvPr>
          <p:cNvSpPr txBox="1"/>
          <p:nvPr/>
        </p:nvSpPr>
        <p:spPr>
          <a:xfrm>
            <a:off x="265998" y="232201"/>
            <a:ext cx="11547173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800" dirty="0">
                <a:solidFill>
                  <a:srgbClr val="8F0603"/>
                </a:solidFill>
                <a:latin typeface="Vazir" panose="020B0603030804020204" pitchFamily="34" charset="-78"/>
                <a:cs typeface="B Yekan" panose="00000400000000000000" pitchFamily="2" charset="-78"/>
              </a:rPr>
              <a:t>اعزام به جبهه </a:t>
            </a:r>
            <a:r>
              <a:rPr lang="fa-IR" sz="2800" dirty="0">
                <a:latin typeface="Vazir" panose="020B0603030804020204" pitchFamily="34" charset="-78"/>
                <a:cs typeface="B Yekan" panose="00000400000000000000" pitchFamily="2" charset="-78"/>
              </a:rPr>
              <a:t>شهید حسن باقری</a:t>
            </a:r>
            <a:endParaRPr lang="fa-IR" sz="2400" dirty="0">
              <a:solidFill>
                <a:srgbClr val="8F0603"/>
              </a:solidFill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pic>
        <p:nvPicPr>
          <p:cNvPr id="175" name="Picture 174">
            <a:extLst>
              <a:ext uri="{FF2B5EF4-FFF2-40B4-BE49-F238E27FC236}">
                <a16:creationId xmlns:a16="http://schemas.microsoft.com/office/drawing/2014/main" id="{CF1F7175-CB09-CEDA-2F1C-5BAC62078F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4" t="14696" r="31416"/>
          <a:stretch/>
        </p:blipFill>
        <p:spPr>
          <a:xfrm>
            <a:off x="10233400" y="223775"/>
            <a:ext cx="1579331" cy="2233173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391E2ED4-AB0F-47E7-C5A4-4866CE86FC02}"/>
              </a:ext>
            </a:extLst>
          </p:cNvPr>
          <p:cNvSpPr/>
          <p:nvPr/>
        </p:nvSpPr>
        <p:spPr>
          <a:xfrm>
            <a:off x="8350269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75D79F9-0045-DA97-80F5-2DA977322341}"/>
              </a:ext>
            </a:extLst>
          </p:cNvPr>
          <p:cNvSpPr/>
          <p:nvPr/>
        </p:nvSpPr>
        <p:spPr>
          <a:xfrm>
            <a:off x="3717083" y="628047"/>
            <a:ext cx="48638" cy="344640"/>
          </a:xfrm>
          <a:prstGeom prst="rect">
            <a:avLst/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E044260-068C-A1E8-5FAF-0A1ED3826087}"/>
              </a:ext>
            </a:extLst>
          </p:cNvPr>
          <p:cNvSpPr txBox="1"/>
          <p:nvPr/>
        </p:nvSpPr>
        <p:spPr>
          <a:xfrm>
            <a:off x="541427" y="4481637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7F3CDC7-2F94-B837-0049-7BF983E16869}"/>
              </a:ext>
            </a:extLst>
          </p:cNvPr>
          <p:cNvSpPr txBox="1"/>
          <p:nvPr/>
        </p:nvSpPr>
        <p:spPr>
          <a:xfrm>
            <a:off x="4391640" y="4481637"/>
            <a:ext cx="2836987" cy="1490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b="1" dirty="0">
                <a:latin typeface="Vazir" panose="020B0603030804020204" pitchFamily="34" charset="-78"/>
                <a:cs typeface="B Yekan" panose="00000400000000000000" pitchFamily="2" charset="-78"/>
              </a:rPr>
              <a:t>تیتر عنوان موضوع</a:t>
            </a: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1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endParaRPr lang="en-US" sz="1100" dirty="0"/>
          </a:p>
        </p:txBody>
      </p:sp>
      <p:grpSp>
        <p:nvGrpSpPr>
          <p:cNvPr id="87" name="Graphic 81">
            <a:extLst>
              <a:ext uri="{FF2B5EF4-FFF2-40B4-BE49-F238E27FC236}">
                <a16:creationId xmlns:a16="http://schemas.microsoft.com/office/drawing/2014/main" id="{EBD11F84-3160-DCE9-09F6-878FBE94469C}"/>
              </a:ext>
            </a:extLst>
          </p:cNvPr>
          <p:cNvGrpSpPr/>
          <p:nvPr/>
        </p:nvGrpSpPr>
        <p:grpSpPr>
          <a:xfrm>
            <a:off x="5555423" y="4090338"/>
            <a:ext cx="529113" cy="505777"/>
            <a:chOff x="8253126" y="3248448"/>
            <a:chExt cx="529113" cy="505777"/>
          </a:xfrm>
          <a:solidFill>
            <a:srgbClr val="8F0603"/>
          </a:solidFill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4651DDE-BF6A-ECA7-3D57-9FC77027929D}"/>
                </a:ext>
              </a:extLst>
            </p:cNvPr>
            <p:cNvSpPr/>
            <p:nvPr/>
          </p:nvSpPr>
          <p:spPr>
            <a:xfrm>
              <a:off x="8373427" y="3457046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8590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4313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8590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4313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9F2C13D5-A4F8-B00D-E917-898502D65D38}"/>
                </a:ext>
              </a:extLst>
            </p:cNvPr>
            <p:cNvSpPr/>
            <p:nvPr/>
          </p:nvSpPr>
          <p:spPr>
            <a:xfrm>
              <a:off x="8571547" y="3356081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FEFB9D72-2E90-4AE2-7102-A52F74090D98}"/>
                </a:ext>
              </a:extLst>
            </p:cNvPr>
            <p:cNvSpPr/>
            <p:nvPr/>
          </p:nvSpPr>
          <p:spPr>
            <a:xfrm>
              <a:off x="8373427" y="3718983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F464DE44-2C31-4503-2D82-340808B9FF61}"/>
                </a:ext>
              </a:extLst>
            </p:cNvPr>
            <p:cNvSpPr/>
            <p:nvPr/>
          </p:nvSpPr>
          <p:spPr>
            <a:xfrm>
              <a:off x="8551353" y="3409421"/>
              <a:ext cx="95250" cy="36195"/>
            </a:xfrm>
            <a:custGeom>
              <a:avLst/>
              <a:gdLst>
                <a:gd name="connsiteX0" fmla="*/ 76962 w 95250"/>
                <a:gd name="connsiteY0" fmla="*/ 0 h 36195"/>
                <a:gd name="connsiteX1" fmla="*/ 18288 w 95250"/>
                <a:gd name="connsiteY1" fmla="*/ 0 h 36195"/>
                <a:gd name="connsiteX2" fmla="*/ 0 w 95250"/>
                <a:gd name="connsiteY2" fmla="*/ 36195 h 36195"/>
                <a:gd name="connsiteX3" fmla="*/ 95250 w 95250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5250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66C052E-8699-ADEC-8640-D6118B48338A}"/>
                </a:ext>
              </a:extLst>
            </p:cNvPr>
            <p:cNvSpPr/>
            <p:nvPr/>
          </p:nvSpPr>
          <p:spPr>
            <a:xfrm>
              <a:off x="8377237" y="3409421"/>
              <a:ext cx="94297" cy="36195"/>
            </a:xfrm>
            <a:custGeom>
              <a:avLst/>
              <a:gdLst>
                <a:gd name="connsiteX0" fmla="*/ 76962 w 94297"/>
                <a:gd name="connsiteY0" fmla="*/ 0 h 36195"/>
                <a:gd name="connsiteX1" fmla="*/ 18288 w 94297"/>
                <a:gd name="connsiteY1" fmla="*/ 0 h 36195"/>
                <a:gd name="connsiteX2" fmla="*/ 0 w 94297"/>
                <a:gd name="connsiteY2" fmla="*/ 36195 h 36195"/>
                <a:gd name="connsiteX3" fmla="*/ 94297 w 94297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97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4297" y="361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27CB3F80-B66F-91B7-4B88-5E56211454E7}"/>
                </a:ext>
              </a:extLst>
            </p:cNvPr>
            <p:cNvSpPr/>
            <p:nvPr/>
          </p:nvSpPr>
          <p:spPr>
            <a:xfrm>
              <a:off x="8403240" y="3248448"/>
              <a:ext cx="42291" cy="95250"/>
            </a:xfrm>
            <a:custGeom>
              <a:avLst/>
              <a:gdLst>
                <a:gd name="connsiteX0" fmla="*/ 33623 w 42291"/>
                <a:gd name="connsiteY0" fmla="*/ 26670 h 95250"/>
                <a:gd name="connsiteX1" fmla="*/ 21146 w 42291"/>
                <a:gd name="connsiteY1" fmla="*/ 0 h 95250"/>
                <a:gd name="connsiteX2" fmla="*/ 8668 w 42291"/>
                <a:gd name="connsiteY2" fmla="*/ 26670 h 95250"/>
                <a:gd name="connsiteX3" fmla="*/ 0 w 42291"/>
                <a:gd name="connsiteY3" fmla="*/ 95250 h 95250"/>
                <a:gd name="connsiteX4" fmla="*/ 42291 w 42291"/>
                <a:gd name="connsiteY4" fmla="*/ 95250 h 95250"/>
                <a:gd name="connsiteX5" fmla="*/ 33623 w 42291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91" h="95250">
                  <a:moveTo>
                    <a:pt x="33623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2291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CBDF8565-41A0-8FD4-177D-FC548C39F363}"/>
                </a:ext>
              </a:extLst>
            </p:cNvPr>
            <p:cNvSpPr/>
            <p:nvPr/>
          </p:nvSpPr>
          <p:spPr>
            <a:xfrm>
              <a:off x="8253126" y="3617066"/>
              <a:ext cx="72199" cy="72389"/>
            </a:xfrm>
            <a:custGeom>
              <a:avLst/>
              <a:gdLst>
                <a:gd name="connsiteX0" fmla="*/ 72199 w 72199"/>
                <a:gd name="connsiteY0" fmla="*/ 36195 h 72389"/>
                <a:gd name="connsiteX1" fmla="*/ 35623 w 72199"/>
                <a:gd name="connsiteY1" fmla="*/ 0 h 72389"/>
                <a:gd name="connsiteX2" fmla="*/ 0 w 72199"/>
                <a:gd name="connsiteY2" fmla="*/ 36195 h 72389"/>
                <a:gd name="connsiteX3" fmla="*/ 36576 w 72199"/>
                <a:gd name="connsiteY3" fmla="*/ 72390 h 72389"/>
                <a:gd name="connsiteX4" fmla="*/ 72199 w 72199"/>
                <a:gd name="connsiteY4" fmla="*/ 36195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99" h="72389">
                  <a:moveTo>
                    <a:pt x="72199" y="36195"/>
                  </a:moveTo>
                  <a:cubicBezTo>
                    <a:pt x="72199" y="16192"/>
                    <a:pt x="55816" y="0"/>
                    <a:pt x="35623" y="0"/>
                  </a:cubicBezTo>
                  <a:cubicBezTo>
                    <a:pt x="15430" y="0"/>
                    <a:pt x="0" y="17145"/>
                    <a:pt x="0" y="36195"/>
                  </a:cubicBezTo>
                  <a:cubicBezTo>
                    <a:pt x="0" y="55245"/>
                    <a:pt x="16383" y="72390"/>
                    <a:pt x="36576" y="72390"/>
                  </a:cubicBezTo>
                  <a:cubicBezTo>
                    <a:pt x="56769" y="72390"/>
                    <a:pt x="72199" y="56197"/>
                    <a:pt x="72199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562B5B61-CA62-E630-3C8F-3F19EAFE0B47}"/>
                </a:ext>
              </a:extLst>
            </p:cNvPr>
            <p:cNvSpPr/>
            <p:nvPr/>
          </p:nvSpPr>
          <p:spPr>
            <a:xfrm>
              <a:off x="8397430" y="3356081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53A61400-C42A-01B9-F151-3457570AF74C}"/>
                </a:ext>
              </a:extLst>
            </p:cNvPr>
            <p:cNvSpPr/>
            <p:nvPr/>
          </p:nvSpPr>
          <p:spPr>
            <a:xfrm>
              <a:off x="8547544" y="3718983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2FBEDA6-80CF-C909-DF1A-5E1CF535C86F}"/>
                </a:ext>
              </a:extLst>
            </p:cNvPr>
            <p:cNvSpPr/>
            <p:nvPr/>
          </p:nvSpPr>
          <p:spPr>
            <a:xfrm>
              <a:off x="8577357" y="3248448"/>
              <a:ext cx="41338" cy="95250"/>
            </a:xfrm>
            <a:custGeom>
              <a:avLst/>
              <a:gdLst>
                <a:gd name="connsiteX0" fmla="*/ 33623 w 41338"/>
                <a:gd name="connsiteY0" fmla="*/ 26670 h 95250"/>
                <a:gd name="connsiteX1" fmla="*/ 21146 w 41338"/>
                <a:gd name="connsiteY1" fmla="*/ 0 h 95250"/>
                <a:gd name="connsiteX2" fmla="*/ 8668 w 41338"/>
                <a:gd name="connsiteY2" fmla="*/ 26670 h 95250"/>
                <a:gd name="connsiteX3" fmla="*/ 0 w 41338"/>
                <a:gd name="connsiteY3" fmla="*/ 95250 h 95250"/>
                <a:gd name="connsiteX4" fmla="*/ 41338 w 41338"/>
                <a:gd name="connsiteY4" fmla="*/ 95250 h 95250"/>
                <a:gd name="connsiteX5" fmla="*/ 33623 w 41338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38" h="95250">
                  <a:moveTo>
                    <a:pt x="33623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1338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4AE27D5A-B2E3-8BEA-9C99-7518408CC3E6}"/>
                </a:ext>
              </a:extLst>
            </p:cNvPr>
            <p:cNvSpPr/>
            <p:nvPr/>
          </p:nvSpPr>
          <p:spPr>
            <a:xfrm>
              <a:off x="8704325" y="3308455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3" y="47625"/>
                    <a:pt x="48006" y="37148"/>
                    <a:pt x="48006" y="23813"/>
                  </a:cubicBezTo>
                  <a:cubicBezTo>
                    <a:pt x="48101" y="10478"/>
                    <a:pt x="37529" y="0"/>
                    <a:pt x="240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994FF513-A0D0-C388-7354-6294BEE1BB36}"/>
                </a:ext>
              </a:extLst>
            </p:cNvPr>
            <p:cNvSpPr/>
            <p:nvPr/>
          </p:nvSpPr>
          <p:spPr>
            <a:xfrm>
              <a:off x="8547544" y="3457046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9542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5265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9542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5265"/>
                  </a:cubicBezTo>
                  <a:lnTo>
                    <a:pt x="24003" y="1790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BCA8531D-F0C2-A83F-D284-8EBF96BFC020}"/>
                </a:ext>
              </a:extLst>
            </p:cNvPr>
            <p:cNvSpPr/>
            <p:nvPr/>
          </p:nvSpPr>
          <p:spPr>
            <a:xfrm>
              <a:off x="8764904" y="3564678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17C1A05C-8E27-1FB1-0092-B99FE6F1A1CC}"/>
                </a:ext>
              </a:extLst>
            </p:cNvPr>
            <p:cNvSpPr/>
            <p:nvPr/>
          </p:nvSpPr>
          <p:spPr>
            <a:xfrm>
              <a:off x="8698515" y="371326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154555AB-8A93-BB7B-82AA-436E0E467C15}"/>
                </a:ext>
              </a:extLst>
            </p:cNvPr>
            <p:cNvSpPr/>
            <p:nvPr/>
          </p:nvSpPr>
          <p:spPr>
            <a:xfrm>
              <a:off x="8698515" y="341608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74C1D686-4D7B-2E4D-41F5-B5A26D380F28}"/>
                </a:ext>
              </a:extLst>
            </p:cNvPr>
            <p:cNvSpPr/>
            <p:nvPr/>
          </p:nvSpPr>
          <p:spPr>
            <a:xfrm>
              <a:off x="8493632" y="329131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0986357B-6DFD-4220-6AE5-FB913136C820}"/>
                </a:ext>
              </a:extLst>
            </p:cNvPr>
            <p:cNvSpPr/>
            <p:nvPr/>
          </p:nvSpPr>
          <p:spPr>
            <a:xfrm>
              <a:off x="8253126" y="326749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EDB4C15-65BF-5F1E-6AD1-FB2B36CAC2CD}"/>
                </a:ext>
              </a:extLst>
            </p:cNvPr>
            <p:cNvSpPr/>
            <p:nvPr/>
          </p:nvSpPr>
          <p:spPr>
            <a:xfrm>
              <a:off x="8301227" y="34456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EF578AA4-E8FB-6255-659D-2F773A16D284}"/>
                </a:ext>
              </a:extLst>
            </p:cNvPr>
            <p:cNvSpPr/>
            <p:nvPr/>
          </p:nvSpPr>
          <p:spPr>
            <a:xfrm>
              <a:off x="8313800" y="3737081"/>
              <a:ext cx="17335" cy="17145"/>
            </a:xfrm>
            <a:custGeom>
              <a:avLst/>
              <a:gdLst>
                <a:gd name="connsiteX0" fmla="*/ 17336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6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8" name="Graphic 81">
            <a:extLst>
              <a:ext uri="{FF2B5EF4-FFF2-40B4-BE49-F238E27FC236}">
                <a16:creationId xmlns:a16="http://schemas.microsoft.com/office/drawing/2014/main" id="{FCF6A70E-454B-C8F9-DA7C-A4F175CFBFA5}"/>
              </a:ext>
            </a:extLst>
          </p:cNvPr>
          <p:cNvGrpSpPr/>
          <p:nvPr/>
        </p:nvGrpSpPr>
        <p:grpSpPr>
          <a:xfrm>
            <a:off x="1686354" y="4167530"/>
            <a:ext cx="488910" cy="495219"/>
            <a:chOff x="4636872" y="3255116"/>
            <a:chExt cx="488910" cy="495219"/>
          </a:xfrm>
          <a:solidFill>
            <a:srgbClr val="8F0603"/>
          </a:solidFill>
        </p:grpSpPr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809F83F1-25FA-593D-38AD-7B874408FCE6}"/>
                </a:ext>
              </a:extLst>
            </p:cNvPr>
            <p:cNvSpPr/>
            <p:nvPr/>
          </p:nvSpPr>
          <p:spPr>
            <a:xfrm>
              <a:off x="4824793" y="3482763"/>
              <a:ext cx="81724" cy="80962"/>
            </a:xfrm>
            <a:custGeom>
              <a:avLst/>
              <a:gdLst>
                <a:gd name="connsiteX0" fmla="*/ 81724 w 81724"/>
                <a:gd name="connsiteY0" fmla="*/ 66675 h 80962"/>
                <a:gd name="connsiteX1" fmla="*/ 14383 w 81724"/>
                <a:gd name="connsiteY1" fmla="*/ 0 h 80962"/>
                <a:gd name="connsiteX2" fmla="*/ 0 w 81724"/>
                <a:gd name="connsiteY2" fmla="*/ 14288 h 80962"/>
                <a:gd name="connsiteX3" fmla="*/ 67342 w 81724"/>
                <a:gd name="connsiteY3" fmla="*/ 80963 h 80962"/>
                <a:gd name="connsiteX4" fmla="*/ 81724 w 81724"/>
                <a:gd name="connsiteY4" fmla="*/ 66675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4" h="80962">
                  <a:moveTo>
                    <a:pt x="81724" y="66675"/>
                  </a:moveTo>
                  <a:lnTo>
                    <a:pt x="14383" y="0"/>
                  </a:lnTo>
                  <a:cubicBezTo>
                    <a:pt x="13430" y="953"/>
                    <a:pt x="18193" y="-3810"/>
                    <a:pt x="0" y="14288"/>
                  </a:cubicBezTo>
                  <a:lnTo>
                    <a:pt x="67342" y="80963"/>
                  </a:lnTo>
                  <a:lnTo>
                    <a:pt x="81724" y="666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E256A313-8CB5-C0B1-EE44-6BC7453B7562}"/>
                </a:ext>
              </a:extLst>
            </p:cNvPr>
            <p:cNvSpPr/>
            <p:nvPr/>
          </p:nvSpPr>
          <p:spPr>
            <a:xfrm>
              <a:off x="4753450" y="3524423"/>
              <a:ext cx="110680" cy="109211"/>
            </a:xfrm>
            <a:custGeom>
              <a:avLst/>
              <a:gdLst>
                <a:gd name="connsiteX0" fmla="*/ 110680 w 110680"/>
                <a:gd name="connsiteY0" fmla="*/ 94547 h 109211"/>
                <a:gd name="connsiteX1" fmla="*/ 102965 w 110680"/>
                <a:gd name="connsiteY1" fmla="*/ 81212 h 109211"/>
                <a:gd name="connsiteX2" fmla="*/ 25051 w 110680"/>
                <a:gd name="connsiteY2" fmla="*/ 4060 h 109211"/>
                <a:gd name="connsiteX3" fmla="*/ 0 w 110680"/>
                <a:gd name="connsiteY3" fmla="*/ 14537 h 109211"/>
                <a:gd name="connsiteX4" fmla="*/ 3810 w 110680"/>
                <a:gd name="connsiteY4" fmla="*/ 25015 h 109211"/>
                <a:gd name="connsiteX5" fmla="*/ 85534 w 110680"/>
                <a:gd name="connsiteY5" fmla="*/ 105977 h 109211"/>
                <a:gd name="connsiteX6" fmla="*/ 110680 w 110680"/>
                <a:gd name="connsiteY6" fmla="*/ 94547 h 1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80" h="109211">
                  <a:moveTo>
                    <a:pt x="110680" y="94547"/>
                  </a:moveTo>
                  <a:cubicBezTo>
                    <a:pt x="110680" y="86927"/>
                    <a:pt x="104870" y="83117"/>
                    <a:pt x="102965" y="81212"/>
                  </a:cubicBezTo>
                  <a:cubicBezTo>
                    <a:pt x="102013" y="80260"/>
                    <a:pt x="107728" y="85975"/>
                    <a:pt x="25051" y="4060"/>
                  </a:cubicBezTo>
                  <a:cubicBezTo>
                    <a:pt x="16383" y="-4513"/>
                    <a:pt x="0" y="1202"/>
                    <a:pt x="0" y="14537"/>
                  </a:cubicBezTo>
                  <a:cubicBezTo>
                    <a:pt x="0" y="18347"/>
                    <a:pt x="1905" y="22157"/>
                    <a:pt x="3810" y="25015"/>
                  </a:cubicBezTo>
                  <a:lnTo>
                    <a:pt x="85534" y="105977"/>
                  </a:lnTo>
                  <a:cubicBezTo>
                    <a:pt x="95345" y="113597"/>
                    <a:pt x="110680" y="106930"/>
                    <a:pt x="110680" y="94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890FC85E-B489-62EF-D841-7F1A2040E122}"/>
                </a:ext>
              </a:extLst>
            </p:cNvPr>
            <p:cNvSpPr/>
            <p:nvPr/>
          </p:nvSpPr>
          <p:spPr>
            <a:xfrm>
              <a:off x="4761451" y="3580013"/>
              <a:ext cx="46958" cy="46481"/>
            </a:xfrm>
            <a:custGeom>
              <a:avLst/>
              <a:gdLst>
                <a:gd name="connsiteX0" fmla="*/ 0 w 46958"/>
                <a:gd name="connsiteY0" fmla="*/ 12763 h 46481"/>
                <a:gd name="connsiteX1" fmla="*/ 12954 w 46958"/>
                <a:gd name="connsiteY1" fmla="*/ 0 h 46481"/>
                <a:gd name="connsiteX2" fmla="*/ 46958 w 46958"/>
                <a:gd name="connsiteY2" fmla="*/ 33623 h 46481"/>
                <a:gd name="connsiteX3" fmla="*/ 34004 w 46958"/>
                <a:gd name="connsiteY3" fmla="*/ 46482 h 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58" h="46481">
                  <a:moveTo>
                    <a:pt x="0" y="12763"/>
                  </a:moveTo>
                  <a:lnTo>
                    <a:pt x="12954" y="0"/>
                  </a:lnTo>
                  <a:lnTo>
                    <a:pt x="46958" y="33623"/>
                  </a:lnTo>
                  <a:lnTo>
                    <a:pt x="34004" y="4648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387BF2A3-C7E2-5FD6-6392-76472EC2561D}"/>
                </a:ext>
              </a:extLst>
            </p:cNvPr>
            <p:cNvSpPr/>
            <p:nvPr/>
          </p:nvSpPr>
          <p:spPr>
            <a:xfrm>
              <a:off x="5019007" y="3306200"/>
              <a:ext cx="64579" cy="64168"/>
            </a:xfrm>
            <a:custGeom>
              <a:avLst/>
              <a:gdLst>
                <a:gd name="connsiteX0" fmla="*/ 63532 w 64579"/>
                <a:gd name="connsiteY0" fmla="*/ 36546 h 64168"/>
                <a:gd name="connsiteX1" fmla="*/ 27908 w 64579"/>
                <a:gd name="connsiteY1" fmla="*/ 1303 h 64168"/>
                <a:gd name="connsiteX2" fmla="*/ 0 w 64579"/>
                <a:gd name="connsiteY2" fmla="*/ 11781 h 64168"/>
                <a:gd name="connsiteX3" fmla="*/ 52864 w 64579"/>
                <a:gd name="connsiteY3" fmla="*/ 64168 h 64168"/>
                <a:gd name="connsiteX4" fmla="*/ 63532 w 64579"/>
                <a:gd name="connsiteY4" fmla="*/ 36546 h 6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79" h="64168">
                  <a:moveTo>
                    <a:pt x="63532" y="36546"/>
                  </a:moveTo>
                  <a:cubicBezTo>
                    <a:pt x="69342" y="14638"/>
                    <a:pt x="50102" y="-5364"/>
                    <a:pt x="27908" y="1303"/>
                  </a:cubicBezTo>
                  <a:cubicBezTo>
                    <a:pt x="18288" y="4161"/>
                    <a:pt x="8668" y="7971"/>
                    <a:pt x="0" y="11781"/>
                  </a:cubicBezTo>
                  <a:lnTo>
                    <a:pt x="52864" y="64168"/>
                  </a:lnTo>
                  <a:cubicBezTo>
                    <a:pt x="57721" y="55596"/>
                    <a:pt x="60674" y="46071"/>
                    <a:pt x="63532" y="365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E315F2FF-673E-3111-C2F2-1D63F090421E}"/>
                </a:ext>
              </a:extLst>
            </p:cNvPr>
            <p:cNvSpPr/>
            <p:nvPr/>
          </p:nvSpPr>
          <p:spPr>
            <a:xfrm>
              <a:off x="4847748" y="3323696"/>
              <a:ext cx="218408" cy="217170"/>
            </a:xfrm>
            <a:custGeom>
              <a:avLst/>
              <a:gdLst>
                <a:gd name="connsiteX0" fmla="*/ 160687 w 218408"/>
                <a:gd name="connsiteY0" fmla="*/ 0 h 217170"/>
                <a:gd name="connsiteX1" fmla="*/ 123158 w 218408"/>
                <a:gd name="connsiteY1" fmla="*/ 28575 h 217170"/>
                <a:gd name="connsiteX2" fmla="*/ 0 w 218408"/>
                <a:gd name="connsiteY2" fmla="*/ 150495 h 217170"/>
                <a:gd name="connsiteX3" fmla="*/ 67342 w 218408"/>
                <a:gd name="connsiteY3" fmla="*/ 217170 h 217170"/>
                <a:gd name="connsiteX4" fmla="*/ 189547 w 218408"/>
                <a:gd name="connsiteY4" fmla="*/ 96202 h 217170"/>
                <a:gd name="connsiteX5" fmla="*/ 218408 w 218408"/>
                <a:gd name="connsiteY5" fmla="*/ 59055 h 217170"/>
                <a:gd name="connsiteX6" fmla="*/ 160687 w 218408"/>
                <a:gd name="connsiteY6" fmla="*/ 0 h 217170"/>
                <a:gd name="connsiteX7" fmla="*/ 147256 w 218408"/>
                <a:gd name="connsiteY7" fmla="*/ 104775 h 217170"/>
                <a:gd name="connsiteX8" fmla="*/ 113633 w 218408"/>
                <a:gd name="connsiteY8" fmla="*/ 104775 h 217170"/>
                <a:gd name="connsiteX9" fmla="*/ 130969 w 218408"/>
                <a:gd name="connsiteY9" fmla="*/ 63817 h 217170"/>
                <a:gd name="connsiteX10" fmla="*/ 148304 w 218408"/>
                <a:gd name="connsiteY10" fmla="*/ 70485 h 217170"/>
                <a:gd name="connsiteX11" fmla="*/ 147256 w 218408"/>
                <a:gd name="connsiteY11" fmla="*/ 10477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408" h="217170">
                  <a:moveTo>
                    <a:pt x="160687" y="0"/>
                  </a:moveTo>
                  <a:cubicBezTo>
                    <a:pt x="147256" y="7620"/>
                    <a:pt x="133731" y="17145"/>
                    <a:pt x="123158" y="28575"/>
                  </a:cubicBezTo>
                  <a:lnTo>
                    <a:pt x="0" y="150495"/>
                  </a:lnTo>
                  <a:lnTo>
                    <a:pt x="67342" y="217170"/>
                  </a:lnTo>
                  <a:lnTo>
                    <a:pt x="189547" y="96202"/>
                  </a:lnTo>
                  <a:cubicBezTo>
                    <a:pt x="201073" y="84772"/>
                    <a:pt x="210693" y="72390"/>
                    <a:pt x="218408" y="59055"/>
                  </a:cubicBezTo>
                  <a:lnTo>
                    <a:pt x="160687" y="0"/>
                  </a:lnTo>
                  <a:close/>
                  <a:moveTo>
                    <a:pt x="147256" y="104775"/>
                  </a:moveTo>
                  <a:cubicBezTo>
                    <a:pt x="137636" y="114300"/>
                    <a:pt x="122206" y="114300"/>
                    <a:pt x="113633" y="104775"/>
                  </a:cubicBezTo>
                  <a:cubicBezTo>
                    <a:pt x="98203" y="89535"/>
                    <a:pt x="108871" y="63817"/>
                    <a:pt x="130969" y="63817"/>
                  </a:cubicBezTo>
                  <a:cubicBezTo>
                    <a:pt x="137731" y="63817"/>
                    <a:pt x="143446" y="66675"/>
                    <a:pt x="148304" y="70485"/>
                  </a:cubicBezTo>
                  <a:cubicBezTo>
                    <a:pt x="155924" y="80963"/>
                    <a:pt x="155924" y="95250"/>
                    <a:pt x="147256" y="1047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EB85E6CE-63DC-D553-1B0B-6A385C8E7A1A}"/>
                </a:ext>
              </a:extLst>
            </p:cNvPr>
            <p:cNvSpPr/>
            <p:nvPr/>
          </p:nvSpPr>
          <p:spPr>
            <a:xfrm>
              <a:off x="4783359" y="3301788"/>
              <a:ext cx="36576" cy="36195"/>
            </a:xfrm>
            <a:custGeom>
              <a:avLst/>
              <a:gdLst>
                <a:gd name="connsiteX0" fmla="*/ 18288 w 36576"/>
                <a:gd name="connsiteY0" fmla="*/ 36195 h 36195"/>
                <a:gd name="connsiteX1" fmla="*/ 36576 w 36576"/>
                <a:gd name="connsiteY1" fmla="*/ 18097 h 36195"/>
                <a:gd name="connsiteX2" fmla="*/ 18288 w 36576"/>
                <a:gd name="connsiteY2" fmla="*/ 0 h 36195"/>
                <a:gd name="connsiteX3" fmla="*/ 0 w 36576"/>
                <a:gd name="connsiteY3" fmla="*/ 18097 h 36195"/>
                <a:gd name="connsiteX4" fmla="*/ 18288 w 36576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8572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7622"/>
                    <a:pt x="7715" y="36195"/>
                    <a:pt x="18288" y="361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84408783-C8C5-85B0-32C8-595DCEB0A9CF}"/>
                </a:ext>
              </a:extLst>
            </p:cNvPr>
            <p:cNvSpPr/>
            <p:nvPr/>
          </p:nvSpPr>
          <p:spPr>
            <a:xfrm>
              <a:off x="4636872" y="3439901"/>
              <a:ext cx="176299" cy="97118"/>
            </a:xfrm>
            <a:custGeom>
              <a:avLst/>
              <a:gdLst>
                <a:gd name="connsiteX0" fmla="*/ 115721 w 176299"/>
                <a:gd name="connsiteY0" fmla="*/ 43815 h 97118"/>
                <a:gd name="connsiteX1" fmla="*/ 149344 w 176299"/>
                <a:gd name="connsiteY1" fmla="*/ 78105 h 97118"/>
                <a:gd name="connsiteX2" fmla="*/ 176300 w 176299"/>
                <a:gd name="connsiteY2" fmla="*/ 51435 h 97118"/>
                <a:gd name="connsiteX3" fmla="*/ 122388 w 176299"/>
                <a:gd name="connsiteY3" fmla="*/ 0 h 97118"/>
                <a:gd name="connsiteX4" fmla="*/ 6945 w 176299"/>
                <a:gd name="connsiteY4" fmla="*/ 70485 h 97118"/>
                <a:gd name="connsiteX5" fmla="*/ 182 w 176299"/>
                <a:gd name="connsiteY5" fmla="*/ 85725 h 97118"/>
                <a:gd name="connsiteX6" fmla="*/ 21328 w 176299"/>
                <a:gd name="connsiteY6" fmla="*/ 95250 h 97118"/>
                <a:gd name="connsiteX7" fmla="*/ 107910 w 176299"/>
                <a:gd name="connsiteY7" fmla="*/ 43815 h 97118"/>
                <a:gd name="connsiteX8" fmla="*/ 115721 w 176299"/>
                <a:gd name="connsiteY8" fmla="*/ 43815 h 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299" h="97118">
                  <a:moveTo>
                    <a:pt x="115721" y="43815"/>
                  </a:moveTo>
                  <a:lnTo>
                    <a:pt x="149344" y="78105"/>
                  </a:lnTo>
                  <a:lnTo>
                    <a:pt x="176300" y="51435"/>
                  </a:lnTo>
                  <a:lnTo>
                    <a:pt x="122388" y="0"/>
                  </a:lnTo>
                  <a:lnTo>
                    <a:pt x="6945" y="70485"/>
                  </a:lnTo>
                  <a:cubicBezTo>
                    <a:pt x="2087" y="73342"/>
                    <a:pt x="-770" y="80010"/>
                    <a:pt x="182" y="85725"/>
                  </a:cubicBezTo>
                  <a:cubicBezTo>
                    <a:pt x="2087" y="95250"/>
                    <a:pt x="12660" y="100013"/>
                    <a:pt x="21328" y="95250"/>
                  </a:cubicBezTo>
                  <a:lnTo>
                    <a:pt x="107910" y="43815"/>
                  </a:lnTo>
                  <a:cubicBezTo>
                    <a:pt x="110863" y="40958"/>
                    <a:pt x="113816" y="41910"/>
                    <a:pt x="115721" y="438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585D101F-2A99-7E54-A4A0-5EB2A468914A}"/>
                </a:ext>
              </a:extLst>
            </p:cNvPr>
            <p:cNvSpPr/>
            <p:nvPr/>
          </p:nvSpPr>
          <p:spPr>
            <a:xfrm>
              <a:off x="5047868" y="3576108"/>
              <a:ext cx="73152" cy="72389"/>
            </a:xfrm>
            <a:custGeom>
              <a:avLst/>
              <a:gdLst>
                <a:gd name="connsiteX0" fmla="*/ 36576 w 73152"/>
                <a:gd name="connsiteY0" fmla="*/ 0 h 72389"/>
                <a:gd name="connsiteX1" fmla="*/ 0 w 73152"/>
                <a:gd name="connsiteY1" fmla="*/ 36195 h 72389"/>
                <a:gd name="connsiteX2" fmla="*/ 36576 w 73152"/>
                <a:gd name="connsiteY2" fmla="*/ 72390 h 72389"/>
                <a:gd name="connsiteX3" fmla="*/ 73152 w 73152"/>
                <a:gd name="connsiteY3" fmla="*/ 36195 h 72389"/>
                <a:gd name="connsiteX4" fmla="*/ 36576 w 73152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7" y="0"/>
                    <a:pt x="365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9E207149-31D6-B7C1-E193-107FD00CA8A6}"/>
                </a:ext>
              </a:extLst>
            </p:cNvPr>
            <p:cNvSpPr/>
            <p:nvPr/>
          </p:nvSpPr>
          <p:spPr>
            <a:xfrm>
              <a:off x="4794408" y="3504766"/>
              <a:ext cx="89154" cy="88296"/>
            </a:xfrm>
            <a:custGeom>
              <a:avLst/>
              <a:gdLst>
                <a:gd name="connsiteX0" fmla="*/ 0 w 89154"/>
                <a:gd name="connsiteY0" fmla="*/ 21622 h 88296"/>
                <a:gd name="connsiteX1" fmla="*/ 21812 w 89154"/>
                <a:gd name="connsiteY1" fmla="*/ 0 h 88296"/>
                <a:gd name="connsiteX2" fmla="*/ 89154 w 89154"/>
                <a:gd name="connsiteY2" fmla="*/ 66675 h 88296"/>
                <a:gd name="connsiteX3" fmla="*/ 67342 w 89154"/>
                <a:gd name="connsiteY3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154" h="88296">
                  <a:moveTo>
                    <a:pt x="0" y="21622"/>
                  </a:moveTo>
                  <a:lnTo>
                    <a:pt x="21812" y="0"/>
                  </a:lnTo>
                  <a:lnTo>
                    <a:pt x="89154" y="66675"/>
                  </a:lnTo>
                  <a:lnTo>
                    <a:pt x="67342" y="882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B03F4603-5B42-59AA-8429-4101ADDD6E10}"/>
                </a:ext>
              </a:extLst>
            </p:cNvPr>
            <p:cNvSpPr/>
            <p:nvPr/>
          </p:nvSpPr>
          <p:spPr>
            <a:xfrm>
              <a:off x="4851373" y="3577060"/>
              <a:ext cx="97530" cy="173274"/>
            </a:xfrm>
            <a:custGeom>
              <a:avLst/>
              <a:gdLst>
                <a:gd name="connsiteX0" fmla="*/ 18568 w 97530"/>
                <a:gd name="connsiteY0" fmla="*/ 24765 h 173274"/>
                <a:gd name="connsiteX1" fmla="*/ 53239 w 97530"/>
                <a:gd name="connsiteY1" fmla="*/ 58103 h 173274"/>
                <a:gd name="connsiteX2" fmla="*/ 54191 w 97530"/>
                <a:gd name="connsiteY2" fmla="*/ 65723 h 173274"/>
                <a:gd name="connsiteX3" fmla="*/ 2280 w 97530"/>
                <a:gd name="connsiteY3" fmla="*/ 151448 h 173274"/>
                <a:gd name="connsiteX4" fmla="*/ 1328 w 97530"/>
                <a:gd name="connsiteY4" fmla="*/ 164783 h 173274"/>
                <a:gd name="connsiteX5" fmla="*/ 26378 w 97530"/>
                <a:gd name="connsiteY5" fmla="*/ 166688 h 173274"/>
                <a:gd name="connsiteX6" fmla="*/ 97530 w 97530"/>
                <a:gd name="connsiteY6" fmla="*/ 52388 h 173274"/>
                <a:gd name="connsiteX7" fmla="*/ 44666 w 97530"/>
                <a:gd name="connsiteY7" fmla="*/ 0 h 173274"/>
                <a:gd name="connsiteX8" fmla="*/ 18568 w 97530"/>
                <a:gd name="connsiteY8" fmla="*/ 24765 h 17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30" h="173274">
                  <a:moveTo>
                    <a:pt x="18568" y="24765"/>
                  </a:moveTo>
                  <a:lnTo>
                    <a:pt x="53239" y="58103"/>
                  </a:lnTo>
                  <a:cubicBezTo>
                    <a:pt x="55144" y="60008"/>
                    <a:pt x="56096" y="62865"/>
                    <a:pt x="54191" y="65723"/>
                  </a:cubicBezTo>
                  <a:lnTo>
                    <a:pt x="2280" y="151448"/>
                  </a:lnTo>
                  <a:cubicBezTo>
                    <a:pt x="-577" y="155258"/>
                    <a:pt x="-577" y="160020"/>
                    <a:pt x="1328" y="164783"/>
                  </a:cubicBezTo>
                  <a:cubicBezTo>
                    <a:pt x="6090" y="175260"/>
                    <a:pt x="20568" y="176213"/>
                    <a:pt x="26378" y="166688"/>
                  </a:cubicBezTo>
                  <a:lnTo>
                    <a:pt x="97530" y="52388"/>
                  </a:lnTo>
                  <a:lnTo>
                    <a:pt x="44666" y="0"/>
                  </a:lnTo>
                  <a:lnTo>
                    <a:pt x="18568" y="247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5DFA8874-15F0-5B3E-2686-20B9FAB1CC6D}"/>
                </a:ext>
              </a:extLst>
            </p:cNvPr>
            <p:cNvSpPr/>
            <p:nvPr/>
          </p:nvSpPr>
          <p:spPr>
            <a:xfrm>
              <a:off x="4661725" y="3587062"/>
              <a:ext cx="71151" cy="70961"/>
            </a:xfrm>
            <a:custGeom>
              <a:avLst/>
              <a:gdLst>
                <a:gd name="connsiteX0" fmla="*/ 69723 w 71151"/>
                <a:gd name="connsiteY0" fmla="*/ 10001 h 70961"/>
                <a:gd name="connsiteX1" fmla="*/ 69723 w 71151"/>
                <a:gd name="connsiteY1" fmla="*/ 1429 h 70961"/>
                <a:gd name="connsiteX2" fmla="*/ 61055 w 71151"/>
                <a:gd name="connsiteY2" fmla="*/ 1429 h 70961"/>
                <a:gd name="connsiteX3" fmla="*/ 1429 w 71151"/>
                <a:gd name="connsiteY3" fmla="*/ 60484 h 70961"/>
                <a:gd name="connsiteX4" fmla="*/ 1429 w 71151"/>
                <a:gd name="connsiteY4" fmla="*/ 69056 h 70961"/>
                <a:gd name="connsiteX5" fmla="*/ 5239 w 71151"/>
                <a:gd name="connsiteY5" fmla="*/ 70961 h 70961"/>
                <a:gd name="connsiteX6" fmla="*/ 9049 w 71151"/>
                <a:gd name="connsiteY6" fmla="*/ 69056 h 70961"/>
                <a:gd name="connsiteX7" fmla="*/ 69723 w 71151"/>
                <a:gd name="connsiteY7" fmla="*/ 10001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151" h="70961">
                  <a:moveTo>
                    <a:pt x="69723" y="10001"/>
                  </a:moveTo>
                  <a:cubicBezTo>
                    <a:pt x="71628" y="8096"/>
                    <a:pt x="71628" y="4286"/>
                    <a:pt x="69723" y="1429"/>
                  </a:cubicBezTo>
                  <a:cubicBezTo>
                    <a:pt x="67818" y="-476"/>
                    <a:pt x="63913" y="-476"/>
                    <a:pt x="61055" y="1429"/>
                  </a:cubicBezTo>
                  <a:lnTo>
                    <a:pt x="1429" y="60484"/>
                  </a:lnTo>
                  <a:cubicBezTo>
                    <a:pt x="-476" y="62389"/>
                    <a:pt x="-476" y="66199"/>
                    <a:pt x="1429" y="69056"/>
                  </a:cubicBezTo>
                  <a:cubicBezTo>
                    <a:pt x="2381" y="70009"/>
                    <a:pt x="4286" y="70961"/>
                    <a:pt x="5239" y="70961"/>
                  </a:cubicBezTo>
                  <a:cubicBezTo>
                    <a:pt x="7144" y="70961"/>
                    <a:pt x="8096" y="70009"/>
                    <a:pt x="9049" y="69056"/>
                  </a:cubicBezTo>
                  <a:lnTo>
                    <a:pt x="69723" y="100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3330900D-40E4-1947-CE58-4F134ADFE825}"/>
                </a:ext>
              </a:extLst>
            </p:cNvPr>
            <p:cNvSpPr/>
            <p:nvPr/>
          </p:nvSpPr>
          <p:spPr>
            <a:xfrm>
              <a:off x="4669345" y="3633734"/>
              <a:ext cx="59272" cy="58578"/>
            </a:xfrm>
            <a:custGeom>
              <a:avLst/>
              <a:gdLst>
                <a:gd name="connsiteX0" fmla="*/ 57245 w 59272"/>
                <a:gd name="connsiteY0" fmla="*/ 1429 h 58578"/>
                <a:gd name="connsiteX1" fmla="*/ 48577 w 59272"/>
                <a:gd name="connsiteY1" fmla="*/ 1429 h 58578"/>
                <a:gd name="connsiteX2" fmla="*/ 1429 w 59272"/>
                <a:gd name="connsiteY2" fmla="*/ 48101 h 58578"/>
                <a:gd name="connsiteX3" fmla="*/ 1429 w 59272"/>
                <a:gd name="connsiteY3" fmla="*/ 56674 h 58578"/>
                <a:gd name="connsiteX4" fmla="*/ 5239 w 59272"/>
                <a:gd name="connsiteY4" fmla="*/ 58579 h 58578"/>
                <a:gd name="connsiteX5" fmla="*/ 9049 w 59272"/>
                <a:gd name="connsiteY5" fmla="*/ 56674 h 58578"/>
                <a:gd name="connsiteX6" fmla="*/ 56197 w 59272"/>
                <a:gd name="connsiteY6" fmla="*/ 10001 h 58578"/>
                <a:gd name="connsiteX7" fmla="*/ 57245 w 59272"/>
                <a:gd name="connsiteY7" fmla="*/ 1429 h 5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72" h="58578">
                  <a:moveTo>
                    <a:pt x="57245" y="1429"/>
                  </a:moveTo>
                  <a:cubicBezTo>
                    <a:pt x="55340" y="-476"/>
                    <a:pt x="51435" y="-476"/>
                    <a:pt x="48577" y="1429"/>
                  </a:cubicBezTo>
                  <a:lnTo>
                    <a:pt x="1429" y="48101"/>
                  </a:lnTo>
                  <a:cubicBezTo>
                    <a:pt x="-476" y="50006"/>
                    <a:pt x="-476" y="53816"/>
                    <a:pt x="1429" y="56674"/>
                  </a:cubicBezTo>
                  <a:cubicBezTo>
                    <a:pt x="2381" y="57626"/>
                    <a:pt x="4286" y="58579"/>
                    <a:pt x="5239" y="58579"/>
                  </a:cubicBezTo>
                  <a:cubicBezTo>
                    <a:pt x="6191" y="58579"/>
                    <a:pt x="8096" y="57626"/>
                    <a:pt x="9049" y="56674"/>
                  </a:cubicBezTo>
                  <a:lnTo>
                    <a:pt x="56197" y="10001"/>
                  </a:lnTo>
                  <a:cubicBezTo>
                    <a:pt x="60103" y="7144"/>
                    <a:pt x="60103" y="3334"/>
                    <a:pt x="57245" y="1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1A0193A7-B498-E7C5-41BA-D7B3703B45BC}"/>
                </a:ext>
              </a:extLst>
            </p:cNvPr>
            <p:cNvSpPr/>
            <p:nvPr/>
          </p:nvSpPr>
          <p:spPr>
            <a:xfrm>
              <a:off x="4724858" y="3641354"/>
              <a:ext cx="37831" cy="37623"/>
            </a:xfrm>
            <a:custGeom>
              <a:avLst/>
              <a:gdLst>
                <a:gd name="connsiteX0" fmla="*/ 6590 w 37831"/>
                <a:gd name="connsiteY0" fmla="*/ 37624 h 37623"/>
                <a:gd name="connsiteX1" fmla="*/ 10400 w 37831"/>
                <a:gd name="connsiteY1" fmla="*/ 35719 h 37623"/>
                <a:gd name="connsiteX2" fmla="*/ 36403 w 37831"/>
                <a:gd name="connsiteY2" fmla="*/ 10001 h 37623"/>
                <a:gd name="connsiteX3" fmla="*/ 36403 w 37831"/>
                <a:gd name="connsiteY3" fmla="*/ 1429 h 37623"/>
                <a:gd name="connsiteX4" fmla="*/ 27735 w 37831"/>
                <a:gd name="connsiteY4" fmla="*/ 1429 h 37623"/>
                <a:gd name="connsiteX5" fmla="*/ 1732 w 37831"/>
                <a:gd name="connsiteY5" fmla="*/ 27146 h 37623"/>
                <a:gd name="connsiteX6" fmla="*/ 6590 w 37831"/>
                <a:gd name="connsiteY6" fmla="*/ 37624 h 3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1" h="37623">
                  <a:moveTo>
                    <a:pt x="6590" y="37624"/>
                  </a:moveTo>
                  <a:cubicBezTo>
                    <a:pt x="8495" y="37624"/>
                    <a:pt x="9447" y="36671"/>
                    <a:pt x="10400" y="35719"/>
                  </a:cubicBezTo>
                  <a:lnTo>
                    <a:pt x="36403" y="10001"/>
                  </a:lnTo>
                  <a:cubicBezTo>
                    <a:pt x="38308" y="8096"/>
                    <a:pt x="38308" y="4286"/>
                    <a:pt x="36403" y="1429"/>
                  </a:cubicBezTo>
                  <a:cubicBezTo>
                    <a:pt x="34498" y="-476"/>
                    <a:pt x="30593" y="-476"/>
                    <a:pt x="27735" y="1429"/>
                  </a:cubicBezTo>
                  <a:lnTo>
                    <a:pt x="1732" y="27146"/>
                  </a:lnTo>
                  <a:cubicBezTo>
                    <a:pt x="-2078" y="30956"/>
                    <a:pt x="779" y="37624"/>
                    <a:pt x="6590" y="37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2130BA1E-249C-B0EE-EEB0-E915F4C53B98}"/>
                </a:ext>
              </a:extLst>
            </p:cNvPr>
            <p:cNvSpPr/>
            <p:nvPr/>
          </p:nvSpPr>
          <p:spPr>
            <a:xfrm>
              <a:off x="4725161" y="3662547"/>
              <a:ext cx="58674" cy="58816"/>
            </a:xfrm>
            <a:custGeom>
              <a:avLst/>
              <a:gdLst>
                <a:gd name="connsiteX0" fmla="*/ 48578 w 58674"/>
                <a:gd name="connsiteY0" fmla="*/ 2143 h 58816"/>
                <a:gd name="connsiteX1" fmla="*/ 1429 w 58674"/>
                <a:gd name="connsiteY1" fmla="*/ 48816 h 58816"/>
                <a:gd name="connsiteX2" fmla="*/ 1429 w 58674"/>
                <a:gd name="connsiteY2" fmla="*/ 57388 h 58816"/>
                <a:gd name="connsiteX3" fmla="*/ 10097 w 58674"/>
                <a:gd name="connsiteY3" fmla="*/ 57388 h 58816"/>
                <a:gd name="connsiteX4" fmla="*/ 57245 w 58674"/>
                <a:gd name="connsiteY4" fmla="*/ 10716 h 58816"/>
                <a:gd name="connsiteX5" fmla="*/ 57245 w 58674"/>
                <a:gd name="connsiteY5" fmla="*/ 2143 h 58816"/>
                <a:gd name="connsiteX6" fmla="*/ 48578 w 58674"/>
                <a:gd name="connsiteY6" fmla="*/ 2143 h 58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74" h="58816">
                  <a:moveTo>
                    <a:pt x="48578" y="2143"/>
                  </a:moveTo>
                  <a:lnTo>
                    <a:pt x="1429" y="48816"/>
                  </a:lnTo>
                  <a:cubicBezTo>
                    <a:pt x="-476" y="50721"/>
                    <a:pt x="-476" y="54531"/>
                    <a:pt x="1429" y="57388"/>
                  </a:cubicBezTo>
                  <a:cubicBezTo>
                    <a:pt x="3334" y="59293"/>
                    <a:pt x="7239" y="59293"/>
                    <a:pt x="10097" y="57388"/>
                  </a:cubicBezTo>
                  <a:lnTo>
                    <a:pt x="57245" y="10716"/>
                  </a:lnTo>
                  <a:cubicBezTo>
                    <a:pt x="59150" y="8811"/>
                    <a:pt x="59150" y="5001"/>
                    <a:pt x="57245" y="2143"/>
                  </a:cubicBezTo>
                  <a:cubicBezTo>
                    <a:pt x="54388" y="-714"/>
                    <a:pt x="50483" y="-714"/>
                    <a:pt x="48578" y="21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50718D6F-F4B9-0A78-339A-4272E980E2BC}"/>
                </a:ext>
              </a:extLst>
            </p:cNvPr>
            <p:cNvSpPr/>
            <p:nvPr/>
          </p:nvSpPr>
          <p:spPr>
            <a:xfrm>
              <a:off x="5108447" y="34456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02EF7EAC-D136-E0D4-CC30-389B292E9C36}"/>
                </a:ext>
              </a:extLst>
            </p:cNvPr>
            <p:cNvSpPr/>
            <p:nvPr/>
          </p:nvSpPr>
          <p:spPr>
            <a:xfrm>
              <a:off x="4903564" y="325511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9E1B2D95-99CD-20D9-2925-1A8ACFE55D72}"/>
                </a:ext>
              </a:extLst>
            </p:cNvPr>
            <p:cNvSpPr/>
            <p:nvPr/>
          </p:nvSpPr>
          <p:spPr>
            <a:xfrm>
              <a:off x="4651533" y="333226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8810BE44-5F54-D6F5-86BA-6C7DD8FB200F}"/>
                </a:ext>
              </a:extLst>
            </p:cNvPr>
            <p:cNvSpPr/>
            <p:nvPr/>
          </p:nvSpPr>
          <p:spPr>
            <a:xfrm>
              <a:off x="4693919" y="373136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307A833A-ADBD-7F16-6D13-F2E30D3404B2}"/>
                </a:ext>
              </a:extLst>
            </p:cNvPr>
            <p:cNvSpPr/>
            <p:nvPr/>
          </p:nvSpPr>
          <p:spPr>
            <a:xfrm>
              <a:off x="4663153" y="357039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ED6EEE98-238D-0BBD-FBDD-D7570BA11576}"/>
                </a:ext>
              </a:extLst>
            </p:cNvPr>
            <p:cNvSpPr/>
            <p:nvPr/>
          </p:nvSpPr>
          <p:spPr>
            <a:xfrm>
              <a:off x="4831460" y="339132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3A8E943F-E1FE-49CE-F58B-4EA30E15B1E1}"/>
                </a:ext>
              </a:extLst>
            </p:cNvPr>
            <p:cNvSpPr/>
            <p:nvPr/>
          </p:nvSpPr>
          <p:spPr>
            <a:xfrm>
              <a:off x="4975764" y="3546580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83F27E90-B203-5CDF-CA70-BDC1D9E3DC07}"/>
                </a:ext>
              </a:extLst>
            </p:cNvPr>
            <p:cNvSpPr/>
            <p:nvPr/>
          </p:nvSpPr>
          <p:spPr>
            <a:xfrm>
              <a:off x="4988242" y="3707553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DADBBD8-B69A-9191-9A6C-09583F1F794B}"/>
              </a:ext>
            </a:extLst>
          </p:cNvPr>
          <p:cNvGrpSpPr/>
          <p:nvPr/>
        </p:nvGrpSpPr>
        <p:grpSpPr>
          <a:xfrm>
            <a:off x="7263136" y="1474433"/>
            <a:ext cx="3976022" cy="3963442"/>
            <a:chOff x="7688335" y="1977470"/>
            <a:chExt cx="3348887" cy="3338291"/>
          </a:xfrm>
        </p:grpSpPr>
        <p:sp>
          <p:nvSpPr>
            <p:cNvPr id="178" name="Rectangle: Rounded Corners 177">
              <a:extLst>
                <a:ext uri="{FF2B5EF4-FFF2-40B4-BE49-F238E27FC236}">
                  <a16:creationId xmlns:a16="http://schemas.microsoft.com/office/drawing/2014/main" id="{1F4BFCA4-B39C-9D51-B374-A5F2CCA5B791}"/>
                </a:ext>
              </a:extLst>
            </p:cNvPr>
            <p:cNvSpPr/>
            <p:nvPr/>
          </p:nvSpPr>
          <p:spPr>
            <a:xfrm rot="1037778">
              <a:off x="7697585" y="2609647"/>
              <a:ext cx="2706114" cy="2706114"/>
            </a:xfrm>
            <a:prstGeom prst="roundRect">
              <a:avLst/>
            </a:prstGeom>
            <a:noFill/>
            <a:ln w="38100">
              <a:solidFill>
                <a:srgbClr val="8F06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3D9BF4D-6769-F768-31E4-108007916A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27" r="19600"/>
            <a:stretch/>
          </p:blipFill>
          <p:spPr>
            <a:xfrm rot="20142624">
              <a:off x="7688335" y="1977470"/>
              <a:ext cx="3348887" cy="3276046"/>
            </a:xfrm>
            <a:prstGeom prst="roundRect">
              <a:avLst/>
            </a:prstGeom>
            <a:ln w="76200"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FBE6AD1-2A82-7CAC-0AC5-8D59A2D8C850}"/>
              </a:ext>
            </a:extLst>
          </p:cNvPr>
          <p:cNvSpPr txBox="1"/>
          <p:nvPr/>
        </p:nvSpPr>
        <p:spPr>
          <a:xfrm>
            <a:off x="582265" y="1251440"/>
            <a:ext cx="565563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  <p:grpSp>
        <p:nvGrpSpPr>
          <p:cNvPr id="8" name="Graphic 5">
            <a:extLst>
              <a:ext uri="{FF2B5EF4-FFF2-40B4-BE49-F238E27FC236}">
                <a16:creationId xmlns:a16="http://schemas.microsoft.com/office/drawing/2014/main" id="{43784AE1-277C-4BDF-6816-438A819B4961}"/>
              </a:ext>
            </a:extLst>
          </p:cNvPr>
          <p:cNvGrpSpPr/>
          <p:nvPr/>
        </p:nvGrpSpPr>
        <p:grpSpPr>
          <a:xfrm>
            <a:off x="8398907" y="1300045"/>
            <a:ext cx="364140" cy="375162"/>
            <a:chOff x="2126383" y="557880"/>
            <a:chExt cx="559115" cy="576039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63ABD12-AC17-8AA0-E36D-2638FE084B9F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7DACE8F-31C8-A8B9-290D-3C349EDBBF36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A57C43D-235B-C001-C76E-29DD524D880D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DC48879-DBC1-2414-7CE6-BDEAD67E94F4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1C5E8D5-D289-634E-51A1-4DE13DF1A9DC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93308C-EAF1-881C-7C10-26C43A19F180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1E223F1-264E-A72A-8F14-FA4E1F8156F4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A61EB0-CEBE-8E3B-C553-6CD132A981DC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8272508-F5DA-637E-0B8A-58BE2FD3338A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0E2563AE-C2A1-04CB-698E-84A32E057DDE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FBBD918-49B5-4454-26DE-F8D736784133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0939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 animBg="1"/>
      <p:bldP spid="92" grpId="0" animBg="1"/>
      <p:bldP spid="79" grpId="0"/>
      <p:bldP spid="80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02519F-9DFE-4578-938A-60ACD231942D}"/>
              </a:ext>
            </a:extLst>
          </p:cNvPr>
          <p:cNvSpPr txBox="1"/>
          <p:nvPr/>
        </p:nvSpPr>
        <p:spPr>
          <a:xfrm>
            <a:off x="305918" y="3772453"/>
            <a:ext cx="115307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8F0603"/>
                </a:solidFill>
                <a:cs typeface="B Yekan" panose="00000400000000000000" pitchFamily="2" charset="-78"/>
              </a:rPr>
              <a:t>شهادت شهید حسن باقری</a:t>
            </a:r>
            <a:endParaRPr lang="en-US" sz="13800" dirty="0">
              <a:solidFill>
                <a:srgbClr val="8F0603"/>
              </a:solidFill>
              <a:cs typeface="B Yekan" panose="00000400000000000000" pitchFamily="2" charset="-78"/>
            </a:endParaRPr>
          </a:p>
          <a:p>
            <a:pPr algn="ctr"/>
            <a:endParaRPr lang="en-US" sz="3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48" name="Graphic 46">
            <a:extLst>
              <a:ext uri="{FF2B5EF4-FFF2-40B4-BE49-F238E27FC236}">
                <a16:creationId xmlns:a16="http://schemas.microsoft.com/office/drawing/2014/main" id="{33AF3BA8-C2C9-BF7B-F1B9-873F74E4F6B9}"/>
              </a:ext>
            </a:extLst>
          </p:cNvPr>
          <p:cNvSpPr/>
          <p:nvPr/>
        </p:nvSpPr>
        <p:spPr>
          <a:xfrm>
            <a:off x="5145580" y="809981"/>
            <a:ext cx="1895825" cy="2920832"/>
          </a:xfrm>
          <a:custGeom>
            <a:avLst/>
            <a:gdLst>
              <a:gd name="connsiteX0" fmla="*/ 1862182 w 1895825"/>
              <a:gd name="connsiteY0" fmla="*/ 2006566 h 2920832"/>
              <a:gd name="connsiteX1" fmla="*/ 1878022 w 1895825"/>
              <a:gd name="connsiteY1" fmla="*/ 1864012 h 2920832"/>
              <a:gd name="connsiteX2" fmla="*/ 1561234 w 1895825"/>
              <a:gd name="connsiteY2" fmla="*/ 1764400 h 2920832"/>
              <a:gd name="connsiteX3" fmla="*/ 1361423 w 1895825"/>
              <a:gd name="connsiteY3" fmla="*/ 1799598 h 2920832"/>
              <a:gd name="connsiteX4" fmla="*/ 1329509 w 1895825"/>
              <a:gd name="connsiteY4" fmla="*/ 1240409 h 2920832"/>
              <a:gd name="connsiteX5" fmla="*/ 768442 w 1895825"/>
              <a:gd name="connsiteY5" fmla="*/ 506165 h 2920832"/>
              <a:gd name="connsiteX6" fmla="*/ 465734 w 1895825"/>
              <a:gd name="connsiteY6" fmla="*/ 8 h 2920832"/>
              <a:gd name="connsiteX7" fmla="*/ 501636 w 1895825"/>
              <a:gd name="connsiteY7" fmla="*/ 394937 h 2920832"/>
              <a:gd name="connsiteX8" fmla="*/ 371753 w 1895825"/>
              <a:gd name="connsiteY8" fmla="*/ 322545 h 2920832"/>
              <a:gd name="connsiteX9" fmla="*/ 428423 w 1895825"/>
              <a:gd name="connsiteY9" fmla="*/ 497482 h 2920832"/>
              <a:gd name="connsiteX10" fmla="*/ 342890 w 1895825"/>
              <a:gd name="connsiteY10" fmla="*/ 472491 h 2920832"/>
              <a:gd name="connsiteX11" fmla="*/ 409181 w 1895825"/>
              <a:gd name="connsiteY11" fmla="*/ 652943 h 2920832"/>
              <a:gd name="connsiteX12" fmla="*/ 397800 w 1895825"/>
              <a:gd name="connsiteY12" fmla="*/ 766635 h 2920832"/>
              <a:gd name="connsiteX13" fmla="*/ 320715 w 1895825"/>
              <a:gd name="connsiteY13" fmla="*/ 807231 h 2920832"/>
              <a:gd name="connsiteX14" fmla="*/ 411763 w 1895825"/>
              <a:gd name="connsiteY14" fmla="*/ 911771 h 2920832"/>
              <a:gd name="connsiteX15" fmla="*/ 335616 w 1895825"/>
              <a:gd name="connsiteY15" fmla="*/ 940868 h 2920832"/>
              <a:gd name="connsiteX16" fmla="*/ 432882 w 1895825"/>
              <a:gd name="connsiteY16" fmla="*/ 1059957 h 2920832"/>
              <a:gd name="connsiteX17" fmla="*/ 370111 w 1895825"/>
              <a:gd name="connsiteY17" fmla="*/ 1102195 h 2920832"/>
              <a:gd name="connsiteX18" fmla="*/ 471600 w 1895825"/>
              <a:gd name="connsiteY18" fmla="*/ 1210959 h 2920832"/>
              <a:gd name="connsiteX19" fmla="*/ 428775 w 1895825"/>
              <a:gd name="connsiteY19" fmla="*/ 1235716 h 2920832"/>
              <a:gd name="connsiteX20" fmla="*/ 510788 w 1895825"/>
              <a:gd name="connsiteY20" fmla="*/ 1348469 h 2920832"/>
              <a:gd name="connsiteX21" fmla="*/ 525454 w 1895825"/>
              <a:gd name="connsiteY21" fmla="*/ 1538424 h 2920832"/>
              <a:gd name="connsiteX22" fmla="*/ 547512 w 1895825"/>
              <a:gd name="connsiteY22" fmla="*/ 1854978 h 2920832"/>
              <a:gd name="connsiteX23" fmla="*/ 716583 w 1895825"/>
              <a:gd name="connsiteY23" fmla="*/ 2112280 h 2920832"/>
              <a:gd name="connsiteX24" fmla="*/ 499759 w 1895825"/>
              <a:gd name="connsiteY24" fmla="*/ 2325466 h 2920832"/>
              <a:gd name="connsiteX25" fmla="*/ 10850 w 1895825"/>
              <a:gd name="connsiteY25" fmla="*/ 2711478 h 2920832"/>
              <a:gd name="connsiteX26" fmla="*/ 172529 w 1895825"/>
              <a:gd name="connsiteY26" fmla="*/ 2671000 h 2920832"/>
              <a:gd name="connsiteX27" fmla="*/ 6274 w 1895825"/>
              <a:gd name="connsiteY27" fmla="*/ 2849809 h 2920832"/>
              <a:gd name="connsiteX28" fmla="*/ 242340 w 1895825"/>
              <a:gd name="connsiteY28" fmla="*/ 2689303 h 2920832"/>
              <a:gd name="connsiteX29" fmla="*/ 91689 w 1895825"/>
              <a:gd name="connsiteY29" fmla="*/ 2895098 h 2920832"/>
              <a:gd name="connsiteX30" fmla="*/ 315905 w 1895825"/>
              <a:gd name="connsiteY30" fmla="*/ 2740693 h 2920832"/>
              <a:gd name="connsiteX31" fmla="*/ 198341 w 1895825"/>
              <a:gd name="connsiteY31" fmla="*/ 2920676 h 2920832"/>
              <a:gd name="connsiteX32" fmla="*/ 521817 w 1895825"/>
              <a:gd name="connsiteY32" fmla="*/ 2616090 h 2920832"/>
              <a:gd name="connsiteX33" fmla="*/ 752134 w 1895825"/>
              <a:gd name="connsiteY33" fmla="*/ 2528680 h 2920832"/>
              <a:gd name="connsiteX34" fmla="*/ 849751 w 1895825"/>
              <a:gd name="connsiteY34" fmla="*/ 2592741 h 2920832"/>
              <a:gd name="connsiteX35" fmla="*/ 1013190 w 1895825"/>
              <a:gd name="connsiteY35" fmla="*/ 2541234 h 2920832"/>
              <a:gd name="connsiteX36" fmla="*/ 1109517 w 1895825"/>
              <a:gd name="connsiteY36" fmla="*/ 2515539 h 2920832"/>
              <a:gd name="connsiteX37" fmla="*/ 1113976 w 1895825"/>
              <a:gd name="connsiteY37" fmla="*/ 2624186 h 2920832"/>
              <a:gd name="connsiteX38" fmla="*/ 1091566 w 1895825"/>
              <a:gd name="connsiteY38" fmla="*/ 2654457 h 2920832"/>
              <a:gd name="connsiteX39" fmla="*/ 1126295 w 1895825"/>
              <a:gd name="connsiteY39" fmla="*/ 2639908 h 2920832"/>
              <a:gd name="connsiteX40" fmla="*/ 1155393 w 1895825"/>
              <a:gd name="connsiteY40" fmla="*/ 2554844 h 2920832"/>
              <a:gd name="connsiteX41" fmla="*/ 1159852 w 1895825"/>
              <a:gd name="connsiteY41" fmla="*/ 2639908 h 2920832"/>
              <a:gd name="connsiteX42" fmla="*/ 1150935 w 1895825"/>
              <a:gd name="connsiteY42" fmla="*/ 2672408 h 2920832"/>
              <a:gd name="connsiteX43" fmla="*/ 1177803 w 1895825"/>
              <a:gd name="connsiteY43" fmla="*/ 2647769 h 2920832"/>
              <a:gd name="connsiteX44" fmla="*/ 1212532 w 1895825"/>
              <a:gd name="connsiteY44" fmla="*/ 2527976 h 2920832"/>
              <a:gd name="connsiteX45" fmla="*/ 1228254 w 1895825"/>
              <a:gd name="connsiteY45" fmla="*/ 2592859 h 2920832"/>
              <a:gd name="connsiteX46" fmla="*/ 1223796 w 1895825"/>
              <a:gd name="connsiteY46" fmla="*/ 2626415 h 2920832"/>
              <a:gd name="connsiteX47" fmla="*/ 1251837 w 1895825"/>
              <a:gd name="connsiteY47" fmla="*/ 2593915 h 2920832"/>
              <a:gd name="connsiteX48" fmla="*/ 1257469 w 1895825"/>
              <a:gd name="connsiteY48" fmla="*/ 2451712 h 2920832"/>
              <a:gd name="connsiteX49" fmla="*/ 1176864 w 1895825"/>
              <a:gd name="connsiteY49" fmla="*/ 2387768 h 2920832"/>
              <a:gd name="connsiteX50" fmla="*/ 1289735 w 1895825"/>
              <a:gd name="connsiteY50" fmla="*/ 2329455 h 2920832"/>
              <a:gd name="connsiteX51" fmla="*/ 1727606 w 1895825"/>
              <a:gd name="connsiteY51" fmla="*/ 2056314 h 2920832"/>
              <a:gd name="connsiteX52" fmla="*/ 1828392 w 1895825"/>
              <a:gd name="connsiteY52" fmla="*/ 2051973 h 2920832"/>
              <a:gd name="connsiteX53" fmla="*/ 1893978 w 1895825"/>
              <a:gd name="connsiteY53" fmla="*/ 2119906 h 2920832"/>
              <a:gd name="connsiteX54" fmla="*/ 1862182 w 1895825"/>
              <a:gd name="connsiteY54" fmla="*/ 2006566 h 292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95825" h="2920832">
                <a:moveTo>
                  <a:pt x="1862182" y="2006566"/>
                </a:moveTo>
                <a:cubicBezTo>
                  <a:pt x="1862182" y="2006566"/>
                  <a:pt x="1898437" y="1929599"/>
                  <a:pt x="1878022" y="1864012"/>
                </a:cubicBezTo>
                <a:cubicBezTo>
                  <a:pt x="1834023" y="1722161"/>
                  <a:pt x="1681144" y="1730492"/>
                  <a:pt x="1561234" y="1764400"/>
                </a:cubicBezTo>
                <a:cubicBezTo>
                  <a:pt x="1441324" y="1798308"/>
                  <a:pt x="1361423" y="1799598"/>
                  <a:pt x="1361423" y="1799598"/>
                </a:cubicBezTo>
                <a:cubicBezTo>
                  <a:pt x="1361423" y="1799598"/>
                  <a:pt x="1374094" y="1460283"/>
                  <a:pt x="1329509" y="1240409"/>
                </a:cubicBezTo>
                <a:cubicBezTo>
                  <a:pt x="1293958" y="1065237"/>
                  <a:pt x="878497" y="626192"/>
                  <a:pt x="768442" y="506165"/>
                </a:cubicBezTo>
                <a:cubicBezTo>
                  <a:pt x="537422" y="254142"/>
                  <a:pt x="509145" y="-1635"/>
                  <a:pt x="465734" y="8"/>
                </a:cubicBezTo>
                <a:cubicBezTo>
                  <a:pt x="352511" y="4232"/>
                  <a:pt x="501636" y="394937"/>
                  <a:pt x="501636" y="394937"/>
                </a:cubicBezTo>
                <a:cubicBezTo>
                  <a:pt x="501636" y="394937"/>
                  <a:pt x="405896" y="292274"/>
                  <a:pt x="371753" y="322545"/>
                </a:cubicBezTo>
                <a:cubicBezTo>
                  <a:pt x="337611" y="352816"/>
                  <a:pt x="428423" y="497482"/>
                  <a:pt x="428423" y="497482"/>
                </a:cubicBezTo>
                <a:cubicBezTo>
                  <a:pt x="428423" y="497482"/>
                  <a:pt x="364244" y="448908"/>
                  <a:pt x="342890" y="472491"/>
                </a:cubicBezTo>
                <a:cubicBezTo>
                  <a:pt x="321537" y="496074"/>
                  <a:pt x="325056" y="563421"/>
                  <a:pt x="409181" y="652943"/>
                </a:cubicBezTo>
                <a:cubicBezTo>
                  <a:pt x="369641" y="648133"/>
                  <a:pt x="285634" y="655524"/>
                  <a:pt x="397800" y="766635"/>
                </a:cubicBezTo>
                <a:cubicBezTo>
                  <a:pt x="397800" y="766635"/>
                  <a:pt x="320129" y="757718"/>
                  <a:pt x="320715" y="807231"/>
                </a:cubicBezTo>
                <a:cubicBezTo>
                  <a:pt x="321067" y="840669"/>
                  <a:pt x="411763" y="911771"/>
                  <a:pt x="411763" y="911771"/>
                </a:cubicBezTo>
                <a:cubicBezTo>
                  <a:pt x="411763" y="911771"/>
                  <a:pt x="337845" y="905200"/>
                  <a:pt x="335616" y="940868"/>
                </a:cubicBezTo>
                <a:cubicBezTo>
                  <a:pt x="331392" y="1011383"/>
                  <a:pt x="432882" y="1059957"/>
                  <a:pt x="432882" y="1059957"/>
                </a:cubicBezTo>
                <a:cubicBezTo>
                  <a:pt x="432882" y="1059957"/>
                  <a:pt x="372809" y="1052800"/>
                  <a:pt x="370111" y="1102195"/>
                </a:cubicBezTo>
                <a:cubicBezTo>
                  <a:pt x="367530" y="1151591"/>
                  <a:pt x="471600" y="1210959"/>
                  <a:pt x="471600" y="1210959"/>
                </a:cubicBezTo>
                <a:cubicBezTo>
                  <a:pt x="471600" y="1210959"/>
                  <a:pt x="429479" y="1204858"/>
                  <a:pt x="428775" y="1235716"/>
                </a:cubicBezTo>
                <a:cubicBezTo>
                  <a:pt x="427485" y="1289452"/>
                  <a:pt x="510788" y="1348469"/>
                  <a:pt x="510788" y="1348469"/>
                </a:cubicBezTo>
                <a:cubicBezTo>
                  <a:pt x="448369" y="1347765"/>
                  <a:pt x="448369" y="1504868"/>
                  <a:pt x="525454" y="1538424"/>
                </a:cubicBezTo>
                <a:cubicBezTo>
                  <a:pt x="525454" y="1538424"/>
                  <a:pt x="459281" y="1792558"/>
                  <a:pt x="547512" y="1854978"/>
                </a:cubicBezTo>
                <a:cubicBezTo>
                  <a:pt x="492367" y="1873398"/>
                  <a:pt x="646772" y="2108643"/>
                  <a:pt x="716583" y="2112280"/>
                </a:cubicBezTo>
                <a:cubicBezTo>
                  <a:pt x="716583" y="2112280"/>
                  <a:pt x="598902" y="2182090"/>
                  <a:pt x="499759" y="2325466"/>
                </a:cubicBezTo>
                <a:cubicBezTo>
                  <a:pt x="400499" y="2468842"/>
                  <a:pt x="47691" y="2641550"/>
                  <a:pt x="10850" y="2711478"/>
                </a:cubicBezTo>
                <a:cubicBezTo>
                  <a:pt x="-25874" y="2781289"/>
                  <a:pt x="172529" y="2671000"/>
                  <a:pt x="172529" y="2671000"/>
                </a:cubicBezTo>
                <a:cubicBezTo>
                  <a:pt x="172529" y="2671000"/>
                  <a:pt x="-38663" y="2833852"/>
                  <a:pt x="6274" y="2849809"/>
                </a:cubicBezTo>
                <a:cubicBezTo>
                  <a:pt x="51211" y="2865766"/>
                  <a:pt x="242340" y="2689303"/>
                  <a:pt x="242340" y="2689303"/>
                </a:cubicBezTo>
                <a:cubicBezTo>
                  <a:pt x="242340" y="2689303"/>
                  <a:pt x="36545" y="2884069"/>
                  <a:pt x="91689" y="2895098"/>
                </a:cubicBezTo>
                <a:cubicBezTo>
                  <a:pt x="146834" y="2906127"/>
                  <a:pt x="315905" y="2740693"/>
                  <a:pt x="315905" y="2740693"/>
                </a:cubicBezTo>
                <a:cubicBezTo>
                  <a:pt x="315905" y="2740693"/>
                  <a:pt x="143197" y="2912815"/>
                  <a:pt x="198341" y="2920676"/>
                </a:cubicBezTo>
                <a:cubicBezTo>
                  <a:pt x="253486" y="2928537"/>
                  <a:pt x="474064" y="2638148"/>
                  <a:pt x="521817" y="2616090"/>
                </a:cubicBezTo>
                <a:cubicBezTo>
                  <a:pt x="561474" y="2597787"/>
                  <a:pt x="679507" y="2569393"/>
                  <a:pt x="752134" y="2528680"/>
                </a:cubicBezTo>
                <a:cubicBezTo>
                  <a:pt x="760464" y="2575494"/>
                  <a:pt x="783930" y="2627001"/>
                  <a:pt x="849751" y="2592741"/>
                </a:cubicBezTo>
                <a:cubicBezTo>
                  <a:pt x="959454" y="2535602"/>
                  <a:pt x="947134" y="2568102"/>
                  <a:pt x="1013190" y="2541234"/>
                </a:cubicBezTo>
                <a:cubicBezTo>
                  <a:pt x="1079247" y="2514366"/>
                  <a:pt x="1093795" y="2468490"/>
                  <a:pt x="1109517" y="2515539"/>
                </a:cubicBezTo>
                <a:cubicBezTo>
                  <a:pt x="1125240" y="2562588"/>
                  <a:pt x="1106115" y="2618554"/>
                  <a:pt x="1113976" y="2624186"/>
                </a:cubicBezTo>
                <a:cubicBezTo>
                  <a:pt x="1130167" y="2635684"/>
                  <a:pt x="1091566" y="2654457"/>
                  <a:pt x="1091566" y="2654457"/>
                </a:cubicBezTo>
                <a:cubicBezTo>
                  <a:pt x="1118434" y="2661144"/>
                  <a:pt x="1126295" y="2639908"/>
                  <a:pt x="1126295" y="2639908"/>
                </a:cubicBezTo>
                <a:cubicBezTo>
                  <a:pt x="1158796" y="2642137"/>
                  <a:pt x="1155393" y="2554844"/>
                  <a:pt x="1155393" y="2554844"/>
                </a:cubicBezTo>
                <a:cubicBezTo>
                  <a:pt x="1172171" y="2573851"/>
                  <a:pt x="1159852" y="2639908"/>
                  <a:pt x="1159852" y="2639908"/>
                </a:cubicBezTo>
                <a:cubicBezTo>
                  <a:pt x="1166539" y="2657859"/>
                  <a:pt x="1150935" y="2672408"/>
                  <a:pt x="1150935" y="2672408"/>
                </a:cubicBezTo>
                <a:cubicBezTo>
                  <a:pt x="1182261" y="2671234"/>
                  <a:pt x="1177803" y="2647769"/>
                  <a:pt x="1177803" y="2647769"/>
                </a:cubicBezTo>
                <a:cubicBezTo>
                  <a:pt x="1209130" y="2638852"/>
                  <a:pt x="1212532" y="2527976"/>
                  <a:pt x="1212532" y="2527976"/>
                </a:cubicBezTo>
                <a:cubicBezTo>
                  <a:pt x="1212532" y="2527976"/>
                  <a:pt x="1222622" y="2577254"/>
                  <a:pt x="1228254" y="2592859"/>
                </a:cubicBezTo>
                <a:cubicBezTo>
                  <a:pt x="1233886" y="2608581"/>
                  <a:pt x="1223796" y="2626415"/>
                  <a:pt x="1223796" y="2626415"/>
                </a:cubicBezTo>
                <a:cubicBezTo>
                  <a:pt x="1256296" y="2630873"/>
                  <a:pt x="1251837" y="2593915"/>
                  <a:pt x="1251837" y="2593915"/>
                </a:cubicBezTo>
                <a:cubicBezTo>
                  <a:pt x="1264157" y="2581595"/>
                  <a:pt x="1261928" y="2474122"/>
                  <a:pt x="1257469" y="2451712"/>
                </a:cubicBezTo>
                <a:cubicBezTo>
                  <a:pt x="1253715" y="2432705"/>
                  <a:pt x="1233534" y="2410412"/>
                  <a:pt x="1176864" y="2387768"/>
                </a:cubicBezTo>
                <a:cubicBezTo>
                  <a:pt x="1211359" y="2371694"/>
                  <a:pt x="1248787" y="2352569"/>
                  <a:pt x="1289735" y="2329455"/>
                </a:cubicBezTo>
                <a:cubicBezTo>
                  <a:pt x="1620954" y="2141964"/>
                  <a:pt x="1727606" y="2056314"/>
                  <a:pt x="1727606" y="2056314"/>
                </a:cubicBezTo>
                <a:cubicBezTo>
                  <a:pt x="1782985" y="2033435"/>
                  <a:pt x="1812552" y="2038480"/>
                  <a:pt x="1828392" y="2051973"/>
                </a:cubicBezTo>
                <a:cubicBezTo>
                  <a:pt x="1844231" y="2065583"/>
                  <a:pt x="1882715" y="2128940"/>
                  <a:pt x="1893978" y="2119906"/>
                </a:cubicBezTo>
                <a:cubicBezTo>
                  <a:pt x="1905125" y="2110637"/>
                  <a:pt x="1862182" y="2006566"/>
                  <a:pt x="1862182" y="2006566"/>
                </a:cubicBezTo>
                <a:close/>
              </a:path>
            </a:pathLst>
          </a:custGeom>
          <a:solidFill>
            <a:srgbClr val="8F0603"/>
          </a:solidFill>
          <a:ln w="11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0" name="Graphic 49">
            <a:extLst>
              <a:ext uri="{FF2B5EF4-FFF2-40B4-BE49-F238E27FC236}">
                <a16:creationId xmlns:a16="http://schemas.microsoft.com/office/drawing/2014/main" id="{BE2403C3-C8C9-D4C0-6999-78455310C3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02156" y="1269665"/>
            <a:ext cx="2582672" cy="2582672"/>
          </a:xfrm>
          <a:prstGeom prst="rect">
            <a:avLst/>
          </a:prstGeom>
        </p:spPr>
      </p:pic>
      <p:grpSp>
        <p:nvGrpSpPr>
          <p:cNvPr id="75" name="Group 74">
            <a:extLst>
              <a:ext uri="{FF2B5EF4-FFF2-40B4-BE49-F238E27FC236}">
                <a16:creationId xmlns:a16="http://schemas.microsoft.com/office/drawing/2014/main" id="{A9A64B36-BDD0-179F-79D0-426EE3454F7D}"/>
              </a:ext>
            </a:extLst>
          </p:cNvPr>
          <p:cNvGrpSpPr/>
          <p:nvPr/>
        </p:nvGrpSpPr>
        <p:grpSpPr>
          <a:xfrm rot="16200000">
            <a:off x="8237811" y="1964498"/>
            <a:ext cx="243373" cy="1193005"/>
            <a:chOff x="9273603" y="2224631"/>
            <a:chExt cx="243373" cy="1193005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309912DF-8303-8EC8-24F3-3221C4F92DDF}"/>
                </a:ext>
              </a:extLst>
            </p:cNvPr>
            <p:cNvSpPr/>
            <p:nvPr/>
          </p:nvSpPr>
          <p:spPr>
            <a:xfrm>
              <a:off x="9273603" y="2722284"/>
              <a:ext cx="243373" cy="597639"/>
            </a:xfrm>
            <a:custGeom>
              <a:avLst/>
              <a:gdLst>
                <a:gd name="connsiteX0" fmla="*/ 0 w 243373"/>
                <a:gd name="connsiteY0" fmla="*/ 597639 h 597639"/>
                <a:gd name="connsiteX1" fmla="*/ 243373 w 243373"/>
                <a:gd name="connsiteY1" fmla="*/ 597639 h 597639"/>
                <a:gd name="connsiteX2" fmla="*/ 243373 w 243373"/>
                <a:gd name="connsiteY2" fmla="*/ 0 h 597639"/>
                <a:gd name="connsiteX3" fmla="*/ 0 w 243373"/>
                <a:gd name="connsiteY3" fmla="*/ 0 h 597639"/>
                <a:gd name="connsiteX4" fmla="*/ 0 w 243373"/>
                <a:gd name="connsiteY4" fmla="*/ 597639 h 597639"/>
                <a:gd name="connsiteX5" fmla="*/ 57492 w 243373"/>
                <a:gd name="connsiteY5" fmla="*/ 143161 h 597639"/>
                <a:gd name="connsiteX6" fmla="*/ 71353 w 243373"/>
                <a:gd name="connsiteY6" fmla="*/ 129526 h 597639"/>
                <a:gd name="connsiteX7" fmla="*/ 85215 w 243373"/>
                <a:gd name="connsiteY7" fmla="*/ 143161 h 597639"/>
                <a:gd name="connsiteX8" fmla="*/ 85215 w 243373"/>
                <a:gd name="connsiteY8" fmla="*/ 356766 h 597639"/>
                <a:gd name="connsiteX9" fmla="*/ 71353 w 243373"/>
                <a:gd name="connsiteY9" fmla="*/ 370400 h 597639"/>
                <a:gd name="connsiteX10" fmla="*/ 57492 w 243373"/>
                <a:gd name="connsiteY10" fmla="*/ 354493 h 597639"/>
                <a:gd name="connsiteX11" fmla="*/ 57492 w 243373"/>
                <a:gd name="connsiteY11" fmla="*/ 143161 h 597639"/>
                <a:gd name="connsiteX12" fmla="*/ 57492 w 243373"/>
                <a:gd name="connsiteY12" fmla="*/ 427210 h 597639"/>
                <a:gd name="connsiteX13" fmla="*/ 71353 w 243373"/>
                <a:gd name="connsiteY13" fmla="*/ 413575 h 597639"/>
                <a:gd name="connsiteX14" fmla="*/ 85215 w 243373"/>
                <a:gd name="connsiteY14" fmla="*/ 427210 h 597639"/>
                <a:gd name="connsiteX15" fmla="*/ 85215 w 243373"/>
                <a:gd name="connsiteY15" fmla="*/ 513561 h 597639"/>
                <a:gd name="connsiteX16" fmla="*/ 71353 w 243373"/>
                <a:gd name="connsiteY16" fmla="*/ 527195 h 597639"/>
                <a:gd name="connsiteX17" fmla="*/ 57492 w 243373"/>
                <a:gd name="connsiteY17" fmla="*/ 511288 h 597639"/>
                <a:gd name="connsiteX18" fmla="*/ 57492 w 243373"/>
                <a:gd name="connsiteY18" fmla="*/ 427210 h 597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3373" h="597639">
                  <a:moveTo>
                    <a:pt x="0" y="597639"/>
                  </a:moveTo>
                  <a:lnTo>
                    <a:pt x="243373" y="597639"/>
                  </a:lnTo>
                  <a:lnTo>
                    <a:pt x="243373" y="0"/>
                  </a:lnTo>
                  <a:lnTo>
                    <a:pt x="0" y="0"/>
                  </a:lnTo>
                  <a:lnTo>
                    <a:pt x="0" y="597639"/>
                  </a:lnTo>
                  <a:close/>
                  <a:moveTo>
                    <a:pt x="57492" y="143161"/>
                  </a:moveTo>
                  <a:cubicBezTo>
                    <a:pt x="57492" y="136344"/>
                    <a:pt x="64309" y="129526"/>
                    <a:pt x="71353" y="129526"/>
                  </a:cubicBezTo>
                  <a:cubicBezTo>
                    <a:pt x="78170" y="129526"/>
                    <a:pt x="85215" y="136344"/>
                    <a:pt x="85215" y="143161"/>
                  </a:cubicBezTo>
                  <a:lnTo>
                    <a:pt x="85215" y="356766"/>
                  </a:lnTo>
                  <a:cubicBezTo>
                    <a:pt x="85215" y="363583"/>
                    <a:pt x="78398" y="370400"/>
                    <a:pt x="71353" y="370400"/>
                  </a:cubicBezTo>
                  <a:cubicBezTo>
                    <a:pt x="64536" y="370400"/>
                    <a:pt x="57492" y="363583"/>
                    <a:pt x="57492" y="354493"/>
                  </a:cubicBezTo>
                  <a:lnTo>
                    <a:pt x="57492" y="143161"/>
                  </a:lnTo>
                  <a:close/>
                  <a:moveTo>
                    <a:pt x="57492" y="427210"/>
                  </a:moveTo>
                  <a:cubicBezTo>
                    <a:pt x="57492" y="420393"/>
                    <a:pt x="64309" y="413575"/>
                    <a:pt x="71353" y="413575"/>
                  </a:cubicBezTo>
                  <a:cubicBezTo>
                    <a:pt x="78170" y="413575"/>
                    <a:pt x="85215" y="420393"/>
                    <a:pt x="85215" y="427210"/>
                  </a:cubicBezTo>
                  <a:lnTo>
                    <a:pt x="85215" y="513561"/>
                  </a:lnTo>
                  <a:cubicBezTo>
                    <a:pt x="85215" y="520378"/>
                    <a:pt x="78398" y="527195"/>
                    <a:pt x="71353" y="527195"/>
                  </a:cubicBezTo>
                  <a:cubicBezTo>
                    <a:pt x="64536" y="527195"/>
                    <a:pt x="57492" y="520378"/>
                    <a:pt x="57492" y="511288"/>
                  </a:cubicBezTo>
                  <a:lnTo>
                    <a:pt x="57492" y="427210"/>
                  </a:lnTo>
                  <a:close/>
                </a:path>
              </a:pathLst>
            </a:custGeom>
            <a:solidFill>
              <a:srgbClr val="000000"/>
            </a:solidFill>
            <a:ln w="226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4F657825-FC69-2639-2CB6-8E076A41E94C}"/>
                </a:ext>
              </a:extLst>
            </p:cNvPr>
            <p:cNvSpPr/>
            <p:nvPr/>
          </p:nvSpPr>
          <p:spPr>
            <a:xfrm>
              <a:off x="9273603" y="3347192"/>
              <a:ext cx="243373" cy="70444"/>
            </a:xfrm>
            <a:custGeom>
              <a:avLst/>
              <a:gdLst>
                <a:gd name="connsiteX0" fmla="*/ 0 w 243373"/>
                <a:gd name="connsiteY0" fmla="*/ 0 h 70444"/>
                <a:gd name="connsiteX1" fmla="*/ 243373 w 243373"/>
                <a:gd name="connsiteY1" fmla="*/ 0 h 70444"/>
                <a:gd name="connsiteX2" fmla="*/ 243373 w 243373"/>
                <a:gd name="connsiteY2" fmla="*/ 70444 h 70444"/>
                <a:gd name="connsiteX3" fmla="*/ 0 w 243373"/>
                <a:gd name="connsiteY3" fmla="*/ 70444 h 70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373" h="70444">
                  <a:moveTo>
                    <a:pt x="0" y="0"/>
                  </a:moveTo>
                  <a:lnTo>
                    <a:pt x="243373" y="0"/>
                  </a:lnTo>
                  <a:lnTo>
                    <a:pt x="243373" y="70444"/>
                  </a:lnTo>
                  <a:lnTo>
                    <a:pt x="0" y="70444"/>
                  </a:lnTo>
                  <a:close/>
                </a:path>
              </a:pathLst>
            </a:custGeom>
            <a:solidFill>
              <a:srgbClr val="000000"/>
            </a:solidFill>
            <a:ln w="226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116DF1CA-4D7A-907A-FF75-EE8EA78B4807}"/>
                </a:ext>
              </a:extLst>
            </p:cNvPr>
            <p:cNvSpPr/>
            <p:nvPr/>
          </p:nvSpPr>
          <p:spPr>
            <a:xfrm>
              <a:off x="9282920" y="2608665"/>
              <a:ext cx="224739" cy="86350"/>
            </a:xfrm>
            <a:custGeom>
              <a:avLst/>
              <a:gdLst>
                <a:gd name="connsiteX0" fmla="*/ 183609 w 224739"/>
                <a:gd name="connsiteY0" fmla="*/ 0 h 86350"/>
                <a:gd name="connsiteX1" fmla="*/ 43630 w 224739"/>
                <a:gd name="connsiteY1" fmla="*/ 0 h 86350"/>
                <a:gd name="connsiteX2" fmla="*/ 0 w 224739"/>
                <a:gd name="connsiteY2" fmla="*/ 86351 h 86350"/>
                <a:gd name="connsiteX3" fmla="*/ 224740 w 224739"/>
                <a:gd name="connsiteY3" fmla="*/ 86351 h 8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39" h="86350">
                  <a:moveTo>
                    <a:pt x="183609" y="0"/>
                  </a:moveTo>
                  <a:lnTo>
                    <a:pt x="43630" y="0"/>
                  </a:lnTo>
                  <a:lnTo>
                    <a:pt x="0" y="86351"/>
                  </a:lnTo>
                  <a:lnTo>
                    <a:pt x="224740" y="86351"/>
                  </a:lnTo>
                  <a:close/>
                </a:path>
              </a:pathLst>
            </a:custGeom>
            <a:solidFill>
              <a:srgbClr val="000000"/>
            </a:solidFill>
            <a:ln w="226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446AC794-EF6D-0FAE-6F75-9C13A977321E}"/>
                </a:ext>
              </a:extLst>
            </p:cNvPr>
            <p:cNvSpPr/>
            <p:nvPr/>
          </p:nvSpPr>
          <p:spPr>
            <a:xfrm>
              <a:off x="9344957" y="2224631"/>
              <a:ext cx="100894" cy="227239"/>
            </a:xfrm>
            <a:custGeom>
              <a:avLst/>
              <a:gdLst>
                <a:gd name="connsiteX0" fmla="*/ 80215 w 100894"/>
                <a:gd name="connsiteY0" fmla="*/ 63627 h 227239"/>
                <a:gd name="connsiteX1" fmla="*/ 50447 w 100894"/>
                <a:gd name="connsiteY1" fmla="*/ 0 h 227239"/>
                <a:gd name="connsiteX2" fmla="*/ 20679 w 100894"/>
                <a:gd name="connsiteY2" fmla="*/ 63627 h 227239"/>
                <a:gd name="connsiteX3" fmla="*/ 0 w 100894"/>
                <a:gd name="connsiteY3" fmla="*/ 227239 h 227239"/>
                <a:gd name="connsiteX4" fmla="*/ 100894 w 100894"/>
                <a:gd name="connsiteY4" fmla="*/ 227239 h 227239"/>
                <a:gd name="connsiteX5" fmla="*/ 80215 w 100894"/>
                <a:gd name="connsiteY5" fmla="*/ 63627 h 227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94" h="227239">
                  <a:moveTo>
                    <a:pt x="80215" y="63627"/>
                  </a:moveTo>
                  <a:cubicBezTo>
                    <a:pt x="66354" y="11362"/>
                    <a:pt x="52720" y="0"/>
                    <a:pt x="50447" y="0"/>
                  </a:cubicBezTo>
                  <a:cubicBezTo>
                    <a:pt x="48175" y="0"/>
                    <a:pt x="34313" y="11362"/>
                    <a:pt x="20679" y="63627"/>
                  </a:cubicBezTo>
                  <a:cubicBezTo>
                    <a:pt x="9317" y="106802"/>
                    <a:pt x="2272" y="163612"/>
                    <a:pt x="0" y="227239"/>
                  </a:cubicBezTo>
                  <a:lnTo>
                    <a:pt x="100894" y="227239"/>
                  </a:lnTo>
                  <a:cubicBezTo>
                    <a:pt x="98622" y="165885"/>
                    <a:pt x="91577" y="106802"/>
                    <a:pt x="80215" y="63627"/>
                  </a:cubicBezTo>
                  <a:close/>
                </a:path>
              </a:pathLst>
            </a:custGeom>
            <a:solidFill>
              <a:srgbClr val="000000"/>
            </a:solidFill>
            <a:ln w="226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08B2D85A-0AE2-56D6-6DD3-A49786BE2A19}"/>
                </a:ext>
              </a:extLst>
            </p:cNvPr>
            <p:cNvSpPr/>
            <p:nvPr/>
          </p:nvSpPr>
          <p:spPr>
            <a:xfrm>
              <a:off x="9331095" y="2481411"/>
              <a:ext cx="128617" cy="99985"/>
            </a:xfrm>
            <a:custGeom>
              <a:avLst/>
              <a:gdLst>
                <a:gd name="connsiteX0" fmla="*/ 0 w 128617"/>
                <a:gd name="connsiteY0" fmla="*/ 0 h 99985"/>
                <a:gd name="connsiteX1" fmla="*/ 128617 w 128617"/>
                <a:gd name="connsiteY1" fmla="*/ 0 h 99985"/>
                <a:gd name="connsiteX2" fmla="*/ 128617 w 128617"/>
                <a:gd name="connsiteY2" fmla="*/ 99985 h 99985"/>
                <a:gd name="connsiteX3" fmla="*/ 0 w 128617"/>
                <a:gd name="connsiteY3" fmla="*/ 99985 h 9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617" h="99985">
                  <a:moveTo>
                    <a:pt x="0" y="0"/>
                  </a:moveTo>
                  <a:lnTo>
                    <a:pt x="128617" y="0"/>
                  </a:lnTo>
                  <a:lnTo>
                    <a:pt x="128617" y="99985"/>
                  </a:lnTo>
                  <a:lnTo>
                    <a:pt x="0" y="99985"/>
                  </a:lnTo>
                  <a:close/>
                </a:path>
              </a:pathLst>
            </a:custGeom>
            <a:solidFill>
              <a:srgbClr val="000000"/>
            </a:solidFill>
            <a:ln w="226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6271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0CDF02-D3B0-5FB1-DF86-B27918F885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 b="6885"/>
          <a:stretch/>
        </p:blipFill>
        <p:spPr>
          <a:xfrm rot="21406337">
            <a:off x="7498080" y="1594431"/>
            <a:ext cx="4170649" cy="4717139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</p:pic>
      <p:grpSp>
        <p:nvGrpSpPr>
          <p:cNvPr id="3" name="Graphic 5">
            <a:extLst>
              <a:ext uri="{FF2B5EF4-FFF2-40B4-BE49-F238E27FC236}">
                <a16:creationId xmlns:a16="http://schemas.microsoft.com/office/drawing/2014/main" id="{0356F5F8-6EAE-CFF7-2710-F425B2BCDA21}"/>
              </a:ext>
            </a:extLst>
          </p:cNvPr>
          <p:cNvGrpSpPr/>
          <p:nvPr/>
        </p:nvGrpSpPr>
        <p:grpSpPr>
          <a:xfrm>
            <a:off x="9350217" y="1225938"/>
            <a:ext cx="519219" cy="534935"/>
            <a:chOff x="2126383" y="557880"/>
            <a:chExt cx="559115" cy="576039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424592E3-673E-5601-50FB-B9364A88B6F1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32CB1FBB-21E8-79EA-87F8-1715EB494811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A16380D-09E7-EF2F-06D2-B7BBE8F84495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C469FD3-9B47-CFBD-C09D-CAE57F0FC4B1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678EEB2-1DE9-133A-9FD8-E9EE3B33D852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382F8EA-EB44-4746-0D5D-0A57801A2CE4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8FA72CF-769B-67CC-EFD1-54DDD246D198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7EC83D9-EEEA-9B5F-09EF-AA14495F09ED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FC6E66D-95A3-7BA7-8EBF-DC74CE2B8FE6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2DDD632-A300-14E9-A4EE-F9AC5989551C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F362E9C-05D2-1892-A969-A5159F9A8F5D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AE43C800-717F-7727-7CE1-5A89FD303E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68"/>
          <a:stretch/>
        </p:blipFill>
        <p:spPr>
          <a:xfrm rot="21384635">
            <a:off x="3681132" y="439202"/>
            <a:ext cx="3385142" cy="3731529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C6385BA-665A-CA92-A3A2-D7A530611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1851">
            <a:off x="515620" y="2509355"/>
            <a:ext cx="2735580" cy="4058768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</p:pic>
      <p:grpSp>
        <p:nvGrpSpPr>
          <p:cNvPr id="20" name="Graphic 5">
            <a:extLst>
              <a:ext uri="{FF2B5EF4-FFF2-40B4-BE49-F238E27FC236}">
                <a16:creationId xmlns:a16="http://schemas.microsoft.com/office/drawing/2014/main" id="{0B8F5533-B59A-FADF-CF7B-CC5DC8A311B0}"/>
              </a:ext>
            </a:extLst>
          </p:cNvPr>
          <p:cNvGrpSpPr/>
          <p:nvPr/>
        </p:nvGrpSpPr>
        <p:grpSpPr>
          <a:xfrm>
            <a:off x="5194777" y="69428"/>
            <a:ext cx="519219" cy="534935"/>
            <a:chOff x="2126383" y="557880"/>
            <a:chExt cx="559115" cy="576039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B2A7336-1FB1-E625-83A9-323120BD1472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0C21047-3050-1768-4582-5A4D07F2FD76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7FB7709-2AD6-5266-6C7A-37E899BD06BB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8AE953F-9743-F347-4BF5-D5AAA68D2493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D067988-B5C6-ED99-037D-270A241D4AFB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6E12E6C-9D5A-0C62-20B4-B3C51D18F713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89EF911-DC6A-EF71-2224-AE7671B851FA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5983E2B-3BEB-DB53-AB21-B6F5EAE1BDCE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35B9098-CC6E-1362-70F4-105B0AD2120E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A427B5C-DDAC-C441-D428-7C925D2EC6F8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297683C-6B83-4A56-F606-07277BBB3787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32" name="Graphic 5">
            <a:extLst>
              <a:ext uri="{FF2B5EF4-FFF2-40B4-BE49-F238E27FC236}">
                <a16:creationId xmlns:a16="http://schemas.microsoft.com/office/drawing/2014/main" id="{2A0ADD32-286E-00CD-1145-A48671D4AD6C}"/>
              </a:ext>
            </a:extLst>
          </p:cNvPr>
          <p:cNvGrpSpPr/>
          <p:nvPr/>
        </p:nvGrpSpPr>
        <p:grpSpPr>
          <a:xfrm>
            <a:off x="1731010" y="2037498"/>
            <a:ext cx="519219" cy="534935"/>
            <a:chOff x="2126383" y="557880"/>
            <a:chExt cx="559115" cy="576039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3B76CA0-D6EE-815E-2BE4-AAE77A6246C1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3FAF2C6-2E7D-9EE3-021A-10A2C29DB09D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DACEE8F-8EC2-A44E-7D52-56554A9762FF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0A049A3-AC1E-CA29-B27B-A29AA25FA38E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374F2D5-2620-24DB-6DE4-D45087C58238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F230C2C-38AB-EF47-0F2E-81D4BA885058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7BB4435-EB89-2823-0700-F800C4386DEF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43730C4-3544-986C-8E4E-8A711719A452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E534EF0-CE9A-7D15-C4CD-4C8FF55F063D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D9C63FC-2AEF-7271-3AE0-3F9A30079AD0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29FFFB4-7A69-0359-AE33-A6DFEECB8A11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49500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059FBFF-0917-FF8D-993D-5FB53E7AFB20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aphic 35">
            <a:extLst>
              <a:ext uri="{FF2B5EF4-FFF2-40B4-BE49-F238E27FC236}">
                <a16:creationId xmlns:a16="http://schemas.microsoft.com/office/drawing/2014/main" id="{831FDB6B-A38E-9D54-246F-BCE5609A3E9E}"/>
              </a:ext>
            </a:extLst>
          </p:cNvPr>
          <p:cNvGrpSpPr/>
          <p:nvPr/>
        </p:nvGrpSpPr>
        <p:grpSpPr>
          <a:xfrm>
            <a:off x="6574355" y="2283418"/>
            <a:ext cx="466497" cy="519397"/>
            <a:chOff x="5418799" y="3044159"/>
            <a:chExt cx="1021661" cy="1137515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EDDE39D-6113-5EAA-EECD-549477407449}"/>
                </a:ext>
              </a:extLst>
            </p:cNvPr>
            <p:cNvSpPr/>
            <p:nvPr/>
          </p:nvSpPr>
          <p:spPr>
            <a:xfrm>
              <a:off x="5418799" y="3160086"/>
              <a:ext cx="1021661" cy="217498"/>
            </a:xfrm>
            <a:custGeom>
              <a:avLst/>
              <a:gdLst>
                <a:gd name="connsiteX0" fmla="*/ 1021661 w 1021661"/>
                <a:gd name="connsiteY0" fmla="*/ 94902 h 217498"/>
                <a:gd name="connsiteX1" fmla="*/ 926687 w 1021661"/>
                <a:gd name="connsiteY1" fmla="*/ 0 h 217498"/>
                <a:gd name="connsiteX2" fmla="*/ 94974 w 1021661"/>
                <a:gd name="connsiteY2" fmla="*/ 0 h 217498"/>
                <a:gd name="connsiteX3" fmla="*/ 0 w 1021661"/>
                <a:gd name="connsiteY3" fmla="*/ 94902 h 217498"/>
                <a:gd name="connsiteX4" fmla="*/ 0 w 1021661"/>
                <a:gd name="connsiteY4" fmla="*/ 217498 h 217498"/>
                <a:gd name="connsiteX5" fmla="*/ 1021661 w 1021661"/>
                <a:gd name="connsiteY5" fmla="*/ 217498 h 217498"/>
                <a:gd name="connsiteX6" fmla="*/ 1021661 w 1021661"/>
                <a:gd name="connsiteY6" fmla="*/ 94902 h 21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61" h="217498">
                  <a:moveTo>
                    <a:pt x="1021661" y="94902"/>
                  </a:moveTo>
                  <a:cubicBezTo>
                    <a:pt x="1021661" y="42412"/>
                    <a:pt x="979104" y="0"/>
                    <a:pt x="926687" y="0"/>
                  </a:cubicBezTo>
                  <a:lnTo>
                    <a:pt x="94974" y="0"/>
                  </a:lnTo>
                  <a:cubicBezTo>
                    <a:pt x="42485" y="0"/>
                    <a:pt x="0" y="42485"/>
                    <a:pt x="0" y="94902"/>
                  </a:cubicBezTo>
                  <a:lnTo>
                    <a:pt x="0" y="217498"/>
                  </a:lnTo>
                  <a:lnTo>
                    <a:pt x="1021661" y="217498"/>
                  </a:lnTo>
                  <a:lnTo>
                    <a:pt x="1021661" y="94902"/>
                  </a:lnTo>
                  <a:close/>
                </a:path>
              </a:pathLst>
            </a:custGeom>
            <a:solidFill>
              <a:schemeClr val="tx1"/>
            </a:solidFill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98A8866-BE17-E6C5-0C3A-7F921B67682B}"/>
                </a:ext>
              </a:extLst>
            </p:cNvPr>
            <p:cNvSpPr/>
            <p:nvPr/>
          </p:nvSpPr>
          <p:spPr>
            <a:xfrm>
              <a:off x="6184610" y="3925897"/>
              <a:ext cx="255850" cy="255777"/>
            </a:xfrm>
            <a:custGeom>
              <a:avLst/>
              <a:gdLst>
                <a:gd name="connsiteX0" fmla="*/ 168779 w 255850"/>
                <a:gd name="connsiteY0" fmla="*/ 255778 h 255777"/>
                <a:gd name="connsiteX1" fmla="*/ 255850 w 255850"/>
                <a:gd name="connsiteY1" fmla="*/ 168706 h 255777"/>
                <a:gd name="connsiteX2" fmla="*/ 255850 w 255850"/>
                <a:gd name="connsiteY2" fmla="*/ 0 h 255777"/>
                <a:gd name="connsiteX3" fmla="*/ 0 w 255850"/>
                <a:gd name="connsiteY3" fmla="*/ 255778 h 255777"/>
                <a:gd name="connsiteX4" fmla="*/ 168779 w 255850"/>
                <a:gd name="connsiteY4" fmla="*/ 255778 h 25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850" h="255777">
                  <a:moveTo>
                    <a:pt x="168779" y="255778"/>
                  </a:moveTo>
                  <a:cubicBezTo>
                    <a:pt x="216846" y="255778"/>
                    <a:pt x="255850" y="216846"/>
                    <a:pt x="255850" y="168706"/>
                  </a:cubicBezTo>
                  <a:lnTo>
                    <a:pt x="255850" y="0"/>
                  </a:lnTo>
                  <a:lnTo>
                    <a:pt x="0" y="255778"/>
                  </a:lnTo>
                  <a:lnTo>
                    <a:pt x="168779" y="255778"/>
                  </a:lnTo>
                  <a:close/>
                </a:path>
              </a:pathLst>
            </a:custGeom>
            <a:solidFill>
              <a:srgbClr val="E2E8E8"/>
            </a:solidFill>
            <a:ln w="190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5D14896-8B85-0E51-5A9B-3B6E833988CA}"/>
                </a:ext>
              </a:extLst>
            </p:cNvPr>
            <p:cNvSpPr/>
            <p:nvPr/>
          </p:nvSpPr>
          <p:spPr>
            <a:xfrm>
              <a:off x="6180623" y="3923722"/>
              <a:ext cx="259837" cy="257880"/>
            </a:xfrm>
            <a:custGeom>
              <a:avLst/>
              <a:gdLst>
                <a:gd name="connsiteX0" fmla="*/ 109329 w 259837"/>
                <a:gd name="connsiteY0" fmla="*/ 0 h 257880"/>
                <a:gd name="connsiteX1" fmla="*/ 0 w 259837"/>
                <a:gd name="connsiteY1" fmla="*/ 109257 h 257880"/>
                <a:gd name="connsiteX2" fmla="*/ 0 w 259837"/>
                <a:gd name="connsiteY2" fmla="*/ 257880 h 257880"/>
                <a:gd name="connsiteX3" fmla="*/ 3697 w 259837"/>
                <a:gd name="connsiteY3" fmla="*/ 257880 h 257880"/>
                <a:gd name="connsiteX4" fmla="*/ 259838 w 259837"/>
                <a:gd name="connsiteY4" fmla="*/ 1812 h 257880"/>
                <a:gd name="connsiteX5" fmla="*/ 259838 w 259837"/>
                <a:gd name="connsiteY5" fmla="*/ 0 h 257880"/>
                <a:gd name="connsiteX6" fmla="*/ 109329 w 259837"/>
                <a:gd name="connsiteY6" fmla="*/ 0 h 25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837" h="257880">
                  <a:moveTo>
                    <a:pt x="109329" y="0"/>
                  </a:moveTo>
                  <a:cubicBezTo>
                    <a:pt x="48937" y="0"/>
                    <a:pt x="0" y="48937"/>
                    <a:pt x="0" y="109257"/>
                  </a:cubicBezTo>
                  <a:lnTo>
                    <a:pt x="0" y="257880"/>
                  </a:lnTo>
                  <a:lnTo>
                    <a:pt x="3697" y="257880"/>
                  </a:lnTo>
                  <a:lnTo>
                    <a:pt x="259838" y="1812"/>
                  </a:lnTo>
                  <a:lnTo>
                    <a:pt x="259838" y="0"/>
                  </a:lnTo>
                  <a:lnTo>
                    <a:pt x="109329" y="0"/>
                  </a:lnTo>
                  <a:close/>
                </a:path>
              </a:pathLst>
            </a:custGeom>
            <a:solidFill>
              <a:schemeClr val="tx1"/>
            </a:solidFill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348BD37-96AB-B869-C9AA-A50BC6756448}"/>
                </a:ext>
              </a:extLst>
            </p:cNvPr>
            <p:cNvSpPr/>
            <p:nvPr/>
          </p:nvSpPr>
          <p:spPr>
            <a:xfrm>
              <a:off x="6129438" y="3044159"/>
              <a:ext cx="87941" cy="220398"/>
            </a:xfrm>
            <a:custGeom>
              <a:avLst/>
              <a:gdLst>
                <a:gd name="connsiteX0" fmla="*/ 0 w 87941"/>
                <a:gd name="connsiteY0" fmla="*/ 176464 h 220398"/>
                <a:gd name="connsiteX1" fmla="*/ 44007 w 87941"/>
                <a:gd name="connsiteY1" fmla="*/ 220398 h 220398"/>
                <a:gd name="connsiteX2" fmla="*/ 87942 w 87941"/>
                <a:gd name="connsiteY2" fmla="*/ 176464 h 220398"/>
                <a:gd name="connsiteX3" fmla="*/ 87942 w 87941"/>
                <a:gd name="connsiteY3" fmla="*/ 43935 h 220398"/>
                <a:gd name="connsiteX4" fmla="*/ 44007 w 87941"/>
                <a:gd name="connsiteY4" fmla="*/ 0 h 220398"/>
                <a:gd name="connsiteX5" fmla="*/ 0 w 87941"/>
                <a:gd name="connsiteY5" fmla="*/ 43935 h 220398"/>
                <a:gd name="connsiteX6" fmla="*/ 0 w 87941"/>
                <a:gd name="connsiteY6" fmla="*/ 176464 h 22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41" h="220398">
                  <a:moveTo>
                    <a:pt x="0" y="176464"/>
                  </a:moveTo>
                  <a:cubicBezTo>
                    <a:pt x="0" y="200823"/>
                    <a:pt x="19647" y="220398"/>
                    <a:pt x="44007" y="220398"/>
                  </a:cubicBezTo>
                  <a:cubicBezTo>
                    <a:pt x="68294" y="220398"/>
                    <a:pt x="87942" y="200751"/>
                    <a:pt x="87942" y="176464"/>
                  </a:cubicBezTo>
                  <a:lnTo>
                    <a:pt x="87942" y="43935"/>
                  </a:lnTo>
                  <a:cubicBezTo>
                    <a:pt x="87942" y="19720"/>
                    <a:pt x="68294" y="0"/>
                    <a:pt x="44007" y="0"/>
                  </a:cubicBezTo>
                  <a:cubicBezTo>
                    <a:pt x="19647" y="0"/>
                    <a:pt x="0" y="19720"/>
                    <a:pt x="0" y="43935"/>
                  </a:cubicBezTo>
                  <a:lnTo>
                    <a:pt x="0" y="176464"/>
                  </a:lnTo>
                  <a:close/>
                </a:path>
              </a:pathLst>
            </a:custGeom>
            <a:solidFill>
              <a:schemeClr val="tx1"/>
            </a:solidFill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0427F6C-CC83-ECCE-9BE9-8718C9BB586B}"/>
                </a:ext>
              </a:extLst>
            </p:cNvPr>
            <p:cNvSpPr/>
            <p:nvPr/>
          </p:nvSpPr>
          <p:spPr>
            <a:xfrm>
              <a:off x="5885623" y="3044159"/>
              <a:ext cx="87941" cy="220398"/>
            </a:xfrm>
            <a:custGeom>
              <a:avLst/>
              <a:gdLst>
                <a:gd name="connsiteX0" fmla="*/ 0 w 87941"/>
                <a:gd name="connsiteY0" fmla="*/ 176464 h 220398"/>
                <a:gd name="connsiteX1" fmla="*/ 44007 w 87941"/>
                <a:gd name="connsiteY1" fmla="*/ 220398 h 220398"/>
                <a:gd name="connsiteX2" fmla="*/ 87942 w 87941"/>
                <a:gd name="connsiteY2" fmla="*/ 176464 h 220398"/>
                <a:gd name="connsiteX3" fmla="*/ 87942 w 87941"/>
                <a:gd name="connsiteY3" fmla="*/ 43935 h 220398"/>
                <a:gd name="connsiteX4" fmla="*/ 44007 w 87941"/>
                <a:gd name="connsiteY4" fmla="*/ 0 h 220398"/>
                <a:gd name="connsiteX5" fmla="*/ 0 w 87941"/>
                <a:gd name="connsiteY5" fmla="*/ 43935 h 220398"/>
                <a:gd name="connsiteX6" fmla="*/ 0 w 87941"/>
                <a:gd name="connsiteY6" fmla="*/ 176464 h 22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41" h="220398">
                  <a:moveTo>
                    <a:pt x="0" y="176464"/>
                  </a:moveTo>
                  <a:cubicBezTo>
                    <a:pt x="0" y="200823"/>
                    <a:pt x="19720" y="220398"/>
                    <a:pt x="44007" y="220398"/>
                  </a:cubicBezTo>
                  <a:cubicBezTo>
                    <a:pt x="68294" y="220398"/>
                    <a:pt x="87942" y="200751"/>
                    <a:pt x="87942" y="176464"/>
                  </a:cubicBezTo>
                  <a:lnTo>
                    <a:pt x="87942" y="43935"/>
                  </a:lnTo>
                  <a:cubicBezTo>
                    <a:pt x="87942" y="19720"/>
                    <a:pt x="68294" y="0"/>
                    <a:pt x="44007" y="0"/>
                  </a:cubicBezTo>
                  <a:cubicBezTo>
                    <a:pt x="19720" y="0"/>
                    <a:pt x="0" y="19720"/>
                    <a:pt x="0" y="43935"/>
                  </a:cubicBezTo>
                  <a:lnTo>
                    <a:pt x="0" y="176464"/>
                  </a:lnTo>
                  <a:close/>
                </a:path>
              </a:pathLst>
            </a:custGeom>
            <a:solidFill>
              <a:schemeClr val="tx1"/>
            </a:solidFill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3B3C032B-EF4B-8250-06BB-3A5DC3911B48}"/>
                </a:ext>
              </a:extLst>
            </p:cNvPr>
            <p:cNvSpPr/>
            <p:nvPr/>
          </p:nvSpPr>
          <p:spPr>
            <a:xfrm>
              <a:off x="5641952" y="3044159"/>
              <a:ext cx="87941" cy="220398"/>
            </a:xfrm>
            <a:custGeom>
              <a:avLst/>
              <a:gdLst>
                <a:gd name="connsiteX0" fmla="*/ 0 w 87941"/>
                <a:gd name="connsiteY0" fmla="*/ 176464 h 220398"/>
                <a:gd name="connsiteX1" fmla="*/ 43935 w 87941"/>
                <a:gd name="connsiteY1" fmla="*/ 220398 h 220398"/>
                <a:gd name="connsiteX2" fmla="*/ 87942 w 87941"/>
                <a:gd name="connsiteY2" fmla="*/ 176464 h 220398"/>
                <a:gd name="connsiteX3" fmla="*/ 87942 w 87941"/>
                <a:gd name="connsiteY3" fmla="*/ 43935 h 220398"/>
                <a:gd name="connsiteX4" fmla="*/ 43935 w 87941"/>
                <a:gd name="connsiteY4" fmla="*/ 0 h 220398"/>
                <a:gd name="connsiteX5" fmla="*/ 0 w 87941"/>
                <a:gd name="connsiteY5" fmla="*/ 43935 h 220398"/>
                <a:gd name="connsiteX6" fmla="*/ 0 w 87941"/>
                <a:gd name="connsiteY6" fmla="*/ 176464 h 220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41" h="220398">
                  <a:moveTo>
                    <a:pt x="0" y="176464"/>
                  </a:moveTo>
                  <a:cubicBezTo>
                    <a:pt x="0" y="200823"/>
                    <a:pt x="19647" y="220398"/>
                    <a:pt x="43935" y="220398"/>
                  </a:cubicBezTo>
                  <a:cubicBezTo>
                    <a:pt x="68222" y="220398"/>
                    <a:pt x="87942" y="200751"/>
                    <a:pt x="87942" y="176464"/>
                  </a:cubicBezTo>
                  <a:lnTo>
                    <a:pt x="87942" y="43935"/>
                  </a:lnTo>
                  <a:cubicBezTo>
                    <a:pt x="87942" y="19720"/>
                    <a:pt x="68294" y="0"/>
                    <a:pt x="43935" y="0"/>
                  </a:cubicBezTo>
                  <a:cubicBezTo>
                    <a:pt x="19647" y="0"/>
                    <a:pt x="0" y="19720"/>
                    <a:pt x="0" y="43935"/>
                  </a:cubicBezTo>
                  <a:lnTo>
                    <a:pt x="0" y="176464"/>
                  </a:lnTo>
                  <a:close/>
                </a:path>
              </a:pathLst>
            </a:custGeom>
            <a:solidFill>
              <a:schemeClr val="tx1"/>
            </a:solidFill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B86ADC5-3A62-F61A-ECE3-F167B7FC9ED9}"/>
                </a:ext>
              </a:extLst>
            </p:cNvPr>
            <p:cNvSpPr/>
            <p:nvPr/>
          </p:nvSpPr>
          <p:spPr>
            <a:xfrm>
              <a:off x="5418799" y="3377584"/>
              <a:ext cx="1021661" cy="804090"/>
            </a:xfrm>
            <a:custGeom>
              <a:avLst/>
              <a:gdLst>
                <a:gd name="connsiteX0" fmla="*/ 94974 w 1021661"/>
                <a:gd name="connsiteY0" fmla="*/ 804091 h 804090"/>
                <a:gd name="connsiteX1" fmla="*/ 926687 w 1021661"/>
                <a:gd name="connsiteY1" fmla="*/ 804091 h 804090"/>
                <a:gd name="connsiteX2" fmla="*/ 1021661 w 1021661"/>
                <a:gd name="connsiteY2" fmla="*/ 709189 h 804090"/>
                <a:gd name="connsiteX3" fmla="*/ 1021661 w 1021661"/>
                <a:gd name="connsiteY3" fmla="*/ 0 h 804090"/>
                <a:gd name="connsiteX4" fmla="*/ 0 w 1021661"/>
                <a:gd name="connsiteY4" fmla="*/ 0 h 804090"/>
                <a:gd name="connsiteX5" fmla="*/ 0 w 1021661"/>
                <a:gd name="connsiteY5" fmla="*/ 709117 h 804090"/>
                <a:gd name="connsiteX6" fmla="*/ 94974 w 1021661"/>
                <a:gd name="connsiteY6" fmla="*/ 804091 h 804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61" h="804090">
                  <a:moveTo>
                    <a:pt x="94974" y="804091"/>
                  </a:moveTo>
                  <a:lnTo>
                    <a:pt x="926687" y="804091"/>
                  </a:lnTo>
                  <a:cubicBezTo>
                    <a:pt x="979104" y="804091"/>
                    <a:pt x="1021661" y="761606"/>
                    <a:pt x="1021661" y="709189"/>
                  </a:cubicBezTo>
                  <a:lnTo>
                    <a:pt x="1021661" y="0"/>
                  </a:lnTo>
                  <a:lnTo>
                    <a:pt x="0" y="0"/>
                  </a:lnTo>
                  <a:lnTo>
                    <a:pt x="0" y="709117"/>
                  </a:lnTo>
                  <a:cubicBezTo>
                    <a:pt x="0" y="761606"/>
                    <a:pt x="42485" y="804091"/>
                    <a:pt x="94974" y="804091"/>
                  </a:cubicBezTo>
                  <a:close/>
                </a:path>
              </a:pathLst>
            </a:custGeom>
            <a:noFill/>
            <a:ln w="19050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AB6ED175-73CC-5F4B-52AF-E611F5BB5E96}"/>
              </a:ext>
            </a:extLst>
          </p:cNvPr>
          <p:cNvSpPr/>
          <p:nvPr/>
        </p:nvSpPr>
        <p:spPr>
          <a:xfrm>
            <a:off x="7227426" y="2211700"/>
            <a:ext cx="51247" cy="6628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CEB827E-7C4D-3354-EAE2-4ADFD48D0B4F}"/>
              </a:ext>
            </a:extLst>
          </p:cNvPr>
          <p:cNvSpPr/>
          <p:nvPr/>
        </p:nvSpPr>
        <p:spPr>
          <a:xfrm>
            <a:off x="7227426" y="3167017"/>
            <a:ext cx="51247" cy="6628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aphic 62">
            <a:extLst>
              <a:ext uri="{FF2B5EF4-FFF2-40B4-BE49-F238E27FC236}">
                <a16:creationId xmlns:a16="http://schemas.microsoft.com/office/drawing/2014/main" id="{B5140B06-07DC-12A4-0265-E17A2D141DC7}"/>
              </a:ext>
            </a:extLst>
          </p:cNvPr>
          <p:cNvGrpSpPr/>
          <p:nvPr/>
        </p:nvGrpSpPr>
        <p:grpSpPr>
          <a:xfrm>
            <a:off x="6607060" y="3236344"/>
            <a:ext cx="401086" cy="524573"/>
            <a:chOff x="10569390" y="2835493"/>
            <a:chExt cx="401086" cy="524573"/>
          </a:xfrm>
          <a:solidFill>
            <a:schemeClr val="tx1"/>
          </a:solidFill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7BF7509-63E2-99FE-BE38-36A638E8F5FD}"/>
                </a:ext>
              </a:extLst>
            </p:cNvPr>
            <p:cNvSpPr/>
            <p:nvPr/>
          </p:nvSpPr>
          <p:spPr>
            <a:xfrm>
              <a:off x="10569390" y="2835493"/>
              <a:ext cx="401086" cy="524573"/>
            </a:xfrm>
            <a:custGeom>
              <a:avLst/>
              <a:gdLst>
                <a:gd name="connsiteX0" fmla="*/ 400952 w 401086"/>
                <a:gd name="connsiteY0" fmla="*/ 200406 h 524573"/>
                <a:gd name="connsiteX1" fmla="*/ 200545 w 401086"/>
                <a:gd name="connsiteY1" fmla="*/ 0 h 524573"/>
                <a:gd name="connsiteX2" fmla="*/ 139 w 401086"/>
                <a:gd name="connsiteY2" fmla="*/ 200406 h 524573"/>
                <a:gd name="connsiteX3" fmla="*/ 173605 w 401086"/>
                <a:gd name="connsiteY3" fmla="*/ 515156 h 524573"/>
                <a:gd name="connsiteX4" fmla="*/ 227364 w 401086"/>
                <a:gd name="connsiteY4" fmla="*/ 515156 h 524573"/>
                <a:gd name="connsiteX5" fmla="*/ 400952 w 401086"/>
                <a:gd name="connsiteY5" fmla="*/ 200406 h 52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086" h="524573">
                  <a:moveTo>
                    <a:pt x="400952" y="200406"/>
                  </a:moveTo>
                  <a:cubicBezTo>
                    <a:pt x="400952" y="89720"/>
                    <a:pt x="311232" y="0"/>
                    <a:pt x="200545" y="0"/>
                  </a:cubicBezTo>
                  <a:cubicBezTo>
                    <a:pt x="89859" y="0"/>
                    <a:pt x="139" y="89720"/>
                    <a:pt x="139" y="200406"/>
                  </a:cubicBezTo>
                  <a:cubicBezTo>
                    <a:pt x="139" y="200406"/>
                    <a:pt x="-11319" y="365827"/>
                    <a:pt x="173605" y="515156"/>
                  </a:cubicBezTo>
                  <a:cubicBezTo>
                    <a:pt x="189209" y="527712"/>
                    <a:pt x="211760" y="527712"/>
                    <a:pt x="227364" y="515156"/>
                  </a:cubicBezTo>
                  <a:cubicBezTo>
                    <a:pt x="412288" y="365827"/>
                    <a:pt x="400952" y="200406"/>
                    <a:pt x="400952" y="200406"/>
                  </a:cubicBezTo>
                  <a:close/>
                </a:path>
              </a:pathLst>
            </a:custGeom>
            <a:solidFill>
              <a:schemeClr val="tx1"/>
            </a:solidFill>
            <a:ln w="121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F5BE0B5-3596-8286-CD64-1BA7D96EB066}"/>
                </a:ext>
              </a:extLst>
            </p:cNvPr>
            <p:cNvSpPr/>
            <p:nvPr/>
          </p:nvSpPr>
          <p:spPr>
            <a:xfrm>
              <a:off x="10673024" y="2933623"/>
              <a:ext cx="193823" cy="193823"/>
            </a:xfrm>
            <a:custGeom>
              <a:avLst/>
              <a:gdLst>
                <a:gd name="connsiteX0" fmla="*/ 193823 w 193823"/>
                <a:gd name="connsiteY0" fmla="*/ 96912 h 193823"/>
                <a:gd name="connsiteX1" fmla="*/ 96912 w 193823"/>
                <a:gd name="connsiteY1" fmla="*/ 193824 h 193823"/>
                <a:gd name="connsiteX2" fmla="*/ 0 w 193823"/>
                <a:gd name="connsiteY2" fmla="*/ 96912 h 193823"/>
                <a:gd name="connsiteX3" fmla="*/ 96912 w 193823"/>
                <a:gd name="connsiteY3" fmla="*/ 0 h 193823"/>
                <a:gd name="connsiteX4" fmla="*/ 193823 w 193823"/>
                <a:gd name="connsiteY4" fmla="*/ 96912 h 19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823" h="193823">
                  <a:moveTo>
                    <a:pt x="193823" y="96912"/>
                  </a:moveTo>
                  <a:cubicBezTo>
                    <a:pt x="193823" y="150435"/>
                    <a:pt x="150435" y="193824"/>
                    <a:pt x="96912" y="193824"/>
                  </a:cubicBezTo>
                  <a:cubicBezTo>
                    <a:pt x="43389" y="193824"/>
                    <a:pt x="0" y="150435"/>
                    <a:pt x="0" y="96912"/>
                  </a:cubicBezTo>
                  <a:cubicBezTo>
                    <a:pt x="0" y="43389"/>
                    <a:pt x="43389" y="0"/>
                    <a:pt x="96912" y="0"/>
                  </a:cubicBezTo>
                  <a:cubicBezTo>
                    <a:pt x="150435" y="0"/>
                    <a:pt x="193823" y="43389"/>
                    <a:pt x="193823" y="96912"/>
                  </a:cubicBezTo>
                  <a:close/>
                </a:path>
              </a:pathLst>
            </a:custGeom>
            <a:solidFill>
              <a:srgbClr val="E9F9F8"/>
            </a:solidFill>
            <a:ln w="466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8112F50A-7C59-D649-AB46-DE1645575F45}"/>
              </a:ext>
            </a:extLst>
          </p:cNvPr>
          <p:cNvSpPr/>
          <p:nvPr/>
        </p:nvSpPr>
        <p:spPr>
          <a:xfrm>
            <a:off x="2501375" y="1656706"/>
            <a:ext cx="2564325" cy="439249"/>
          </a:xfrm>
          <a:prstGeom prst="roundRect">
            <a:avLst>
              <a:gd name="adj" fmla="val 50000"/>
            </a:avLst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E5E997C-5032-C8AA-75A1-D1B8764F4902}"/>
              </a:ext>
            </a:extLst>
          </p:cNvPr>
          <p:cNvSpPr txBox="1"/>
          <p:nvPr/>
        </p:nvSpPr>
        <p:spPr>
          <a:xfrm>
            <a:off x="2750215" y="1639353"/>
            <a:ext cx="2066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Yekan" panose="00000400000000000000" pitchFamily="2" charset="-78"/>
              </a:rPr>
              <a:t>شهادت</a:t>
            </a:r>
            <a:endParaRPr lang="en-US" sz="3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BDF65A9-7D03-27D0-507E-D14BA5D0E811}"/>
              </a:ext>
            </a:extLst>
          </p:cNvPr>
          <p:cNvSpPr txBox="1"/>
          <p:nvPr/>
        </p:nvSpPr>
        <p:spPr>
          <a:xfrm>
            <a:off x="4192643" y="2375728"/>
            <a:ext cx="24082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09 بهمن ماه 1361</a:t>
            </a:r>
            <a:endParaRPr lang="en-US" sz="2800" dirty="0">
              <a:cs typeface="B Yekan" panose="000004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68AA917-7E26-7158-BC37-FC9664664534}"/>
              </a:ext>
            </a:extLst>
          </p:cNvPr>
          <p:cNvSpPr txBox="1"/>
          <p:nvPr/>
        </p:nvSpPr>
        <p:spPr>
          <a:xfrm>
            <a:off x="4816860" y="3298378"/>
            <a:ext cx="15709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فکه، خوزستان</a:t>
            </a:r>
            <a:endParaRPr lang="en-US" sz="2800" dirty="0">
              <a:cs typeface="B Yekan" panose="000004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879E9BB-3E46-C16C-3123-EE2B709D06EA}"/>
              </a:ext>
            </a:extLst>
          </p:cNvPr>
          <p:cNvSpPr txBox="1"/>
          <p:nvPr/>
        </p:nvSpPr>
        <p:spPr>
          <a:xfrm>
            <a:off x="410476" y="3951535"/>
            <a:ext cx="6868197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83481FA-A1AB-09A9-2040-966988C8D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66472" y="354120"/>
            <a:ext cx="1127842" cy="173353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83E96F6-5D42-AD46-86BD-558B9A5D8B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 b="6885"/>
          <a:stretch/>
        </p:blipFill>
        <p:spPr>
          <a:xfrm rot="21406337">
            <a:off x="8327200" y="1560614"/>
            <a:ext cx="2924969" cy="3308235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</p:pic>
      <p:grpSp>
        <p:nvGrpSpPr>
          <p:cNvPr id="36" name="Graphic 5">
            <a:extLst>
              <a:ext uri="{FF2B5EF4-FFF2-40B4-BE49-F238E27FC236}">
                <a16:creationId xmlns:a16="http://schemas.microsoft.com/office/drawing/2014/main" id="{32EC4D68-3180-DBFC-4422-4BACE6FAA5FA}"/>
              </a:ext>
            </a:extLst>
          </p:cNvPr>
          <p:cNvGrpSpPr/>
          <p:nvPr/>
        </p:nvGrpSpPr>
        <p:grpSpPr>
          <a:xfrm>
            <a:off x="9626145" y="1302182"/>
            <a:ext cx="364140" cy="375162"/>
            <a:chOff x="2126383" y="557880"/>
            <a:chExt cx="559115" cy="576039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5CA468F-C9E9-F8E4-8EC2-7C65145E850C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B6D49C73-FDAB-7869-1D39-5696DBF48B16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F0BE20D-3700-F0F9-74F4-37FDD26D015F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BAF6D65-68C1-6D92-5F3F-97C4B467982C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29F7A1D-F8FE-51F1-3898-E72EE5CE5814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98D51A7-0642-84F1-DC0B-5E9ABBAFAA96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D103073-BDA5-3923-01C9-6A1E9E7D49BC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7B41F7F0-4992-4EFF-62C5-379F3BEAE90E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E06E04B-EA5C-9E1E-5C7E-43F4D82BDEBB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1420788-0FEB-0FA7-6FA3-18A8C177D5D1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FF902B20-49AC-4F44-7881-FBBC1EAAF111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0F43D4BD-129B-7E86-14A1-D9903167A436}"/>
              </a:ext>
            </a:extLst>
          </p:cNvPr>
          <p:cNvSpPr txBox="1"/>
          <p:nvPr/>
        </p:nvSpPr>
        <p:spPr>
          <a:xfrm>
            <a:off x="8011911" y="5452244"/>
            <a:ext cx="2602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cs typeface="B Yekan" panose="00000400000000000000" pitchFamily="2" charset="-78"/>
              </a:rPr>
              <a:t>(غلامحسین افشردی)</a:t>
            </a:r>
            <a:endParaRPr lang="en-US" sz="1400" dirty="0">
              <a:cs typeface="B Yekan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636DDC-8EBF-031C-0E91-BD988226213D}"/>
              </a:ext>
            </a:extLst>
          </p:cNvPr>
          <p:cNvSpPr txBox="1"/>
          <p:nvPr/>
        </p:nvSpPr>
        <p:spPr>
          <a:xfrm>
            <a:off x="8416750" y="4910356"/>
            <a:ext cx="3135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solidFill>
                  <a:srgbClr val="8F0603"/>
                </a:solidFill>
                <a:cs typeface="B Yekan" panose="00000400000000000000" pitchFamily="2" charset="-78"/>
              </a:rPr>
              <a:t>شهید حسن باقری</a:t>
            </a:r>
            <a:endParaRPr lang="en-US" sz="28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7978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7" grpId="0" animBg="1"/>
      <p:bldP spid="68" grpId="0"/>
      <p:bldP spid="71" grpId="0"/>
      <p:bldP spid="72" grpId="0"/>
      <p:bldP spid="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52F9C50-1659-0950-D2A5-18834803A0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43" b="13774"/>
          <a:stretch/>
        </p:blipFill>
        <p:spPr>
          <a:xfrm>
            <a:off x="6951566" y="-33866"/>
            <a:ext cx="4926735" cy="6634224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C885483-94F6-7F37-B75F-8AEABB574026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0673FC-65BC-B159-F299-5781659B469F}"/>
              </a:ext>
            </a:extLst>
          </p:cNvPr>
          <p:cNvSpPr txBox="1"/>
          <p:nvPr/>
        </p:nvSpPr>
        <p:spPr>
          <a:xfrm>
            <a:off x="4452730" y="521196"/>
            <a:ext cx="43958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rgbClr val="8F0603"/>
                </a:solidFill>
                <a:cs typeface="B Yekan" panose="00000400000000000000" pitchFamily="2" charset="-78"/>
              </a:rPr>
              <a:t>شهید حسن باقری</a:t>
            </a:r>
            <a:endParaRPr lang="en-US" sz="44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9E1A69-D048-D821-7B22-9F8C8585B008}"/>
              </a:ext>
            </a:extLst>
          </p:cNvPr>
          <p:cNvSpPr txBox="1"/>
          <p:nvPr/>
        </p:nvSpPr>
        <p:spPr>
          <a:xfrm>
            <a:off x="7815332" y="310650"/>
            <a:ext cx="15598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نابغه دفـــاع</a:t>
            </a:r>
            <a:endParaRPr lang="en-US" sz="2000" dirty="0">
              <a:cs typeface="B Yeka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7CAA4F-5A71-EB09-B69E-E0AE99BF7518}"/>
              </a:ext>
            </a:extLst>
          </p:cNvPr>
          <p:cNvSpPr txBox="1"/>
          <p:nvPr/>
        </p:nvSpPr>
        <p:spPr>
          <a:xfrm>
            <a:off x="4292423" y="1308491"/>
            <a:ext cx="2602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cs typeface="B Yekan" panose="00000400000000000000" pitchFamily="2" charset="-78"/>
              </a:rPr>
              <a:t>(غلامحسین افشردی)</a:t>
            </a:r>
            <a:endParaRPr lang="en-US" sz="2000" b="1" dirty="0">
              <a:cs typeface="B Yeka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87DAF3B-6718-2A02-B289-89786BCAD987}"/>
              </a:ext>
            </a:extLst>
          </p:cNvPr>
          <p:cNvGrpSpPr/>
          <p:nvPr/>
        </p:nvGrpSpPr>
        <p:grpSpPr>
          <a:xfrm rot="21198964">
            <a:off x="820106" y="4624907"/>
            <a:ext cx="1277260" cy="1635276"/>
            <a:chOff x="681095" y="642821"/>
            <a:chExt cx="1011975" cy="129563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F10D955-770E-3DBB-E99C-C53C170767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6" r="7683"/>
            <a:stretch/>
          </p:blipFill>
          <p:spPr>
            <a:xfrm rot="21407063">
              <a:off x="681095" y="779668"/>
              <a:ext cx="1011975" cy="1158784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</p:pic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18E89557-AC23-C304-4B40-47682E64F6D3}"/>
                </a:ext>
              </a:extLst>
            </p:cNvPr>
            <p:cNvGrpSpPr/>
            <p:nvPr/>
          </p:nvGrpSpPr>
          <p:grpSpPr>
            <a:xfrm>
              <a:off x="1107356" y="642821"/>
              <a:ext cx="135109" cy="139198"/>
              <a:chOff x="2126383" y="557880"/>
              <a:chExt cx="559115" cy="576039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90EE4200-53C1-428D-0977-4801E6C985F7}"/>
                  </a:ext>
                </a:extLst>
              </p:cNvPr>
              <p:cNvSpPr/>
              <p:nvPr/>
            </p:nvSpPr>
            <p:spPr>
              <a:xfrm>
                <a:off x="2126383" y="1081292"/>
                <a:ext cx="52539" cy="52627"/>
              </a:xfrm>
              <a:custGeom>
                <a:avLst/>
                <a:gdLst>
                  <a:gd name="connsiteX0" fmla="*/ 52511 w 52539"/>
                  <a:gd name="connsiteY0" fmla="*/ 27460 h 52627"/>
                  <a:gd name="connsiteX1" fmla="*/ 27460 w 52539"/>
                  <a:gd name="connsiteY1" fmla="*/ 28 h 52627"/>
                  <a:gd name="connsiteX2" fmla="*/ 28 w 52539"/>
                  <a:gd name="connsiteY2" fmla="*/ 25174 h 52627"/>
                  <a:gd name="connsiteX3" fmla="*/ 25174 w 52539"/>
                  <a:gd name="connsiteY3" fmla="*/ 52606 h 52627"/>
                  <a:gd name="connsiteX4" fmla="*/ 52511 w 52539"/>
                  <a:gd name="connsiteY4" fmla="*/ 27460 h 5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39" h="52627">
                    <a:moveTo>
                      <a:pt x="52511" y="27460"/>
                    </a:moveTo>
                    <a:cubicBezTo>
                      <a:pt x="53178" y="12982"/>
                      <a:pt x="41938" y="695"/>
                      <a:pt x="27460" y="28"/>
                    </a:cubicBezTo>
                    <a:cubicBezTo>
                      <a:pt x="12887" y="-639"/>
                      <a:pt x="600" y="10601"/>
                      <a:pt x="28" y="25174"/>
                    </a:cubicBezTo>
                    <a:cubicBezTo>
                      <a:pt x="-639" y="39652"/>
                      <a:pt x="10601" y="52035"/>
                      <a:pt x="25174" y="52606"/>
                    </a:cubicBezTo>
                    <a:cubicBezTo>
                      <a:pt x="39557" y="53178"/>
                      <a:pt x="51844" y="41938"/>
                      <a:pt x="52511" y="274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B2200"/>
                  </a:gs>
                  <a:gs pos="50000">
                    <a:srgbClr val="625215"/>
                  </a:gs>
                  <a:gs pos="100000">
                    <a:srgbClr val="99832A"/>
                  </a:gs>
                </a:gsLst>
                <a:lin ang="2854101" scaled="1"/>
              </a:gra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388D7185-BE59-23D3-0087-2D6AAB37C92F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188">
                    <a:srgbClr val="696969"/>
                  </a:gs>
                  <a:gs pos="25760">
                    <a:srgbClr val="FCFCFC"/>
                  </a:gs>
                  <a:gs pos="55050">
                    <a:srgbClr val="D4D4D4"/>
                  </a:gs>
                  <a:gs pos="77780">
                    <a:srgbClr val="434343"/>
                  </a:gs>
                  <a:gs pos="82120">
                    <a:srgbClr val="474747"/>
                  </a:gs>
                  <a:gs pos="86570">
                    <a:srgbClr val="535353"/>
                  </a:gs>
                  <a:gs pos="91080">
                    <a:srgbClr val="686868"/>
                  </a:gs>
                  <a:gs pos="95600">
                    <a:srgbClr val="858585"/>
                  </a:gs>
                  <a:gs pos="100000">
                    <a:srgbClr val="A8A8A8"/>
                  </a:gs>
                </a:gsLst>
                <a:lin ang="13321316" scaled="1"/>
              </a:gra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267DA518-2C7D-9AF8-1858-4C0C4BA466A7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7F7F7F"/>
                  </a:gs>
                  <a:gs pos="100000">
                    <a:srgbClr val="000000"/>
                  </a:gs>
                </a:gsLst>
                <a:lin ang="18721088" scaled="1"/>
              </a:gra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73DF3BF1-22C4-DB37-936F-5B20BC08B1F0}"/>
                  </a:ext>
                </a:extLst>
              </p:cNvPr>
              <p:cNvSpPr/>
              <p:nvPr/>
            </p:nvSpPr>
            <p:spPr>
              <a:xfrm>
                <a:off x="2179571" y="704419"/>
                <a:ext cx="355536" cy="356792"/>
              </a:xfrm>
              <a:custGeom>
                <a:avLst/>
                <a:gdLst>
                  <a:gd name="connsiteX0" fmla="*/ 355082 w 355536"/>
                  <a:gd name="connsiteY0" fmla="*/ 186306 h 356792"/>
                  <a:gd name="connsiteX1" fmla="*/ 190490 w 355536"/>
                  <a:gd name="connsiteY1" fmla="*/ 356613 h 356792"/>
                  <a:gd name="connsiteX2" fmla="*/ 466 w 355536"/>
                  <a:gd name="connsiteY2" fmla="*/ 170399 h 356792"/>
                  <a:gd name="connsiteX3" fmla="*/ 165058 w 355536"/>
                  <a:gd name="connsiteY3" fmla="*/ 187 h 356792"/>
                  <a:gd name="connsiteX4" fmla="*/ 355082 w 355536"/>
                  <a:gd name="connsiteY4" fmla="*/ 186306 h 35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536" h="356792">
                    <a:moveTo>
                      <a:pt x="355082" y="186306"/>
                    </a:moveTo>
                    <a:cubicBezTo>
                      <a:pt x="362035" y="284699"/>
                      <a:pt x="288407" y="360994"/>
                      <a:pt x="190490" y="356613"/>
                    </a:cubicBezTo>
                    <a:cubicBezTo>
                      <a:pt x="92573" y="352231"/>
                      <a:pt x="7515" y="268888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569"/>
                      <a:pt x="348033" y="87913"/>
                      <a:pt x="355082" y="186306"/>
                    </a:cubicBezTo>
                    <a:close/>
                  </a:path>
                </a:pathLst>
              </a:custGeom>
              <a:solidFill>
                <a:srgbClr val="8A0000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3AE5B9AF-7206-97B2-75F6-F5C7EAA36328}"/>
                  </a:ext>
                </a:extLst>
              </p:cNvPr>
              <p:cNvSpPr/>
              <p:nvPr/>
            </p:nvSpPr>
            <p:spPr>
              <a:xfrm>
                <a:off x="2189382" y="707277"/>
                <a:ext cx="355452" cy="356697"/>
              </a:xfrm>
              <a:custGeom>
                <a:avLst/>
                <a:gdLst>
                  <a:gd name="connsiteX0" fmla="*/ 354987 w 355452"/>
                  <a:gd name="connsiteY0" fmla="*/ 186306 h 356697"/>
                  <a:gd name="connsiteX1" fmla="*/ 190395 w 355452"/>
                  <a:gd name="connsiteY1" fmla="*/ 356518 h 356697"/>
                  <a:gd name="connsiteX2" fmla="*/ 466 w 355452"/>
                  <a:gd name="connsiteY2" fmla="*/ 170399 h 356697"/>
                  <a:gd name="connsiteX3" fmla="*/ 165058 w 355452"/>
                  <a:gd name="connsiteY3" fmla="*/ 187 h 356697"/>
                  <a:gd name="connsiteX4" fmla="*/ 354987 w 355452"/>
                  <a:gd name="connsiteY4" fmla="*/ 186306 h 35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52" h="356697">
                    <a:moveTo>
                      <a:pt x="354987" y="186306"/>
                    </a:moveTo>
                    <a:cubicBezTo>
                      <a:pt x="362035" y="284699"/>
                      <a:pt x="288312" y="360899"/>
                      <a:pt x="190395" y="356518"/>
                    </a:cubicBezTo>
                    <a:cubicBezTo>
                      <a:pt x="92478" y="352136"/>
                      <a:pt x="7419" y="268792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474"/>
                      <a:pt x="347938" y="87817"/>
                      <a:pt x="354987" y="186306"/>
                    </a:cubicBezTo>
                    <a:close/>
                  </a:path>
                </a:pathLst>
              </a:custGeom>
              <a:solidFill>
                <a:srgbClr val="FF5555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71353D6-5078-79E7-2F14-30CA90F9F172}"/>
                  </a:ext>
                </a:extLst>
              </p:cNvPr>
              <p:cNvSpPr/>
              <p:nvPr/>
            </p:nvSpPr>
            <p:spPr>
              <a:xfrm>
                <a:off x="2346153" y="717521"/>
                <a:ext cx="188549" cy="336343"/>
              </a:xfrm>
              <a:custGeom>
                <a:avLst/>
                <a:gdLst>
                  <a:gd name="connsiteX0" fmla="*/ 188119 w 188549"/>
                  <a:gd name="connsiteY0" fmla="*/ 175585 h 336343"/>
                  <a:gd name="connsiteX1" fmla="*/ 8954 w 188549"/>
                  <a:gd name="connsiteY1" fmla="*/ 39 h 336343"/>
                  <a:gd name="connsiteX2" fmla="*/ 0 w 188549"/>
                  <a:gd name="connsiteY2" fmla="*/ 135 h 336343"/>
                  <a:gd name="connsiteX3" fmla="*/ 178594 w 188549"/>
                  <a:gd name="connsiteY3" fmla="*/ 175585 h 336343"/>
                  <a:gd name="connsiteX4" fmla="*/ 32385 w 188549"/>
                  <a:gd name="connsiteY4" fmla="*/ 336081 h 336343"/>
                  <a:gd name="connsiteX5" fmla="*/ 32956 w 188549"/>
                  <a:gd name="connsiteY5" fmla="*/ 336177 h 336343"/>
                  <a:gd name="connsiteX6" fmla="*/ 188119 w 188549"/>
                  <a:gd name="connsiteY6" fmla="*/ 175585 h 33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9" h="336343">
                    <a:moveTo>
                      <a:pt x="188119" y="175585"/>
                    </a:moveTo>
                    <a:cubicBezTo>
                      <a:pt x="181451" y="82812"/>
                      <a:pt x="101251" y="4230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92107" y="4611"/>
                      <a:pt x="171926" y="83002"/>
                      <a:pt x="178594" y="175585"/>
                    </a:cubicBezTo>
                    <a:cubicBezTo>
                      <a:pt x="184976" y="265311"/>
                      <a:pt x="120110" y="335319"/>
                      <a:pt x="32385" y="336081"/>
                    </a:cubicBezTo>
                    <a:cubicBezTo>
                      <a:pt x="32576" y="336081"/>
                      <a:pt x="32766" y="336081"/>
                      <a:pt x="32956" y="336177"/>
                    </a:cubicBezTo>
                    <a:cubicBezTo>
                      <a:pt x="125254" y="340272"/>
                      <a:pt x="194691" y="268359"/>
                      <a:pt x="188119" y="175585"/>
                    </a:cubicBezTo>
                    <a:close/>
                  </a:path>
                </a:pathLst>
              </a:custGeom>
              <a:solidFill>
                <a:srgbClr val="F87979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9C541C3-099B-5B00-F837-0829BB2FF0EA}"/>
                  </a:ext>
                </a:extLst>
              </p:cNvPr>
              <p:cNvSpPr/>
              <p:nvPr/>
            </p:nvSpPr>
            <p:spPr>
              <a:xfrm>
                <a:off x="2280718" y="612404"/>
                <a:ext cx="351185" cy="355904"/>
              </a:xfrm>
              <a:custGeom>
                <a:avLst/>
                <a:gdLst>
                  <a:gd name="connsiteX0" fmla="*/ 351185 w 351185"/>
                  <a:gd name="connsiteY0" fmla="*/ 127159 h 355904"/>
                  <a:gd name="connsiteX1" fmla="*/ 163829 w 351185"/>
                  <a:gd name="connsiteY1" fmla="*/ 340424 h 355904"/>
                  <a:gd name="connsiteX2" fmla="*/ 12572 w 351185"/>
                  <a:gd name="connsiteY2" fmla="*/ 213265 h 355904"/>
                  <a:gd name="connsiteX3" fmla="*/ 199928 w 351185"/>
                  <a:gd name="connsiteY3" fmla="*/ 0 h 355904"/>
                  <a:gd name="connsiteX4" fmla="*/ 351185 w 351185"/>
                  <a:gd name="connsiteY4" fmla="*/ 127159 h 355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185" h="355904">
                    <a:moveTo>
                      <a:pt x="351185" y="127159"/>
                    </a:moveTo>
                    <a:lnTo>
                      <a:pt x="163829" y="340424"/>
                    </a:lnTo>
                    <a:cubicBezTo>
                      <a:pt x="106393" y="397288"/>
                      <a:pt x="-44197" y="284417"/>
                      <a:pt x="12572" y="213265"/>
                    </a:cubicBezTo>
                    <a:lnTo>
                      <a:pt x="199928" y="0"/>
                    </a:lnTo>
                    <a:lnTo>
                      <a:pt x="351185" y="127159"/>
                    </a:lnTo>
                    <a:close/>
                  </a:path>
                </a:pathLst>
              </a:custGeom>
              <a:gradFill>
                <a:gsLst>
                  <a:gs pos="0">
                    <a:srgbClr val="B40000"/>
                  </a:gs>
                  <a:gs pos="7690">
                    <a:srgbClr val="A20000"/>
                  </a:gs>
                  <a:gs pos="16320">
                    <a:srgbClr val="960000"/>
                  </a:gs>
                  <a:gs pos="24750">
                    <a:srgbClr val="920000"/>
                  </a:gs>
                  <a:gs pos="57580">
                    <a:srgbClr val="B40000"/>
                  </a:gs>
                  <a:gs pos="86870">
                    <a:srgbClr val="FF8484"/>
                  </a:gs>
                  <a:gs pos="99810">
                    <a:srgbClr val="AD2828"/>
                  </a:gs>
                </a:gsLst>
                <a:lin ang="2554058" scaled="1"/>
              </a:gra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BC5D799-5D01-8A11-BE0C-C6D8131127C5}"/>
                  </a:ext>
                </a:extLst>
              </p:cNvPr>
              <p:cNvSpPr/>
              <p:nvPr/>
            </p:nvSpPr>
            <p:spPr>
              <a:xfrm>
                <a:off x="2277576" y="612309"/>
                <a:ext cx="203355" cy="356209"/>
              </a:xfrm>
              <a:custGeom>
                <a:avLst/>
                <a:gdLst>
                  <a:gd name="connsiteX0" fmla="*/ 18380 w 203355"/>
                  <a:gd name="connsiteY0" fmla="*/ 210884 h 356209"/>
                  <a:gd name="connsiteX1" fmla="*/ 203355 w 203355"/>
                  <a:gd name="connsiteY1" fmla="*/ 286 h 356209"/>
                  <a:gd name="connsiteX2" fmla="*/ 203070 w 203355"/>
                  <a:gd name="connsiteY2" fmla="*/ 0 h 356209"/>
                  <a:gd name="connsiteX3" fmla="*/ 15713 w 203355"/>
                  <a:gd name="connsiteY3" fmla="*/ 213360 h 356209"/>
                  <a:gd name="connsiteX4" fmla="*/ 166779 w 203355"/>
                  <a:gd name="connsiteY4" fmla="*/ 340805 h 356209"/>
                  <a:gd name="connsiteX5" fmla="*/ 18380 w 203355"/>
                  <a:gd name="connsiteY5" fmla="*/ 210884 h 35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355" h="356209">
                    <a:moveTo>
                      <a:pt x="18380" y="210884"/>
                    </a:moveTo>
                    <a:lnTo>
                      <a:pt x="203355" y="286"/>
                    </a:lnTo>
                    <a:lnTo>
                      <a:pt x="203070" y="0"/>
                    </a:lnTo>
                    <a:lnTo>
                      <a:pt x="15713" y="213360"/>
                    </a:lnTo>
                    <a:cubicBezTo>
                      <a:pt x="-49438" y="285179"/>
                      <a:pt x="105153" y="397383"/>
                      <a:pt x="166779" y="340805"/>
                    </a:cubicBezTo>
                    <a:cubicBezTo>
                      <a:pt x="107439" y="391192"/>
                      <a:pt x="-37437" y="280892"/>
                      <a:pt x="18380" y="2108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00000"/>
                  </a:gs>
                  <a:gs pos="5560">
                    <a:srgbClr val="850000"/>
                  </a:gs>
                  <a:gs pos="15270">
                    <a:srgbClr val="790000"/>
                  </a:gs>
                  <a:gs pos="24750">
                    <a:srgbClr val="750000"/>
                  </a:gs>
                  <a:gs pos="57580">
                    <a:srgbClr val="900000"/>
                  </a:gs>
                  <a:gs pos="86870">
                    <a:srgbClr val="DE5757"/>
                  </a:gs>
                  <a:gs pos="99810">
                    <a:srgbClr val="9E0C0C"/>
                  </a:gs>
                </a:gsLst>
                <a:lin ang="2554065" scaled="1"/>
              </a:gra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76963D9-00F5-C6C3-4C26-055413C3A4CD}"/>
                  </a:ext>
                </a:extLst>
              </p:cNvPr>
              <p:cNvSpPr/>
              <p:nvPr/>
            </p:nvSpPr>
            <p:spPr>
              <a:xfrm>
                <a:off x="2414954" y="557880"/>
                <a:ext cx="270545" cy="271450"/>
              </a:xfrm>
              <a:custGeom>
                <a:avLst/>
                <a:gdLst>
                  <a:gd name="connsiteX0" fmla="*/ 270194 w 270545"/>
                  <a:gd name="connsiteY0" fmla="*/ 141774 h 271450"/>
                  <a:gd name="connsiteX1" fmla="*/ 144940 w 270545"/>
                  <a:gd name="connsiteY1" fmla="*/ 271314 h 271450"/>
                  <a:gd name="connsiteX2" fmla="*/ 351 w 270545"/>
                  <a:gd name="connsiteY2" fmla="*/ 129677 h 271450"/>
                  <a:gd name="connsiteX3" fmla="*/ 125605 w 270545"/>
                  <a:gd name="connsiteY3" fmla="*/ 137 h 271450"/>
                  <a:gd name="connsiteX4" fmla="*/ 270194 w 270545"/>
                  <a:gd name="connsiteY4" fmla="*/ 141774 h 2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545" h="271450">
                    <a:moveTo>
                      <a:pt x="270194" y="141774"/>
                    </a:moveTo>
                    <a:cubicBezTo>
                      <a:pt x="275528" y="216640"/>
                      <a:pt x="219426" y="274647"/>
                      <a:pt x="144940" y="271314"/>
                    </a:cubicBezTo>
                    <a:cubicBezTo>
                      <a:pt x="70455" y="267980"/>
                      <a:pt x="5685" y="204543"/>
                      <a:pt x="351" y="129677"/>
                    </a:cubicBezTo>
                    <a:cubicBezTo>
                      <a:pt x="-4983" y="54810"/>
                      <a:pt x="51119" y="-3197"/>
                      <a:pt x="125605" y="137"/>
                    </a:cubicBezTo>
                    <a:cubicBezTo>
                      <a:pt x="200090" y="3566"/>
                      <a:pt x="264765" y="66907"/>
                      <a:pt x="270194" y="141774"/>
                    </a:cubicBezTo>
                    <a:close/>
                  </a:path>
                </a:pathLst>
              </a:custGeom>
              <a:solidFill>
                <a:srgbClr val="990000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9C2A396-EBEC-C7D9-FB54-63676FA6C021}"/>
                  </a:ext>
                </a:extLst>
              </p:cNvPr>
              <p:cNvSpPr/>
              <p:nvPr/>
            </p:nvSpPr>
            <p:spPr>
              <a:xfrm>
                <a:off x="2428305" y="561023"/>
                <a:ext cx="254509" cy="255353"/>
              </a:xfrm>
              <a:custGeom>
                <a:avLst/>
                <a:gdLst>
                  <a:gd name="connsiteX0" fmla="*/ 254175 w 254509"/>
                  <a:gd name="connsiteY0" fmla="*/ 133392 h 255353"/>
                  <a:gd name="connsiteX1" fmla="*/ 136351 w 254509"/>
                  <a:gd name="connsiteY1" fmla="*/ 255216 h 255353"/>
                  <a:gd name="connsiteX2" fmla="*/ 334 w 254509"/>
                  <a:gd name="connsiteY2" fmla="*/ 121962 h 255353"/>
                  <a:gd name="connsiteX3" fmla="*/ 118158 w 254509"/>
                  <a:gd name="connsiteY3" fmla="*/ 137 h 255353"/>
                  <a:gd name="connsiteX4" fmla="*/ 254175 w 254509"/>
                  <a:gd name="connsiteY4" fmla="*/ 133392 h 25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509" h="255353">
                    <a:moveTo>
                      <a:pt x="254175" y="133392"/>
                    </a:moveTo>
                    <a:cubicBezTo>
                      <a:pt x="259224" y="203877"/>
                      <a:pt x="206455" y="258455"/>
                      <a:pt x="136351" y="255216"/>
                    </a:cubicBezTo>
                    <a:cubicBezTo>
                      <a:pt x="66247" y="252073"/>
                      <a:pt x="5382" y="192447"/>
                      <a:pt x="334" y="121962"/>
                    </a:cubicBezTo>
                    <a:cubicBezTo>
                      <a:pt x="-4714" y="51477"/>
                      <a:pt x="48054" y="-3102"/>
                      <a:pt x="118158" y="137"/>
                    </a:cubicBezTo>
                    <a:cubicBezTo>
                      <a:pt x="188262" y="3280"/>
                      <a:pt x="249127" y="63002"/>
                      <a:pt x="254175" y="1333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D10606"/>
                  </a:gs>
                  <a:gs pos="11340">
                    <a:srgbClr val="DA1717"/>
                  </a:gs>
                  <a:gs pos="33760">
                    <a:srgbClr val="E93434"/>
                  </a:gs>
                  <a:gs pos="56140">
                    <a:srgbClr val="F34949"/>
                  </a:gs>
                  <a:gs pos="78250">
                    <a:srgbClr val="FA5555"/>
                  </a:gs>
                  <a:gs pos="99810">
                    <a:srgbClr val="FC5959"/>
                  </a:gs>
                </a:gsLst>
                <a:lin ang="2554029" scaled="1"/>
              </a:gra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1F2A2DEB-788B-FA12-0636-6C7BC37349EF}"/>
                  </a:ext>
                </a:extLst>
              </p:cNvPr>
              <p:cNvSpPr/>
              <p:nvPr/>
            </p:nvSpPr>
            <p:spPr>
              <a:xfrm>
                <a:off x="2537986" y="567312"/>
                <a:ext cx="138615" cy="242864"/>
              </a:xfrm>
              <a:custGeom>
                <a:avLst/>
                <a:gdLst>
                  <a:gd name="connsiteX0" fmla="*/ 138303 w 138615"/>
                  <a:gd name="connsiteY0" fmla="*/ 126817 h 242864"/>
                  <a:gd name="connsiteX1" fmla="*/ 8954 w 138615"/>
                  <a:gd name="connsiteY1" fmla="*/ 39 h 242864"/>
                  <a:gd name="connsiteX2" fmla="*/ 0 w 138615"/>
                  <a:gd name="connsiteY2" fmla="*/ 135 h 242864"/>
                  <a:gd name="connsiteX3" fmla="*/ 128778 w 138615"/>
                  <a:gd name="connsiteY3" fmla="*/ 126817 h 242864"/>
                  <a:gd name="connsiteX4" fmla="*/ 25718 w 138615"/>
                  <a:gd name="connsiteY4" fmla="*/ 242641 h 242864"/>
                  <a:gd name="connsiteX5" fmla="*/ 26289 w 138615"/>
                  <a:gd name="connsiteY5" fmla="*/ 242736 h 242864"/>
                  <a:gd name="connsiteX6" fmla="*/ 138303 w 138615"/>
                  <a:gd name="connsiteY6" fmla="*/ 126817 h 24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15" h="242864">
                    <a:moveTo>
                      <a:pt x="138303" y="126817"/>
                    </a:moveTo>
                    <a:cubicBezTo>
                      <a:pt x="133541" y="59761"/>
                      <a:pt x="75629" y="3087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66389" y="3373"/>
                      <a:pt x="124016" y="60047"/>
                      <a:pt x="128778" y="126817"/>
                    </a:cubicBezTo>
                    <a:cubicBezTo>
                      <a:pt x="133350" y="190825"/>
                      <a:pt x="87821" y="240831"/>
                      <a:pt x="25718" y="242641"/>
                    </a:cubicBezTo>
                    <a:cubicBezTo>
                      <a:pt x="25908" y="242641"/>
                      <a:pt x="26099" y="242641"/>
                      <a:pt x="26289" y="242736"/>
                    </a:cubicBezTo>
                    <a:cubicBezTo>
                      <a:pt x="92869" y="245784"/>
                      <a:pt x="143066" y="193873"/>
                      <a:pt x="138303" y="126817"/>
                    </a:cubicBezTo>
                    <a:close/>
                  </a:path>
                </a:pathLst>
              </a:custGeom>
              <a:solidFill>
                <a:srgbClr val="FE9696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0B1DD529-E220-FE0A-7E0E-777423C62D84}"/>
              </a:ext>
            </a:extLst>
          </p:cNvPr>
          <p:cNvSpPr/>
          <p:nvPr/>
        </p:nvSpPr>
        <p:spPr>
          <a:xfrm>
            <a:off x="6391376" y="2454763"/>
            <a:ext cx="1554634" cy="338554"/>
          </a:xfrm>
          <a:prstGeom prst="roundRect">
            <a:avLst>
              <a:gd name="adj" fmla="val 50000"/>
            </a:avLst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4" name="Section Zoom 33">
                <a:extLst>
                  <a:ext uri="{FF2B5EF4-FFF2-40B4-BE49-F238E27FC236}">
                    <a16:creationId xmlns:a16="http://schemas.microsoft.com/office/drawing/2014/main" id="{0AFD9A7E-9540-3B53-4FAC-5F5EEAA2113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57572663"/>
                  </p:ext>
                </p:extLst>
              </p:nvPr>
            </p:nvGraphicFramePr>
            <p:xfrm>
              <a:off x="8092885" y="2385365"/>
              <a:ext cx="458086" cy="502498"/>
            </p:xfrm>
            <a:graphic>
              <a:graphicData uri="http://schemas.microsoft.com/office/powerpoint/2016/sectionzoom">
                <psez:sectionZm>
                  <psez:sectionZmObj sectionId="{B804AF85-52EA-43F8-8232-B68D22BA9A5A}">
                    <psez:zmPr id="{1DDFF8F0-DB2F-43C7-97C8-E8E34E413CC0}" imageType="cover" transitionDur="1000" showBg="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8086" cy="502498"/>
                        </a:xfrm>
                        <a:prstGeom prst="rect">
                          <a:avLst/>
                        </a:prstGeom>
                        <a:ln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4" name="Section Zoom 33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0AFD9A7E-9540-3B53-4FAC-5F5EEAA2113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92885" y="2385365"/>
                <a:ext cx="458086" cy="502498"/>
              </a:xfrm>
              <a:prstGeom prst="rect">
                <a:avLst/>
              </a:prstGeom>
              <a:ln>
                <a:noFill/>
              </a:ln>
            </p:spPr>
          </p:pic>
        </mc:Fallback>
      </mc:AlternateContent>
      <p:sp>
        <p:nvSpPr>
          <p:cNvPr id="45" name="TextBox 44">
            <a:extLst>
              <a:ext uri="{FF2B5EF4-FFF2-40B4-BE49-F238E27FC236}">
                <a16:creationId xmlns:a16="http://schemas.microsoft.com/office/drawing/2014/main" id="{7CE103E2-9F42-DAFB-E891-7F1C4DB58751}"/>
              </a:ext>
            </a:extLst>
          </p:cNvPr>
          <p:cNvSpPr txBox="1"/>
          <p:nvPr/>
        </p:nvSpPr>
        <p:spPr>
          <a:xfrm>
            <a:off x="6248529" y="2441587"/>
            <a:ext cx="186154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ولادت شهید باقری</a:t>
            </a:r>
            <a:endParaRPr lang="en-US" sz="28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endParaRPr lang="en-US" sz="700" dirty="0">
              <a:cs typeface="B Yekan" panose="00000400000000000000" pitchFamily="2" charset="-78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628EFCB8-70E2-81F1-2A4C-E5056387A135}"/>
              </a:ext>
            </a:extLst>
          </p:cNvPr>
          <p:cNvSpPr/>
          <p:nvPr/>
        </p:nvSpPr>
        <p:spPr>
          <a:xfrm>
            <a:off x="5624669" y="3273740"/>
            <a:ext cx="1554634" cy="338554"/>
          </a:xfrm>
          <a:prstGeom prst="roundRect">
            <a:avLst>
              <a:gd name="adj" fmla="val 50000"/>
            </a:avLst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6" name="Section Zoom 35">
                <a:extLst>
                  <a:ext uri="{FF2B5EF4-FFF2-40B4-BE49-F238E27FC236}">
                    <a16:creationId xmlns:a16="http://schemas.microsoft.com/office/drawing/2014/main" id="{C5C2D816-5CFF-307E-6E5E-FC7C90A3645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23672783"/>
                  </p:ext>
                </p:extLst>
              </p:nvPr>
            </p:nvGraphicFramePr>
            <p:xfrm>
              <a:off x="7372192" y="3215978"/>
              <a:ext cx="564900" cy="502498"/>
            </p:xfrm>
            <a:graphic>
              <a:graphicData uri="http://schemas.microsoft.com/office/powerpoint/2016/sectionzoom">
                <psez:sectionZm>
                  <psez:sectionZmObj sectionId="{046EC213-96A4-4748-89B0-395A0DF05490}">
                    <psez:zmPr id="{13E4402D-95B8-4C7E-BAB4-719DF619CEAD}" imageType="cover" transitionDur="1000" showBg="0">
                      <p166:blipFill xmlns:p166="http://schemas.microsoft.com/office/powerpoint/2016/6/main"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64900" cy="502498"/>
                        </a:xfrm>
                        <a:prstGeom prst="rect">
                          <a:avLst/>
                        </a:prstGeom>
                        <a:ln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6" name="Section Zoom 35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C5C2D816-5CFF-307E-6E5E-FC7C90A3645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72192" y="3215978"/>
                <a:ext cx="564900" cy="502498"/>
              </a:xfrm>
              <a:prstGeom prst="rect">
                <a:avLst/>
              </a:prstGeom>
              <a:ln>
                <a:noFill/>
              </a:ln>
            </p:spPr>
          </p:pic>
        </mc:Fallback>
      </mc:AlternateContent>
      <p:sp>
        <p:nvSpPr>
          <p:cNvPr id="46" name="TextBox 45">
            <a:extLst>
              <a:ext uri="{FF2B5EF4-FFF2-40B4-BE49-F238E27FC236}">
                <a16:creationId xmlns:a16="http://schemas.microsoft.com/office/drawing/2014/main" id="{8B745DEE-F90C-1C47-AA78-C1ADBE28B38E}"/>
              </a:ext>
            </a:extLst>
          </p:cNvPr>
          <p:cNvSpPr txBox="1"/>
          <p:nvPr/>
        </p:nvSpPr>
        <p:spPr>
          <a:xfrm>
            <a:off x="5502611" y="3280601"/>
            <a:ext cx="186154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تحصیلات قرآنی</a:t>
            </a:r>
            <a:endParaRPr lang="en-US" sz="96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endParaRPr lang="en-US" sz="700" dirty="0">
              <a:cs typeface="B Yekan" panose="00000400000000000000" pitchFamily="2" charset="-78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5AB3BE3-163E-4A9B-7A70-4FF38679FC56}"/>
              </a:ext>
            </a:extLst>
          </p:cNvPr>
          <p:cNvSpPr/>
          <p:nvPr/>
        </p:nvSpPr>
        <p:spPr>
          <a:xfrm>
            <a:off x="4555951" y="4114448"/>
            <a:ext cx="1948377" cy="338554"/>
          </a:xfrm>
          <a:prstGeom prst="roundRect">
            <a:avLst>
              <a:gd name="adj" fmla="val 50000"/>
            </a:avLst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8" name="Section Zoom 37">
                <a:extLst>
                  <a:ext uri="{FF2B5EF4-FFF2-40B4-BE49-F238E27FC236}">
                    <a16:creationId xmlns:a16="http://schemas.microsoft.com/office/drawing/2014/main" id="{5FC61D77-41B0-2727-6A20-0C428ECE256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48163188"/>
                  </p:ext>
                </p:extLst>
              </p:nvPr>
            </p:nvGraphicFramePr>
            <p:xfrm>
              <a:off x="6726614" y="4046591"/>
              <a:ext cx="511172" cy="502498"/>
            </p:xfrm>
            <a:graphic>
              <a:graphicData uri="http://schemas.microsoft.com/office/powerpoint/2016/sectionzoom">
                <psez:sectionZm>
                  <psez:sectionZmObj sectionId="{4C44CAB2-DF08-41EA-8BF7-1D48C3843BE9}">
                    <psez:zmPr id="{7AFF2543-C019-4A52-AA14-556E0791B793}" imageType="cover" transitionDur="1000" showBg="0">
                      <p166:blipFill xmlns:p166="http://schemas.microsoft.com/office/powerpoint/2016/6/main"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11172" cy="502498"/>
                        </a:xfrm>
                        <a:prstGeom prst="rect">
                          <a:avLst/>
                        </a:prstGeom>
                        <a:ln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8" name="Section Zoom 37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5FC61D77-41B0-2727-6A20-0C428ECE256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26614" y="4046591"/>
                <a:ext cx="511172" cy="502498"/>
              </a:xfrm>
              <a:prstGeom prst="rect">
                <a:avLst/>
              </a:prstGeom>
              <a:ln>
                <a:noFill/>
              </a:ln>
            </p:spPr>
          </p:pic>
        </mc:Fallback>
      </mc:AlternateContent>
      <p:sp>
        <p:nvSpPr>
          <p:cNvPr id="47" name="TextBox 46">
            <a:extLst>
              <a:ext uri="{FF2B5EF4-FFF2-40B4-BE49-F238E27FC236}">
                <a16:creationId xmlns:a16="http://schemas.microsoft.com/office/drawing/2014/main" id="{1546A138-DCC0-F703-5EE3-FBAA4D25D4A0}"/>
              </a:ext>
            </a:extLst>
          </p:cNvPr>
          <p:cNvSpPr txBox="1"/>
          <p:nvPr/>
        </p:nvSpPr>
        <p:spPr>
          <a:xfrm>
            <a:off x="4436367" y="4126146"/>
            <a:ext cx="218187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آشنایی شهید با روحانیت</a:t>
            </a:r>
            <a:endParaRPr lang="en-US" sz="96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endParaRPr lang="en-US" sz="7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821B632-E12A-CE46-9F8A-AE5309E39A77}"/>
              </a:ext>
            </a:extLst>
          </p:cNvPr>
          <p:cNvSpPr/>
          <p:nvPr/>
        </p:nvSpPr>
        <p:spPr>
          <a:xfrm>
            <a:off x="3537129" y="4969783"/>
            <a:ext cx="2274869" cy="338554"/>
          </a:xfrm>
          <a:prstGeom prst="roundRect">
            <a:avLst>
              <a:gd name="adj" fmla="val 50000"/>
            </a:avLst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0" name="Section Zoom 39">
                <a:extLst>
                  <a:ext uri="{FF2B5EF4-FFF2-40B4-BE49-F238E27FC236}">
                    <a16:creationId xmlns:a16="http://schemas.microsoft.com/office/drawing/2014/main" id="{05F6DD3C-BE86-6AEB-95A2-67FDB860FA2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91363101"/>
                  </p:ext>
                </p:extLst>
              </p:nvPr>
            </p:nvGraphicFramePr>
            <p:xfrm>
              <a:off x="6046262" y="4877204"/>
              <a:ext cx="536044" cy="502498"/>
            </p:xfrm>
            <a:graphic>
              <a:graphicData uri="http://schemas.microsoft.com/office/powerpoint/2016/sectionzoom">
                <psez:sectionZm>
                  <psez:sectionZmObj sectionId="{41B69299-80B3-4ED7-B9B1-F88B24554B06}">
                    <psez:zmPr id="{866867DC-AF5A-4684-8A3D-DD735971590D}" imageType="cover" transitionDur="1000">
                      <p166:blipFill xmlns:p166="http://schemas.microsoft.com/office/powerpoint/2016/6/main"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36044" cy="50249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0" name="Section Zoom 39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05F6DD3C-BE86-6AEB-95A2-67FDB860FA2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46262" y="4877204"/>
                <a:ext cx="536044" cy="50249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48" name="TextBox 47">
            <a:extLst>
              <a:ext uri="{FF2B5EF4-FFF2-40B4-BE49-F238E27FC236}">
                <a16:creationId xmlns:a16="http://schemas.microsoft.com/office/drawing/2014/main" id="{693B2CAC-94EA-F37C-0A47-8E65283565CC}"/>
              </a:ext>
            </a:extLst>
          </p:cNvPr>
          <p:cNvSpPr txBox="1"/>
          <p:nvPr/>
        </p:nvSpPr>
        <p:spPr>
          <a:xfrm>
            <a:off x="3499859" y="4971691"/>
            <a:ext cx="237247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فعالیت های سیاسی و انقلابی</a:t>
            </a:r>
            <a:endParaRPr lang="en-US" sz="9600" dirty="0">
              <a:solidFill>
                <a:schemeClr val="bg1"/>
              </a:solidFill>
              <a:cs typeface="B Yekan" panose="00000400000000000000" pitchFamily="2" charset="-78"/>
            </a:endParaRPr>
          </a:p>
          <a:p>
            <a:pPr algn="ctr"/>
            <a:endParaRPr lang="en-US" sz="7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2C58781C-4151-FC78-698A-36A6A2B3F6EB}"/>
              </a:ext>
            </a:extLst>
          </p:cNvPr>
          <p:cNvSpPr/>
          <p:nvPr/>
        </p:nvSpPr>
        <p:spPr>
          <a:xfrm>
            <a:off x="3401901" y="5840808"/>
            <a:ext cx="1609339" cy="338554"/>
          </a:xfrm>
          <a:prstGeom prst="roundRect">
            <a:avLst>
              <a:gd name="adj" fmla="val 50000"/>
            </a:avLst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2" name="Section Zoom 41">
                <a:extLst>
                  <a:ext uri="{FF2B5EF4-FFF2-40B4-BE49-F238E27FC236}">
                    <a16:creationId xmlns:a16="http://schemas.microsoft.com/office/drawing/2014/main" id="{EBEF2525-D6F7-DA87-7326-B5E3BA183F5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48374615"/>
                  </p:ext>
                </p:extLst>
              </p:nvPr>
            </p:nvGraphicFramePr>
            <p:xfrm>
              <a:off x="5156238" y="5707817"/>
              <a:ext cx="686015" cy="502498"/>
            </p:xfrm>
            <a:graphic>
              <a:graphicData uri="http://schemas.microsoft.com/office/powerpoint/2016/sectionzoom">
                <psez:sectionZm>
                  <psez:sectionZmObj sectionId="{6CF34B73-1EFF-44EB-AF26-22CE27CFCBD9}">
                    <psez:zmPr id="{16C60A94-A99A-4432-8E7F-D62FD1E4BD45}" imageType="cover" transitionDur="1000" showBg="0">
                      <p166:blipFill xmlns:p166="http://schemas.microsoft.com/office/powerpoint/2016/6/main"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686015" cy="502498"/>
                        </a:xfrm>
                        <a:prstGeom prst="rect">
                          <a:avLst/>
                        </a:prstGeom>
                        <a:ln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2" name="Section Zoom 41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EBEF2525-D6F7-DA87-7326-B5E3BA183F5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56238" y="5707817"/>
                <a:ext cx="686015" cy="502498"/>
              </a:xfrm>
              <a:prstGeom prst="rect">
                <a:avLst/>
              </a:prstGeom>
              <a:ln>
                <a:noFill/>
              </a:ln>
            </p:spPr>
          </p:pic>
        </mc:Fallback>
      </mc:AlternateContent>
      <p:sp>
        <p:nvSpPr>
          <p:cNvPr id="49" name="TextBox 48">
            <a:extLst>
              <a:ext uri="{FF2B5EF4-FFF2-40B4-BE49-F238E27FC236}">
                <a16:creationId xmlns:a16="http://schemas.microsoft.com/office/drawing/2014/main" id="{FE0DCFA3-DD99-F80B-F47C-39FE0210CC41}"/>
              </a:ext>
            </a:extLst>
          </p:cNvPr>
          <p:cNvSpPr txBox="1"/>
          <p:nvPr/>
        </p:nvSpPr>
        <p:spPr>
          <a:xfrm>
            <a:off x="3264863" y="5817234"/>
            <a:ext cx="18615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شهادت شهید باقری</a:t>
            </a:r>
            <a:endParaRPr lang="en-US" sz="7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B295511-F378-FEDA-2488-6EE0004E0F89}"/>
              </a:ext>
            </a:extLst>
          </p:cNvPr>
          <p:cNvSpPr txBox="1"/>
          <p:nvPr/>
        </p:nvSpPr>
        <p:spPr>
          <a:xfrm>
            <a:off x="692195" y="2547481"/>
            <a:ext cx="3678899" cy="189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b="0" i="0" dirty="0">
                <a:solidFill>
                  <a:srgbClr val="212529"/>
                </a:solidFill>
                <a:effectLst/>
                <a:latin typeface="Vazir" panose="020B0603030804020204" pitchFamily="34" charset="-78"/>
                <a:cs typeface="B Yekan" panose="00000400000000000000" pitchFamily="2" charset="-78"/>
              </a:rPr>
              <a:t>من شرح حال شهید افشردی (باقری) را می‌خواندم در آنجا ذکر شده بود که ایشان هر روز خطاهای خود را مینوشته؛ همین که در توصیه علمای اخلاق و در توصیه‌های بعضی از احادیث و اینها هم هست که خطاهای خودتان را بنویسید، هر شب خودتان را محاسبه کنید. </a:t>
            </a:r>
            <a:endParaRPr lang="en-US" sz="1200" dirty="0">
              <a:cs typeface="B Yekan" panose="00000400000000000000" pitchFamily="2" charset="-78"/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6212EDE-220B-946D-33A8-62109D565F2E}"/>
              </a:ext>
            </a:extLst>
          </p:cNvPr>
          <p:cNvGrpSpPr/>
          <p:nvPr/>
        </p:nvGrpSpPr>
        <p:grpSpPr>
          <a:xfrm>
            <a:off x="1705062" y="1004719"/>
            <a:ext cx="1861549" cy="1490247"/>
            <a:chOff x="1705062" y="1004719"/>
            <a:chExt cx="1861549" cy="1490247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C5201555-7A74-4C93-D30E-01F8597A46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" r="6575" b="15957"/>
            <a:stretch/>
          </p:blipFill>
          <p:spPr>
            <a:xfrm>
              <a:off x="2182808" y="1004719"/>
              <a:ext cx="1125075" cy="1484567"/>
            </a:xfrm>
            <a:prstGeom prst="rect">
              <a:avLst/>
            </a:prstGeom>
          </p:spPr>
        </p:pic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7312A88B-20F4-5E75-F021-CA68FA86E7EE}"/>
                </a:ext>
              </a:extLst>
            </p:cNvPr>
            <p:cNvSpPr/>
            <p:nvPr/>
          </p:nvSpPr>
          <p:spPr>
            <a:xfrm>
              <a:off x="1900582" y="2148721"/>
              <a:ext cx="1446644" cy="338554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D74AC89B-0A1A-F783-2509-D12D2983604C}"/>
                </a:ext>
              </a:extLst>
            </p:cNvPr>
            <p:cNvSpPr txBox="1"/>
            <p:nvPr/>
          </p:nvSpPr>
          <p:spPr>
            <a:xfrm>
              <a:off x="1705062" y="2156412"/>
              <a:ext cx="18615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cs typeface="B Yekan" panose="00000400000000000000" pitchFamily="2" charset="-78"/>
                </a:rPr>
                <a:t>کلام ماندگار</a:t>
              </a:r>
              <a:endParaRPr lang="en-US" sz="700" dirty="0">
                <a:cs typeface="B Yekan" panose="00000400000000000000" pitchFamily="2" charset="-78"/>
              </a:endParaRPr>
            </a:p>
          </p:txBody>
        </p:sp>
      </p:grpSp>
      <p:pic>
        <p:nvPicPr>
          <p:cNvPr id="67" name="Picture 66">
            <a:extLst>
              <a:ext uri="{FF2B5EF4-FFF2-40B4-BE49-F238E27FC236}">
                <a16:creationId xmlns:a16="http://schemas.microsoft.com/office/drawing/2014/main" id="{3B49D8A6-A236-15F9-AD5F-E1821E01DFF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327" y="4244267"/>
            <a:ext cx="508075" cy="633400"/>
          </a:xfrm>
          <a:prstGeom prst="rect">
            <a:avLst/>
          </a:prstGeom>
        </p:spPr>
      </p:pic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77067BD3-02FE-FBE3-6A5A-E82E571B8BBD}"/>
              </a:ext>
            </a:extLst>
          </p:cNvPr>
          <p:cNvSpPr/>
          <p:nvPr/>
        </p:nvSpPr>
        <p:spPr>
          <a:xfrm>
            <a:off x="523748" y="502123"/>
            <a:ext cx="946783" cy="883505"/>
          </a:xfrm>
          <a:custGeom>
            <a:avLst/>
            <a:gdLst>
              <a:gd name="connsiteX0" fmla="*/ 413623 w 1831946"/>
              <a:gd name="connsiteY0" fmla="*/ 566844 h 1709508"/>
              <a:gd name="connsiteX1" fmla="*/ 319614 w 1831946"/>
              <a:gd name="connsiteY1" fmla="*/ 416447 h 1709508"/>
              <a:gd name="connsiteX2" fmla="*/ 319614 w 1831946"/>
              <a:gd name="connsiteY2" fmla="*/ 535508 h 1709508"/>
              <a:gd name="connsiteX3" fmla="*/ 228790 w 1831946"/>
              <a:gd name="connsiteY3" fmla="*/ 489537 h 1709508"/>
              <a:gd name="connsiteX4" fmla="*/ 228790 w 1831946"/>
              <a:gd name="connsiteY4" fmla="*/ 601280 h 1709508"/>
              <a:gd name="connsiteX5" fmla="*/ 147264 w 1831946"/>
              <a:gd name="connsiteY5" fmla="*/ 601280 h 1709508"/>
              <a:gd name="connsiteX6" fmla="*/ 219407 w 1831946"/>
              <a:gd name="connsiteY6" fmla="*/ 676435 h 1709508"/>
              <a:gd name="connsiteX7" fmla="*/ 113087 w 1831946"/>
              <a:gd name="connsiteY7" fmla="*/ 726539 h 1709508"/>
              <a:gd name="connsiteX8" fmla="*/ 172402 w 1831946"/>
              <a:gd name="connsiteY8" fmla="*/ 767258 h 1709508"/>
              <a:gd name="connsiteX9" fmla="*/ 84678 w 1831946"/>
              <a:gd name="connsiteY9" fmla="*/ 861267 h 1709508"/>
              <a:gd name="connsiteX10" fmla="*/ 159833 w 1831946"/>
              <a:gd name="connsiteY10" fmla="*/ 861267 h 1709508"/>
              <a:gd name="connsiteX11" fmla="*/ 53342 w 1831946"/>
              <a:gd name="connsiteY11" fmla="*/ 1030431 h 1709508"/>
              <a:gd name="connsiteX12" fmla="*/ 113087 w 1831946"/>
              <a:gd name="connsiteY12" fmla="*/ 1017863 h 1709508"/>
              <a:gd name="connsiteX13" fmla="*/ 15807 w 1831946"/>
              <a:gd name="connsiteY13" fmla="*/ 1174458 h 1709508"/>
              <a:gd name="connsiteX14" fmla="*/ 113087 w 1831946"/>
              <a:gd name="connsiteY14" fmla="*/ 1108686 h 1709508"/>
              <a:gd name="connsiteX15" fmla="*/ 9178 w 1831946"/>
              <a:gd name="connsiteY15" fmla="*/ 1299803 h 1709508"/>
              <a:gd name="connsiteX16" fmla="*/ 350950 w 1831946"/>
              <a:gd name="connsiteY16" fmla="*/ 952091 h 1709508"/>
              <a:gd name="connsiteX17" fmla="*/ 394769 w 1831946"/>
              <a:gd name="connsiteY17" fmla="*/ 1102488 h 1709508"/>
              <a:gd name="connsiteX18" fmla="*/ 520114 w 1831946"/>
              <a:gd name="connsiteY18" fmla="*/ 1271652 h 1709508"/>
              <a:gd name="connsiteX19" fmla="*/ 664227 w 1831946"/>
              <a:gd name="connsiteY19" fmla="*/ 1390712 h 1709508"/>
              <a:gd name="connsiteX20" fmla="*/ 783287 w 1831946"/>
              <a:gd name="connsiteY20" fmla="*/ 1512872 h 1709508"/>
              <a:gd name="connsiteX21" fmla="*/ 902348 w 1831946"/>
              <a:gd name="connsiteY21" fmla="*/ 1575545 h 1709508"/>
              <a:gd name="connsiteX22" fmla="*/ 918016 w 1831946"/>
              <a:gd name="connsiteY22" fmla="*/ 1590696 h 1709508"/>
              <a:gd name="connsiteX23" fmla="*/ 1002555 w 1831946"/>
              <a:gd name="connsiteY23" fmla="*/ 1541109 h 1709508"/>
              <a:gd name="connsiteX24" fmla="*/ 1152952 w 1831946"/>
              <a:gd name="connsiteY24" fmla="*/ 1660170 h 1709508"/>
              <a:gd name="connsiteX25" fmla="*/ 1152952 w 1831946"/>
              <a:gd name="connsiteY25" fmla="*/ 1547394 h 1709508"/>
              <a:gd name="connsiteX26" fmla="*/ 1322116 w 1831946"/>
              <a:gd name="connsiteY26" fmla="*/ 1707174 h 1709508"/>
              <a:gd name="connsiteX27" fmla="*/ 1275111 w 1831946"/>
              <a:gd name="connsiteY27" fmla="*/ 1531726 h 1709508"/>
              <a:gd name="connsiteX28" fmla="*/ 1456758 w 1831946"/>
              <a:gd name="connsiteY28" fmla="*/ 1682122 h 1709508"/>
              <a:gd name="connsiteX29" fmla="*/ 1337698 w 1831946"/>
              <a:gd name="connsiteY29" fmla="*/ 1459669 h 1709508"/>
              <a:gd name="connsiteX30" fmla="*/ 1519345 w 1831946"/>
              <a:gd name="connsiteY30" fmla="*/ 1594398 h 1709508"/>
              <a:gd name="connsiteX31" fmla="*/ 1403211 w 1831946"/>
              <a:gd name="connsiteY31" fmla="*/ 1384514 h 1709508"/>
              <a:gd name="connsiteX32" fmla="*/ 1585117 w 1831946"/>
              <a:gd name="connsiteY32" fmla="*/ 1465954 h 1709508"/>
              <a:gd name="connsiteX33" fmla="*/ 1221737 w 1831946"/>
              <a:gd name="connsiteY33" fmla="*/ 1011750 h 1709508"/>
              <a:gd name="connsiteX34" fmla="*/ 880653 w 1831946"/>
              <a:gd name="connsiteY34" fmla="*/ 742379 h 1709508"/>
              <a:gd name="connsiteX35" fmla="*/ 1124629 w 1831946"/>
              <a:gd name="connsiteY35" fmla="*/ 582598 h 1709508"/>
              <a:gd name="connsiteX36" fmla="*/ 1164229 w 1831946"/>
              <a:gd name="connsiteY36" fmla="*/ 510542 h 1709508"/>
              <a:gd name="connsiteX37" fmla="*/ 1228710 w 1831946"/>
              <a:gd name="connsiteY37" fmla="*/ 510542 h 1709508"/>
              <a:gd name="connsiteX38" fmla="*/ 1193844 w 1831946"/>
              <a:gd name="connsiteY38" fmla="*/ 482133 h 1709508"/>
              <a:gd name="connsiteX39" fmla="*/ 1173183 w 1831946"/>
              <a:gd name="connsiteY39" fmla="*/ 391826 h 1709508"/>
              <a:gd name="connsiteX40" fmla="*/ 1619552 w 1831946"/>
              <a:gd name="connsiteY40" fmla="*/ 251243 h 1709508"/>
              <a:gd name="connsiteX41" fmla="*/ 1831072 w 1831946"/>
              <a:gd name="connsiteY41" fmla="*/ 2275 h 1709508"/>
              <a:gd name="connsiteX42" fmla="*/ 1676284 w 1831946"/>
              <a:gd name="connsiteY42" fmla="*/ 141566 h 1709508"/>
              <a:gd name="connsiteX43" fmla="*/ 1705985 w 1831946"/>
              <a:gd name="connsiteY43" fmla="*/ 30598 h 1709508"/>
              <a:gd name="connsiteX44" fmla="*/ 1584686 w 1831946"/>
              <a:gd name="connsiteY44" fmla="*/ 202173 h 1709508"/>
              <a:gd name="connsiteX45" fmla="*/ 1575647 w 1831946"/>
              <a:gd name="connsiteY45" fmla="*/ 142858 h 1709508"/>
              <a:gd name="connsiteX46" fmla="*/ 1520206 w 1831946"/>
              <a:gd name="connsiteY46" fmla="*/ 216377 h 1709508"/>
              <a:gd name="connsiteX47" fmla="*/ 730773 w 1831946"/>
              <a:gd name="connsiteY47" fmla="*/ 347921 h 1709508"/>
              <a:gd name="connsiteX48" fmla="*/ 413623 w 1831946"/>
              <a:gd name="connsiteY48" fmla="*/ 566844 h 170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31946" h="1709508">
                <a:moveTo>
                  <a:pt x="413623" y="566844"/>
                </a:moveTo>
                <a:cubicBezTo>
                  <a:pt x="413623" y="566844"/>
                  <a:pt x="369804" y="382012"/>
                  <a:pt x="319614" y="416447"/>
                </a:cubicBezTo>
                <a:cubicBezTo>
                  <a:pt x="269510" y="450883"/>
                  <a:pt x="319614" y="535508"/>
                  <a:pt x="319614" y="535508"/>
                </a:cubicBezTo>
                <a:cubicBezTo>
                  <a:pt x="319614" y="535508"/>
                  <a:pt x="256941" y="465432"/>
                  <a:pt x="228790" y="489537"/>
                </a:cubicBezTo>
                <a:cubicBezTo>
                  <a:pt x="200553" y="513641"/>
                  <a:pt x="228790" y="601280"/>
                  <a:pt x="228790" y="601280"/>
                </a:cubicBezTo>
                <a:cubicBezTo>
                  <a:pt x="228790" y="601280"/>
                  <a:pt x="144079" y="566844"/>
                  <a:pt x="147264" y="601280"/>
                </a:cubicBezTo>
                <a:cubicBezTo>
                  <a:pt x="150450" y="635715"/>
                  <a:pt x="219407" y="676435"/>
                  <a:pt x="219407" y="676435"/>
                </a:cubicBezTo>
                <a:cubicBezTo>
                  <a:pt x="219407" y="676435"/>
                  <a:pt x="106975" y="670150"/>
                  <a:pt x="113087" y="726539"/>
                </a:cubicBezTo>
                <a:cubicBezTo>
                  <a:pt x="119200" y="782927"/>
                  <a:pt x="172402" y="767258"/>
                  <a:pt x="172402" y="767258"/>
                </a:cubicBezTo>
                <a:cubicBezTo>
                  <a:pt x="172402" y="767258"/>
                  <a:pt x="84678" y="817448"/>
                  <a:pt x="84678" y="861267"/>
                </a:cubicBezTo>
                <a:cubicBezTo>
                  <a:pt x="84678" y="905086"/>
                  <a:pt x="159833" y="861267"/>
                  <a:pt x="159833" y="861267"/>
                </a:cubicBezTo>
                <a:cubicBezTo>
                  <a:pt x="159833" y="861267"/>
                  <a:pt x="22005" y="986612"/>
                  <a:pt x="53342" y="1030431"/>
                </a:cubicBezTo>
                <a:cubicBezTo>
                  <a:pt x="84678" y="1074250"/>
                  <a:pt x="113087" y="1017863"/>
                  <a:pt x="113087" y="1017863"/>
                </a:cubicBezTo>
                <a:cubicBezTo>
                  <a:pt x="113087" y="1017863"/>
                  <a:pt x="-21814" y="1143208"/>
                  <a:pt x="15807" y="1174458"/>
                </a:cubicBezTo>
                <a:cubicBezTo>
                  <a:pt x="53428" y="1205794"/>
                  <a:pt x="113087" y="1108686"/>
                  <a:pt x="113087" y="1108686"/>
                </a:cubicBezTo>
                <a:cubicBezTo>
                  <a:pt x="113087" y="1108686"/>
                  <a:pt x="-38170" y="1259083"/>
                  <a:pt x="9178" y="1299803"/>
                </a:cubicBezTo>
                <a:cubicBezTo>
                  <a:pt x="56527" y="1340523"/>
                  <a:pt x="297747" y="1039815"/>
                  <a:pt x="350950" y="952091"/>
                </a:cubicBezTo>
                <a:cubicBezTo>
                  <a:pt x="350950" y="952091"/>
                  <a:pt x="357235" y="1105587"/>
                  <a:pt x="394769" y="1102488"/>
                </a:cubicBezTo>
                <a:cubicBezTo>
                  <a:pt x="394769" y="1102488"/>
                  <a:pt x="488778" y="1306087"/>
                  <a:pt x="520114" y="1271652"/>
                </a:cubicBezTo>
                <a:cubicBezTo>
                  <a:pt x="520114" y="1271652"/>
                  <a:pt x="610938" y="1440816"/>
                  <a:pt x="664227" y="1390712"/>
                </a:cubicBezTo>
                <a:cubicBezTo>
                  <a:pt x="664227" y="1390712"/>
                  <a:pt x="770718" y="1578644"/>
                  <a:pt x="783287" y="1512872"/>
                </a:cubicBezTo>
                <a:cubicBezTo>
                  <a:pt x="783287" y="1512872"/>
                  <a:pt x="899162" y="1631933"/>
                  <a:pt x="902348" y="1575545"/>
                </a:cubicBezTo>
                <a:cubicBezTo>
                  <a:pt x="905447" y="1519156"/>
                  <a:pt x="918016" y="1590696"/>
                  <a:pt x="918016" y="1590696"/>
                </a:cubicBezTo>
                <a:cubicBezTo>
                  <a:pt x="918016" y="1590696"/>
                  <a:pt x="1058943" y="1776045"/>
                  <a:pt x="1002555" y="1541109"/>
                </a:cubicBezTo>
                <a:cubicBezTo>
                  <a:pt x="1055844" y="1622549"/>
                  <a:pt x="1115331" y="1672653"/>
                  <a:pt x="1152952" y="1660170"/>
                </a:cubicBezTo>
                <a:cubicBezTo>
                  <a:pt x="1190572" y="1647601"/>
                  <a:pt x="1152952" y="1547394"/>
                  <a:pt x="1152952" y="1547394"/>
                </a:cubicBezTo>
                <a:cubicBezTo>
                  <a:pt x="1152952" y="1547394"/>
                  <a:pt x="1268827" y="1732226"/>
                  <a:pt x="1322116" y="1707174"/>
                </a:cubicBezTo>
                <a:cubicBezTo>
                  <a:pt x="1375405" y="1682122"/>
                  <a:pt x="1275111" y="1531726"/>
                  <a:pt x="1275111" y="1531726"/>
                </a:cubicBezTo>
                <a:cubicBezTo>
                  <a:pt x="1275111" y="1531726"/>
                  <a:pt x="1419224" y="1703989"/>
                  <a:pt x="1456758" y="1682122"/>
                </a:cubicBezTo>
                <a:cubicBezTo>
                  <a:pt x="1494379" y="1660170"/>
                  <a:pt x="1337698" y="1459669"/>
                  <a:pt x="1337698" y="1459669"/>
                </a:cubicBezTo>
                <a:cubicBezTo>
                  <a:pt x="1337698" y="1459669"/>
                  <a:pt x="1497478" y="1619450"/>
                  <a:pt x="1519345" y="1594398"/>
                </a:cubicBezTo>
                <a:cubicBezTo>
                  <a:pt x="1541297" y="1569346"/>
                  <a:pt x="1403211" y="1384514"/>
                  <a:pt x="1403211" y="1384514"/>
                </a:cubicBezTo>
                <a:cubicBezTo>
                  <a:pt x="1403211" y="1384514"/>
                  <a:pt x="1541297" y="1509859"/>
                  <a:pt x="1585117" y="1465954"/>
                </a:cubicBezTo>
                <a:cubicBezTo>
                  <a:pt x="1628936" y="1422135"/>
                  <a:pt x="1312560" y="1146393"/>
                  <a:pt x="1221737" y="1011750"/>
                </a:cubicBezTo>
                <a:cubicBezTo>
                  <a:pt x="1130913" y="877021"/>
                  <a:pt x="880653" y="742379"/>
                  <a:pt x="880653" y="742379"/>
                </a:cubicBezTo>
                <a:cubicBezTo>
                  <a:pt x="880653" y="742379"/>
                  <a:pt x="1081412" y="653105"/>
                  <a:pt x="1124629" y="582598"/>
                </a:cubicBezTo>
                <a:cubicBezTo>
                  <a:pt x="1137198" y="562109"/>
                  <a:pt x="1148733" y="514416"/>
                  <a:pt x="1164229" y="510542"/>
                </a:cubicBezTo>
                <a:cubicBezTo>
                  <a:pt x="1179725" y="506668"/>
                  <a:pt x="1213214" y="511834"/>
                  <a:pt x="1228710" y="510542"/>
                </a:cubicBezTo>
                <a:cubicBezTo>
                  <a:pt x="1244206" y="509251"/>
                  <a:pt x="1202883" y="488590"/>
                  <a:pt x="1193844" y="482133"/>
                </a:cubicBezTo>
                <a:cubicBezTo>
                  <a:pt x="1184805" y="475676"/>
                  <a:pt x="1189970" y="422818"/>
                  <a:pt x="1173183" y="391826"/>
                </a:cubicBezTo>
                <a:cubicBezTo>
                  <a:pt x="1173183" y="391826"/>
                  <a:pt x="1527954" y="297645"/>
                  <a:pt x="1619552" y="251243"/>
                </a:cubicBezTo>
                <a:cubicBezTo>
                  <a:pt x="1711150" y="204841"/>
                  <a:pt x="1843985" y="25519"/>
                  <a:pt x="1831072" y="2275"/>
                </a:cubicBezTo>
                <a:cubicBezTo>
                  <a:pt x="1818158" y="-20969"/>
                  <a:pt x="1676284" y="141566"/>
                  <a:pt x="1676284" y="141566"/>
                </a:cubicBezTo>
                <a:cubicBezTo>
                  <a:pt x="1676284" y="141566"/>
                  <a:pt x="1734308" y="24141"/>
                  <a:pt x="1705985" y="30598"/>
                </a:cubicBezTo>
                <a:cubicBezTo>
                  <a:pt x="1677576" y="37055"/>
                  <a:pt x="1584686" y="202173"/>
                  <a:pt x="1584686" y="202173"/>
                </a:cubicBezTo>
                <a:cubicBezTo>
                  <a:pt x="1584686" y="202173"/>
                  <a:pt x="1598891" y="138984"/>
                  <a:pt x="1575647" y="142858"/>
                </a:cubicBezTo>
                <a:cubicBezTo>
                  <a:pt x="1552403" y="146732"/>
                  <a:pt x="1542072" y="212503"/>
                  <a:pt x="1520206" y="216377"/>
                </a:cubicBezTo>
                <a:cubicBezTo>
                  <a:pt x="1498253" y="220251"/>
                  <a:pt x="906136" y="244786"/>
                  <a:pt x="730773" y="347921"/>
                </a:cubicBezTo>
                <a:cubicBezTo>
                  <a:pt x="510042" y="477828"/>
                  <a:pt x="413623" y="566844"/>
                  <a:pt x="413623" y="566844"/>
                </a:cubicBezTo>
                <a:close/>
              </a:path>
            </a:pathLst>
          </a:custGeom>
          <a:solidFill>
            <a:srgbClr val="8F0603"/>
          </a:solidFill>
          <a:ln w="85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7723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059FBFF-0917-FF8D-993D-5FB53E7AFB20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2C5E28D-9C9E-0E12-65E6-6BACB2A3FDC0}"/>
              </a:ext>
            </a:extLst>
          </p:cNvPr>
          <p:cNvGrpSpPr/>
          <p:nvPr/>
        </p:nvGrpSpPr>
        <p:grpSpPr>
          <a:xfrm>
            <a:off x="8921315" y="757015"/>
            <a:ext cx="512777" cy="1178090"/>
            <a:chOff x="6574355" y="2211700"/>
            <a:chExt cx="704318" cy="1618150"/>
          </a:xfrm>
        </p:grpSpPr>
        <p:grpSp>
          <p:nvGrpSpPr>
            <p:cNvPr id="37" name="Graphic 35">
              <a:extLst>
                <a:ext uri="{FF2B5EF4-FFF2-40B4-BE49-F238E27FC236}">
                  <a16:creationId xmlns:a16="http://schemas.microsoft.com/office/drawing/2014/main" id="{831FDB6B-A38E-9D54-246F-BCE5609A3E9E}"/>
                </a:ext>
              </a:extLst>
            </p:cNvPr>
            <p:cNvGrpSpPr/>
            <p:nvPr/>
          </p:nvGrpSpPr>
          <p:grpSpPr>
            <a:xfrm>
              <a:off x="6574355" y="2283418"/>
              <a:ext cx="466497" cy="519397"/>
              <a:chOff x="5418799" y="3044159"/>
              <a:chExt cx="1021661" cy="1137515"/>
            </a:xfrm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EDDE39D-6113-5EAA-EECD-549477407449}"/>
                  </a:ext>
                </a:extLst>
              </p:cNvPr>
              <p:cNvSpPr/>
              <p:nvPr/>
            </p:nvSpPr>
            <p:spPr>
              <a:xfrm>
                <a:off x="5418799" y="3160086"/>
                <a:ext cx="1021661" cy="217498"/>
              </a:xfrm>
              <a:custGeom>
                <a:avLst/>
                <a:gdLst>
                  <a:gd name="connsiteX0" fmla="*/ 1021661 w 1021661"/>
                  <a:gd name="connsiteY0" fmla="*/ 94902 h 217498"/>
                  <a:gd name="connsiteX1" fmla="*/ 926687 w 1021661"/>
                  <a:gd name="connsiteY1" fmla="*/ 0 h 217498"/>
                  <a:gd name="connsiteX2" fmla="*/ 94974 w 1021661"/>
                  <a:gd name="connsiteY2" fmla="*/ 0 h 217498"/>
                  <a:gd name="connsiteX3" fmla="*/ 0 w 1021661"/>
                  <a:gd name="connsiteY3" fmla="*/ 94902 h 217498"/>
                  <a:gd name="connsiteX4" fmla="*/ 0 w 1021661"/>
                  <a:gd name="connsiteY4" fmla="*/ 217498 h 217498"/>
                  <a:gd name="connsiteX5" fmla="*/ 1021661 w 1021661"/>
                  <a:gd name="connsiteY5" fmla="*/ 217498 h 217498"/>
                  <a:gd name="connsiteX6" fmla="*/ 1021661 w 1021661"/>
                  <a:gd name="connsiteY6" fmla="*/ 94902 h 21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217498">
                    <a:moveTo>
                      <a:pt x="1021661" y="94902"/>
                    </a:moveTo>
                    <a:cubicBezTo>
                      <a:pt x="1021661" y="42412"/>
                      <a:pt x="979104" y="0"/>
                      <a:pt x="926687" y="0"/>
                    </a:cubicBezTo>
                    <a:lnTo>
                      <a:pt x="94974" y="0"/>
                    </a:lnTo>
                    <a:cubicBezTo>
                      <a:pt x="42485" y="0"/>
                      <a:pt x="0" y="42485"/>
                      <a:pt x="0" y="94902"/>
                    </a:cubicBezTo>
                    <a:lnTo>
                      <a:pt x="0" y="217498"/>
                    </a:lnTo>
                    <a:lnTo>
                      <a:pt x="1021661" y="217498"/>
                    </a:lnTo>
                    <a:lnTo>
                      <a:pt x="1021661" y="94902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98A8866-BE17-E6C5-0C3A-7F921B67682B}"/>
                  </a:ext>
                </a:extLst>
              </p:cNvPr>
              <p:cNvSpPr/>
              <p:nvPr/>
            </p:nvSpPr>
            <p:spPr>
              <a:xfrm>
                <a:off x="6184610" y="3925897"/>
                <a:ext cx="255850" cy="255777"/>
              </a:xfrm>
              <a:custGeom>
                <a:avLst/>
                <a:gdLst>
                  <a:gd name="connsiteX0" fmla="*/ 168779 w 255850"/>
                  <a:gd name="connsiteY0" fmla="*/ 255778 h 255777"/>
                  <a:gd name="connsiteX1" fmla="*/ 255850 w 255850"/>
                  <a:gd name="connsiteY1" fmla="*/ 168706 h 255777"/>
                  <a:gd name="connsiteX2" fmla="*/ 255850 w 255850"/>
                  <a:gd name="connsiteY2" fmla="*/ 0 h 255777"/>
                  <a:gd name="connsiteX3" fmla="*/ 0 w 255850"/>
                  <a:gd name="connsiteY3" fmla="*/ 255778 h 255777"/>
                  <a:gd name="connsiteX4" fmla="*/ 168779 w 255850"/>
                  <a:gd name="connsiteY4" fmla="*/ 255778 h 255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850" h="255777">
                    <a:moveTo>
                      <a:pt x="168779" y="255778"/>
                    </a:moveTo>
                    <a:cubicBezTo>
                      <a:pt x="216846" y="255778"/>
                      <a:pt x="255850" y="216846"/>
                      <a:pt x="255850" y="168706"/>
                    </a:cubicBezTo>
                    <a:lnTo>
                      <a:pt x="255850" y="0"/>
                    </a:lnTo>
                    <a:lnTo>
                      <a:pt x="0" y="255778"/>
                    </a:lnTo>
                    <a:lnTo>
                      <a:pt x="168779" y="255778"/>
                    </a:lnTo>
                    <a:close/>
                  </a:path>
                </a:pathLst>
              </a:custGeom>
              <a:solidFill>
                <a:srgbClr val="E2E8E8"/>
              </a:solidFill>
              <a:ln w="1905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5D14896-8B85-0E51-5A9B-3B6E833988CA}"/>
                  </a:ext>
                </a:extLst>
              </p:cNvPr>
              <p:cNvSpPr/>
              <p:nvPr/>
            </p:nvSpPr>
            <p:spPr>
              <a:xfrm>
                <a:off x="6180623" y="3923722"/>
                <a:ext cx="259837" cy="257880"/>
              </a:xfrm>
              <a:custGeom>
                <a:avLst/>
                <a:gdLst>
                  <a:gd name="connsiteX0" fmla="*/ 109329 w 259837"/>
                  <a:gd name="connsiteY0" fmla="*/ 0 h 257880"/>
                  <a:gd name="connsiteX1" fmla="*/ 0 w 259837"/>
                  <a:gd name="connsiteY1" fmla="*/ 109257 h 257880"/>
                  <a:gd name="connsiteX2" fmla="*/ 0 w 259837"/>
                  <a:gd name="connsiteY2" fmla="*/ 257880 h 257880"/>
                  <a:gd name="connsiteX3" fmla="*/ 3697 w 259837"/>
                  <a:gd name="connsiteY3" fmla="*/ 257880 h 257880"/>
                  <a:gd name="connsiteX4" fmla="*/ 259838 w 259837"/>
                  <a:gd name="connsiteY4" fmla="*/ 1812 h 257880"/>
                  <a:gd name="connsiteX5" fmla="*/ 259838 w 259837"/>
                  <a:gd name="connsiteY5" fmla="*/ 0 h 257880"/>
                  <a:gd name="connsiteX6" fmla="*/ 109329 w 259837"/>
                  <a:gd name="connsiteY6" fmla="*/ 0 h 25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837" h="257880">
                    <a:moveTo>
                      <a:pt x="109329" y="0"/>
                    </a:moveTo>
                    <a:cubicBezTo>
                      <a:pt x="48937" y="0"/>
                      <a:pt x="0" y="48937"/>
                      <a:pt x="0" y="109257"/>
                    </a:cubicBezTo>
                    <a:lnTo>
                      <a:pt x="0" y="257880"/>
                    </a:lnTo>
                    <a:lnTo>
                      <a:pt x="3697" y="257880"/>
                    </a:lnTo>
                    <a:lnTo>
                      <a:pt x="259838" y="1812"/>
                    </a:lnTo>
                    <a:lnTo>
                      <a:pt x="259838" y="0"/>
                    </a:lnTo>
                    <a:lnTo>
                      <a:pt x="109329" y="0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2348BD37-96AB-B869-C9AA-A50BC6756448}"/>
                  </a:ext>
                </a:extLst>
              </p:cNvPr>
              <p:cNvSpPr/>
              <p:nvPr/>
            </p:nvSpPr>
            <p:spPr>
              <a:xfrm>
                <a:off x="6129438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0427F6C-CC83-ECCE-9BE9-8718C9BB586B}"/>
                  </a:ext>
                </a:extLst>
              </p:cNvPr>
              <p:cNvSpPr/>
              <p:nvPr/>
            </p:nvSpPr>
            <p:spPr>
              <a:xfrm>
                <a:off x="5885623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720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720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3B3C032B-EF4B-8250-06BB-3A5DC3911B48}"/>
                  </a:ext>
                </a:extLst>
              </p:cNvPr>
              <p:cNvSpPr/>
              <p:nvPr/>
            </p:nvSpPr>
            <p:spPr>
              <a:xfrm>
                <a:off x="5641952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3935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3935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3935" y="220398"/>
                    </a:cubicBezTo>
                    <a:cubicBezTo>
                      <a:pt x="68222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3935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B86ADC5-3A62-F61A-ECE3-F167B7FC9ED9}"/>
                  </a:ext>
                </a:extLst>
              </p:cNvPr>
              <p:cNvSpPr/>
              <p:nvPr/>
            </p:nvSpPr>
            <p:spPr>
              <a:xfrm>
                <a:off x="5418799" y="3377584"/>
                <a:ext cx="1021661" cy="804090"/>
              </a:xfrm>
              <a:custGeom>
                <a:avLst/>
                <a:gdLst>
                  <a:gd name="connsiteX0" fmla="*/ 94974 w 1021661"/>
                  <a:gd name="connsiteY0" fmla="*/ 804091 h 804090"/>
                  <a:gd name="connsiteX1" fmla="*/ 926687 w 1021661"/>
                  <a:gd name="connsiteY1" fmla="*/ 804091 h 804090"/>
                  <a:gd name="connsiteX2" fmla="*/ 1021661 w 1021661"/>
                  <a:gd name="connsiteY2" fmla="*/ 709189 h 804090"/>
                  <a:gd name="connsiteX3" fmla="*/ 1021661 w 1021661"/>
                  <a:gd name="connsiteY3" fmla="*/ 0 h 804090"/>
                  <a:gd name="connsiteX4" fmla="*/ 0 w 1021661"/>
                  <a:gd name="connsiteY4" fmla="*/ 0 h 804090"/>
                  <a:gd name="connsiteX5" fmla="*/ 0 w 1021661"/>
                  <a:gd name="connsiteY5" fmla="*/ 709117 h 804090"/>
                  <a:gd name="connsiteX6" fmla="*/ 94974 w 1021661"/>
                  <a:gd name="connsiteY6" fmla="*/ 804091 h 80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804090">
                    <a:moveTo>
                      <a:pt x="94974" y="804091"/>
                    </a:moveTo>
                    <a:lnTo>
                      <a:pt x="926687" y="804091"/>
                    </a:lnTo>
                    <a:cubicBezTo>
                      <a:pt x="979104" y="804091"/>
                      <a:pt x="1021661" y="761606"/>
                      <a:pt x="1021661" y="709189"/>
                    </a:cubicBezTo>
                    <a:lnTo>
                      <a:pt x="1021661" y="0"/>
                    </a:lnTo>
                    <a:lnTo>
                      <a:pt x="0" y="0"/>
                    </a:lnTo>
                    <a:lnTo>
                      <a:pt x="0" y="709117"/>
                    </a:lnTo>
                    <a:cubicBezTo>
                      <a:pt x="0" y="761606"/>
                      <a:pt x="42485" y="804091"/>
                      <a:pt x="94974" y="80409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B6ED175-73CC-5F4B-52AF-E611F5BB5E96}"/>
                </a:ext>
              </a:extLst>
            </p:cNvPr>
            <p:cNvSpPr/>
            <p:nvPr/>
          </p:nvSpPr>
          <p:spPr>
            <a:xfrm>
              <a:off x="7227426" y="2211700"/>
              <a:ext cx="51247" cy="66283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CEB827E-7C4D-3354-EAE2-4ADFD48D0B4F}"/>
                </a:ext>
              </a:extLst>
            </p:cNvPr>
            <p:cNvSpPr/>
            <p:nvPr/>
          </p:nvSpPr>
          <p:spPr>
            <a:xfrm>
              <a:off x="7227426" y="3167017"/>
              <a:ext cx="51247" cy="66283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4" name="Graphic 62">
              <a:extLst>
                <a:ext uri="{FF2B5EF4-FFF2-40B4-BE49-F238E27FC236}">
                  <a16:creationId xmlns:a16="http://schemas.microsoft.com/office/drawing/2014/main" id="{B5140B06-07DC-12A4-0265-E17A2D141DC7}"/>
                </a:ext>
              </a:extLst>
            </p:cNvPr>
            <p:cNvGrpSpPr/>
            <p:nvPr/>
          </p:nvGrpSpPr>
          <p:grpSpPr>
            <a:xfrm>
              <a:off x="6607060" y="3236344"/>
              <a:ext cx="401086" cy="524573"/>
              <a:chOff x="10569390" y="2835493"/>
              <a:chExt cx="401086" cy="524573"/>
            </a:xfrm>
            <a:solidFill>
              <a:schemeClr val="tx1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07BF7509-63E2-99FE-BE38-36A638E8F5FD}"/>
                  </a:ext>
                </a:extLst>
              </p:cNvPr>
              <p:cNvSpPr/>
              <p:nvPr/>
            </p:nvSpPr>
            <p:spPr>
              <a:xfrm>
                <a:off x="10569390" y="2835493"/>
                <a:ext cx="401086" cy="524573"/>
              </a:xfrm>
              <a:custGeom>
                <a:avLst/>
                <a:gdLst>
                  <a:gd name="connsiteX0" fmla="*/ 400952 w 401086"/>
                  <a:gd name="connsiteY0" fmla="*/ 200406 h 524573"/>
                  <a:gd name="connsiteX1" fmla="*/ 200545 w 401086"/>
                  <a:gd name="connsiteY1" fmla="*/ 0 h 524573"/>
                  <a:gd name="connsiteX2" fmla="*/ 139 w 401086"/>
                  <a:gd name="connsiteY2" fmla="*/ 200406 h 524573"/>
                  <a:gd name="connsiteX3" fmla="*/ 173605 w 401086"/>
                  <a:gd name="connsiteY3" fmla="*/ 515156 h 524573"/>
                  <a:gd name="connsiteX4" fmla="*/ 227364 w 401086"/>
                  <a:gd name="connsiteY4" fmla="*/ 515156 h 524573"/>
                  <a:gd name="connsiteX5" fmla="*/ 400952 w 401086"/>
                  <a:gd name="connsiteY5" fmla="*/ 200406 h 52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1086" h="524573">
                    <a:moveTo>
                      <a:pt x="400952" y="200406"/>
                    </a:moveTo>
                    <a:cubicBezTo>
                      <a:pt x="400952" y="89720"/>
                      <a:pt x="311232" y="0"/>
                      <a:pt x="200545" y="0"/>
                    </a:cubicBezTo>
                    <a:cubicBezTo>
                      <a:pt x="89859" y="0"/>
                      <a:pt x="139" y="89720"/>
                      <a:pt x="139" y="200406"/>
                    </a:cubicBezTo>
                    <a:cubicBezTo>
                      <a:pt x="139" y="200406"/>
                      <a:pt x="-11319" y="365827"/>
                      <a:pt x="173605" y="515156"/>
                    </a:cubicBezTo>
                    <a:cubicBezTo>
                      <a:pt x="189209" y="527712"/>
                      <a:pt x="211760" y="527712"/>
                      <a:pt x="227364" y="515156"/>
                    </a:cubicBezTo>
                    <a:cubicBezTo>
                      <a:pt x="412288" y="365827"/>
                      <a:pt x="400952" y="200406"/>
                      <a:pt x="400952" y="200406"/>
                    </a:cubicBezTo>
                    <a:close/>
                  </a:path>
                </a:pathLst>
              </a:custGeom>
              <a:solidFill>
                <a:schemeClr val="tx1"/>
              </a:solidFill>
              <a:ln w="12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7F5BE0B5-3596-8286-CD64-1BA7D96EB066}"/>
                  </a:ext>
                </a:extLst>
              </p:cNvPr>
              <p:cNvSpPr/>
              <p:nvPr/>
            </p:nvSpPr>
            <p:spPr>
              <a:xfrm>
                <a:off x="10673024" y="2933623"/>
                <a:ext cx="193823" cy="193823"/>
              </a:xfrm>
              <a:custGeom>
                <a:avLst/>
                <a:gdLst>
                  <a:gd name="connsiteX0" fmla="*/ 193823 w 193823"/>
                  <a:gd name="connsiteY0" fmla="*/ 96912 h 193823"/>
                  <a:gd name="connsiteX1" fmla="*/ 96912 w 193823"/>
                  <a:gd name="connsiteY1" fmla="*/ 193824 h 193823"/>
                  <a:gd name="connsiteX2" fmla="*/ 0 w 193823"/>
                  <a:gd name="connsiteY2" fmla="*/ 96912 h 193823"/>
                  <a:gd name="connsiteX3" fmla="*/ 96912 w 193823"/>
                  <a:gd name="connsiteY3" fmla="*/ 0 h 193823"/>
                  <a:gd name="connsiteX4" fmla="*/ 193823 w 193823"/>
                  <a:gd name="connsiteY4" fmla="*/ 96912 h 193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823" h="193823">
                    <a:moveTo>
                      <a:pt x="193823" y="96912"/>
                    </a:moveTo>
                    <a:cubicBezTo>
                      <a:pt x="193823" y="150435"/>
                      <a:pt x="150435" y="193824"/>
                      <a:pt x="96912" y="193824"/>
                    </a:cubicBezTo>
                    <a:cubicBezTo>
                      <a:pt x="43389" y="193824"/>
                      <a:pt x="0" y="150435"/>
                      <a:pt x="0" y="96912"/>
                    </a:cubicBezTo>
                    <a:cubicBezTo>
                      <a:pt x="0" y="43389"/>
                      <a:pt x="43389" y="0"/>
                      <a:pt x="96912" y="0"/>
                    </a:cubicBezTo>
                    <a:cubicBezTo>
                      <a:pt x="150435" y="0"/>
                      <a:pt x="193823" y="43389"/>
                      <a:pt x="193823" y="96912"/>
                    </a:cubicBezTo>
                    <a:close/>
                  </a:path>
                </a:pathLst>
              </a:custGeom>
              <a:solidFill>
                <a:srgbClr val="E9F9F8"/>
              </a:solidFill>
              <a:ln w="466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5BDF65A9-7D03-27D0-507E-D14BA5D0E811}"/>
              </a:ext>
            </a:extLst>
          </p:cNvPr>
          <p:cNvSpPr txBox="1"/>
          <p:nvPr/>
        </p:nvSpPr>
        <p:spPr>
          <a:xfrm>
            <a:off x="6723352" y="808473"/>
            <a:ext cx="2408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09 بهمن ماه 1361</a:t>
            </a:r>
            <a:endParaRPr lang="en-US" sz="2400" dirty="0">
              <a:cs typeface="B Yekan" panose="00000400000000000000" pitchFamily="2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68AA917-7E26-7158-BC37-FC9664664534}"/>
              </a:ext>
            </a:extLst>
          </p:cNvPr>
          <p:cNvSpPr txBox="1"/>
          <p:nvPr/>
        </p:nvSpPr>
        <p:spPr>
          <a:xfrm>
            <a:off x="7305439" y="1515586"/>
            <a:ext cx="1570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cs typeface="B Yekan" panose="00000400000000000000" pitchFamily="2" charset="-78"/>
              </a:rPr>
              <a:t>فکه، خوزستان</a:t>
            </a:r>
            <a:endParaRPr lang="en-US" sz="2400" dirty="0">
              <a:cs typeface="B Yekan" panose="00000400000000000000" pitchFamily="2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879E9BB-3E46-C16C-3123-EE2B709D06EA}"/>
              </a:ext>
            </a:extLst>
          </p:cNvPr>
          <p:cNvSpPr txBox="1"/>
          <p:nvPr/>
        </p:nvSpPr>
        <p:spPr>
          <a:xfrm>
            <a:off x="529075" y="3067648"/>
            <a:ext cx="11204813" cy="3216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1C8D5C0-9835-0EFF-864F-847DA8EF0BFD}"/>
              </a:ext>
            </a:extLst>
          </p:cNvPr>
          <p:cNvGrpSpPr/>
          <p:nvPr/>
        </p:nvGrpSpPr>
        <p:grpSpPr>
          <a:xfrm>
            <a:off x="529075" y="375662"/>
            <a:ext cx="2010867" cy="1297629"/>
            <a:chOff x="2366472" y="354120"/>
            <a:chExt cx="2699228" cy="1741835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8112F50A-7C59-D649-AB46-DE1645575F45}"/>
                </a:ext>
              </a:extLst>
            </p:cNvPr>
            <p:cNvSpPr/>
            <p:nvPr/>
          </p:nvSpPr>
          <p:spPr>
            <a:xfrm>
              <a:off x="2501375" y="1656706"/>
              <a:ext cx="2564325" cy="439249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F83481FA-A1AB-09A9-2040-966988C8D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366472" y="354120"/>
              <a:ext cx="1127842" cy="1733535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734C7BD-A37C-743C-94E2-FAAD81C74320}"/>
              </a:ext>
            </a:extLst>
          </p:cNvPr>
          <p:cNvGrpSpPr/>
          <p:nvPr/>
        </p:nvGrpSpPr>
        <p:grpSpPr>
          <a:xfrm>
            <a:off x="10103019" y="375662"/>
            <a:ext cx="1466731" cy="1788512"/>
            <a:chOff x="8327200" y="1302182"/>
            <a:chExt cx="2924969" cy="3566667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C83E96F6-5D42-AD46-86BD-558B9A5D8B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222" b="6885"/>
            <a:stretch/>
          </p:blipFill>
          <p:spPr>
            <a:xfrm rot="21406337">
              <a:off x="8327200" y="1560614"/>
              <a:ext cx="2924969" cy="3308235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</p:pic>
        <p:grpSp>
          <p:nvGrpSpPr>
            <p:cNvPr id="36" name="Graphic 5">
              <a:extLst>
                <a:ext uri="{FF2B5EF4-FFF2-40B4-BE49-F238E27FC236}">
                  <a16:creationId xmlns:a16="http://schemas.microsoft.com/office/drawing/2014/main" id="{32EC4D68-3180-DBFC-4422-4BACE6FAA5FA}"/>
                </a:ext>
              </a:extLst>
            </p:cNvPr>
            <p:cNvGrpSpPr/>
            <p:nvPr/>
          </p:nvGrpSpPr>
          <p:grpSpPr>
            <a:xfrm>
              <a:off x="9626145" y="1302182"/>
              <a:ext cx="364140" cy="375162"/>
              <a:chOff x="2126383" y="557880"/>
              <a:chExt cx="559115" cy="576039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5CA468F-C9E9-F8E4-8EC2-7C65145E850C}"/>
                  </a:ext>
                </a:extLst>
              </p:cNvPr>
              <p:cNvSpPr/>
              <p:nvPr/>
            </p:nvSpPr>
            <p:spPr>
              <a:xfrm>
                <a:off x="2126383" y="1081292"/>
                <a:ext cx="52539" cy="52627"/>
              </a:xfrm>
              <a:custGeom>
                <a:avLst/>
                <a:gdLst>
                  <a:gd name="connsiteX0" fmla="*/ 52511 w 52539"/>
                  <a:gd name="connsiteY0" fmla="*/ 27460 h 52627"/>
                  <a:gd name="connsiteX1" fmla="*/ 27460 w 52539"/>
                  <a:gd name="connsiteY1" fmla="*/ 28 h 52627"/>
                  <a:gd name="connsiteX2" fmla="*/ 28 w 52539"/>
                  <a:gd name="connsiteY2" fmla="*/ 25174 h 52627"/>
                  <a:gd name="connsiteX3" fmla="*/ 25174 w 52539"/>
                  <a:gd name="connsiteY3" fmla="*/ 52606 h 52627"/>
                  <a:gd name="connsiteX4" fmla="*/ 52511 w 52539"/>
                  <a:gd name="connsiteY4" fmla="*/ 27460 h 5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39" h="52627">
                    <a:moveTo>
                      <a:pt x="52511" y="27460"/>
                    </a:moveTo>
                    <a:cubicBezTo>
                      <a:pt x="53178" y="12982"/>
                      <a:pt x="41938" y="695"/>
                      <a:pt x="27460" y="28"/>
                    </a:cubicBezTo>
                    <a:cubicBezTo>
                      <a:pt x="12887" y="-639"/>
                      <a:pt x="600" y="10601"/>
                      <a:pt x="28" y="25174"/>
                    </a:cubicBezTo>
                    <a:cubicBezTo>
                      <a:pt x="-639" y="39652"/>
                      <a:pt x="10601" y="52035"/>
                      <a:pt x="25174" y="52606"/>
                    </a:cubicBezTo>
                    <a:cubicBezTo>
                      <a:pt x="39557" y="53178"/>
                      <a:pt x="51844" y="41938"/>
                      <a:pt x="52511" y="274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B2200"/>
                  </a:gs>
                  <a:gs pos="50000">
                    <a:srgbClr val="625215"/>
                  </a:gs>
                  <a:gs pos="100000">
                    <a:srgbClr val="99832A"/>
                  </a:gs>
                </a:gsLst>
                <a:lin ang="2854101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B6D49C73-FDAB-7869-1D39-5696DBF48B16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188">
                    <a:srgbClr val="696969"/>
                  </a:gs>
                  <a:gs pos="25760">
                    <a:srgbClr val="FCFCFC"/>
                  </a:gs>
                  <a:gs pos="55050">
                    <a:srgbClr val="D4D4D4"/>
                  </a:gs>
                  <a:gs pos="77780">
                    <a:srgbClr val="434343"/>
                  </a:gs>
                  <a:gs pos="82120">
                    <a:srgbClr val="474747"/>
                  </a:gs>
                  <a:gs pos="86570">
                    <a:srgbClr val="535353"/>
                  </a:gs>
                  <a:gs pos="91080">
                    <a:srgbClr val="686868"/>
                  </a:gs>
                  <a:gs pos="95600">
                    <a:srgbClr val="858585"/>
                  </a:gs>
                  <a:gs pos="100000">
                    <a:srgbClr val="A8A8A8"/>
                  </a:gs>
                </a:gsLst>
                <a:lin ang="1332131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1F0BE20D-3700-F0F9-74F4-37FDD26D015F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7F7F7F"/>
                  </a:gs>
                  <a:gs pos="100000">
                    <a:srgbClr val="000000"/>
                  </a:gs>
                </a:gsLst>
                <a:lin ang="1872108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4BAF6D65-68C1-6D92-5F3F-97C4B467982C}"/>
                  </a:ext>
                </a:extLst>
              </p:cNvPr>
              <p:cNvSpPr/>
              <p:nvPr/>
            </p:nvSpPr>
            <p:spPr>
              <a:xfrm>
                <a:off x="2179571" y="704419"/>
                <a:ext cx="355536" cy="356792"/>
              </a:xfrm>
              <a:custGeom>
                <a:avLst/>
                <a:gdLst>
                  <a:gd name="connsiteX0" fmla="*/ 355082 w 355536"/>
                  <a:gd name="connsiteY0" fmla="*/ 186306 h 356792"/>
                  <a:gd name="connsiteX1" fmla="*/ 190490 w 355536"/>
                  <a:gd name="connsiteY1" fmla="*/ 356613 h 356792"/>
                  <a:gd name="connsiteX2" fmla="*/ 466 w 355536"/>
                  <a:gd name="connsiteY2" fmla="*/ 170399 h 356792"/>
                  <a:gd name="connsiteX3" fmla="*/ 165058 w 355536"/>
                  <a:gd name="connsiteY3" fmla="*/ 187 h 356792"/>
                  <a:gd name="connsiteX4" fmla="*/ 355082 w 355536"/>
                  <a:gd name="connsiteY4" fmla="*/ 186306 h 35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536" h="356792">
                    <a:moveTo>
                      <a:pt x="355082" y="186306"/>
                    </a:moveTo>
                    <a:cubicBezTo>
                      <a:pt x="362035" y="284699"/>
                      <a:pt x="288407" y="360994"/>
                      <a:pt x="190490" y="356613"/>
                    </a:cubicBezTo>
                    <a:cubicBezTo>
                      <a:pt x="92573" y="352231"/>
                      <a:pt x="7515" y="268888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569"/>
                      <a:pt x="348033" y="87913"/>
                      <a:pt x="355082" y="186306"/>
                    </a:cubicBezTo>
                    <a:close/>
                  </a:path>
                </a:pathLst>
              </a:custGeom>
              <a:solidFill>
                <a:srgbClr val="8A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B29F7A1D-F8FE-51F1-3898-E72EE5CE5814}"/>
                  </a:ext>
                </a:extLst>
              </p:cNvPr>
              <p:cNvSpPr/>
              <p:nvPr/>
            </p:nvSpPr>
            <p:spPr>
              <a:xfrm>
                <a:off x="2189382" y="707277"/>
                <a:ext cx="355452" cy="356697"/>
              </a:xfrm>
              <a:custGeom>
                <a:avLst/>
                <a:gdLst>
                  <a:gd name="connsiteX0" fmla="*/ 354987 w 355452"/>
                  <a:gd name="connsiteY0" fmla="*/ 186306 h 356697"/>
                  <a:gd name="connsiteX1" fmla="*/ 190395 w 355452"/>
                  <a:gd name="connsiteY1" fmla="*/ 356518 h 356697"/>
                  <a:gd name="connsiteX2" fmla="*/ 466 w 355452"/>
                  <a:gd name="connsiteY2" fmla="*/ 170399 h 356697"/>
                  <a:gd name="connsiteX3" fmla="*/ 165058 w 355452"/>
                  <a:gd name="connsiteY3" fmla="*/ 187 h 356697"/>
                  <a:gd name="connsiteX4" fmla="*/ 354987 w 355452"/>
                  <a:gd name="connsiteY4" fmla="*/ 186306 h 35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52" h="356697">
                    <a:moveTo>
                      <a:pt x="354987" y="186306"/>
                    </a:moveTo>
                    <a:cubicBezTo>
                      <a:pt x="362035" y="284699"/>
                      <a:pt x="288312" y="360899"/>
                      <a:pt x="190395" y="356518"/>
                    </a:cubicBezTo>
                    <a:cubicBezTo>
                      <a:pt x="92478" y="352136"/>
                      <a:pt x="7419" y="268792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474"/>
                      <a:pt x="347938" y="87817"/>
                      <a:pt x="354987" y="186306"/>
                    </a:cubicBezTo>
                    <a:close/>
                  </a:path>
                </a:pathLst>
              </a:custGeom>
              <a:solidFill>
                <a:srgbClr val="FF55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098D51A7-0642-84F1-DC0B-5E9ABBAFAA96}"/>
                  </a:ext>
                </a:extLst>
              </p:cNvPr>
              <p:cNvSpPr/>
              <p:nvPr/>
            </p:nvSpPr>
            <p:spPr>
              <a:xfrm>
                <a:off x="2346153" y="717521"/>
                <a:ext cx="188549" cy="336343"/>
              </a:xfrm>
              <a:custGeom>
                <a:avLst/>
                <a:gdLst>
                  <a:gd name="connsiteX0" fmla="*/ 188119 w 188549"/>
                  <a:gd name="connsiteY0" fmla="*/ 175585 h 336343"/>
                  <a:gd name="connsiteX1" fmla="*/ 8954 w 188549"/>
                  <a:gd name="connsiteY1" fmla="*/ 39 h 336343"/>
                  <a:gd name="connsiteX2" fmla="*/ 0 w 188549"/>
                  <a:gd name="connsiteY2" fmla="*/ 135 h 336343"/>
                  <a:gd name="connsiteX3" fmla="*/ 178594 w 188549"/>
                  <a:gd name="connsiteY3" fmla="*/ 175585 h 336343"/>
                  <a:gd name="connsiteX4" fmla="*/ 32385 w 188549"/>
                  <a:gd name="connsiteY4" fmla="*/ 336081 h 336343"/>
                  <a:gd name="connsiteX5" fmla="*/ 32956 w 188549"/>
                  <a:gd name="connsiteY5" fmla="*/ 336177 h 336343"/>
                  <a:gd name="connsiteX6" fmla="*/ 188119 w 188549"/>
                  <a:gd name="connsiteY6" fmla="*/ 175585 h 33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9" h="336343">
                    <a:moveTo>
                      <a:pt x="188119" y="175585"/>
                    </a:moveTo>
                    <a:cubicBezTo>
                      <a:pt x="181451" y="82812"/>
                      <a:pt x="101251" y="4230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92107" y="4611"/>
                      <a:pt x="171926" y="83002"/>
                      <a:pt x="178594" y="175585"/>
                    </a:cubicBezTo>
                    <a:cubicBezTo>
                      <a:pt x="184976" y="265311"/>
                      <a:pt x="120110" y="335319"/>
                      <a:pt x="32385" y="336081"/>
                    </a:cubicBezTo>
                    <a:cubicBezTo>
                      <a:pt x="32576" y="336081"/>
                      <a:pt x="32766" y="336081"/>
                      <a:pt x="32956" y="336177"/>
                    </a:cubicBezTo>
                    <a:cubicBezTo>
                      <a:pt x="125254" y="340272"/>
                      <a:pt x="194691" y="268359"/>
                      <a:pt x="188119" y="175585"/>
                    </a:cubicBezTo>
                    <a:close/>
                  </a:path>
                </a:pathLst>
              </a:custGeom>
              <a:solidFill>
                <a:srgbClr val="F879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D103073-BDA5-3923-01C9-6A1E9E7D49BC}"/>
                  </a:ext>
                </a:extLst>
              </p:cNvPr>
              <p:cNvSpPr/>
              <p:nvPr/>
            </p:nvSpPr>
            <p:spPr>
              <a:xfrm>
                <a:off x="2280718" y="612404"/>
                <a:ext cx="351185" cy="355904"/>
              </a:xfrm>
              <a:custGeom>
                <a:avLst/>
                <a:gdLst>
                  <a:gd name="connsiteX0" fmla="*/ 351185 w 351185"/>
                  <a:gd name="connsiteY0" fmla="*/ 127159 h 355904"/>
                  <a:gd name="connsiteX1" fmla="*/ 163829 w 351185"/>
                  <a:gd name="connsiteY1" fmla="*/ 340424 h 355904"/>
                  <a:gd name="connsiteX2" fmla="*/ 12572 w 351185"/>
                  <a:gd name="connsiteY2" fmla="*/ 213265 h 355904"/>
                  <a:gd name="connsiteX3" fmla="*/ 199928 w 351185"/>
                  <a:gd name="connsiteY3" fmla="*/ 0 h 355904"/>
                  <a:gd name="connsiteX4" fmla="*/ 351185 w 351185"/>
                  <a:gd name="connsiteY4" fmla="*/ 127159 h 355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185" h="355904">
                    <a:moveTo>
                      <a:pt x="351185" y="127159"/>
                    </a:moveTo>
                    <a:lnTo>
                      <a:pt x="163829" y="340424"/>
                    </a:lnTo>
                    <a:cubicBezTo>
                      <a:pt x="106393" y="397288"/>
                      <a:pt x="-44197" y="284417"/>
                      <a:pt x="12572" y="213265"/>
                    </a:cubicBezTo>
                    <a:lnTo>
                      <a:pt x="199928" y="0"/>
                    </a:lnTo>
                    <a:lnTo>
                      <a:pt x="351185" y="127159"/>
                    </a:lnTo>
                    <a:close/>
                  </a:path>
                </a:pathLst>
              </a:custGeom>
              <a:gradFill>
                <a:gsLst>
                  <a:gs pos="0">
                    <a:srgbClr val="B40000"/>
                  </a:gs>
                  <a:gs pos="7690">
                    <a:srgbClr val="A20000"/>
                  </a:gs>
                  <a:gs pos="16320">
                    <a:srgbClr val="960000"/>
                  </a:gs>
                  <a:gs pos="24750">
                    <a:srgbClr val="920000"/>
                  </a:gs>
                  <a:gs pos="57580">
                    <a:srgbClr val="B40000"/>
                  </a:gs>
                  <a:gs pos="86870">
                    <a:srgbClr val="FF8484"/>
                  </a:gs>
                  <a:gs pos="99810">
                    <a:srgbClr val="AD2828"/>
                  </a:gs>
                </a:gsLst>
                <a:lin ang="255405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B41F7F0-4992-4EFF-62C5-379F3BEAE90E}"/>
                  </a:ext>
                </a:extLst>
              </p:cNvPr>
              <p:cNvSpPr/>
              <p:nvPr/>
            </p:nvSpPr>
            <p:spPr>
              <a:xfrm>
                <a:off x="2277576" y="612309"/>
                <a:ext cx="203355" cy="356209"/>
              </a:xfrm>
              <a:custGeom>
                <a:avLst/>
                <a:gdLst>
                  <a:gd name="connsiteX0" fmla="*/ 18380 w 203355"/>
                  <a:gd name="connsiteY0" fmla="*/ 210884 h 356209"/>
                  <a:gd name="connsiteX1" fmla="*/ 203355 w 203355"/>
                  <a:gd name="connsiteY1" fmla="*/ 286 h 356209"/>
                  <a:gd name="connsiteX2" fmla="*/ 203070 w 203355"/>
                  <a:gd name="connsiteY2" fmla="*/ 0 h 356209"/>
                  <a:gd name="connsiteX3" fmla="*/ 15713 w 203355"/>
                  <a:gd name="connsiteY3" fmla="*/ 213360 h 356209"/>
                  <a:gd name="connsiteX4" fmla="*/ 166779 w 203355"/>
                  <a:gd name="connsiteY4" fmla="*/ 340805 h 356209"/>
                  <a:gd name="connsiteX5" fmla="*/ 18380 w 203355"/>
                  <a:gd name="connsiteY5" fmla="*/ 210884 h 35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355" h="356209">
                    <a:moveTo>
                      <a:pt x="18380" y="210884"/>
                    </a:moveTo>
                    <a:lnTo>
                      <a:pt x="203355" y="286"/>
                    </a:lnTo>
                    <a:lnTo>
                      <a:pt x="203070" y="0"/>
                    </a:lnTo>
                    <a:lnTo>
                      <a:pt x="15713" y="213360"/>
                    </a:lnTo>
                    <a:cubicBezTo>
                      <a:pt x="-49438" y="285179"/>
                      <a:pt x="105153" y="397383"/>
                      <a:pt x="166779" y="340805"/>
                    </a:cubicBezTo>
                    <a:cubicBezTo>
                      <a:pt x="107439" y="391192"/>
                      <a:pt x="-37437" y="280892"/>
                      <a:pt x="18380" y="2108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00000"/>
                  </a:gs>
                  <a:gs pos="5560">
                    <a:srgbClr val="850000"/>
                  </a:gs>
                  <a:gs pos="15270">
                    <a:srgbClr val="790000"/>
                  </a:gs>
                  <a:gs pos="24750">
                    <a:srgbClr val="750000"/>
                  </a:gs>
                  <a:gs pos="57580">
                    <a:srgbClr val="900000"/>
                  </a:gs>
                  <a:gs pos="86870">
                    <a:srgbClr val="DE5757"/>
                  </a:gs>
                  <a:gs pos="99810">
                    <a:srgbClr val="9E0C0C"/>
                  </a:gs>
                </a:gsLst>
                <a:lin ang="255406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2E06E04B-EA5C-9E1E-5C7E-43F4D82BDEBB}"/>
                  </a:ext>
                </a:extLst>
              </p:cNvPr>
              <p:cNvSpPr/>
              <p:nvPr/>
            </p:nvSpPr>
            <p:spPr>
              <a:xfrm>
                <a:off x="2414954" y="557880"/>
                <a:ext cx="270545" cy="271450"/>
              </a:xfrm>
              <a:custGeom>
                <a:avLst/>
                <a:gdLst>
                  <a:gd name="connsiteX0" fmla="*/ 270194 w 270545"/>
                  <a:gd name="connsiteY0" fmla="*/ 141774 h 271450"/>
                  <a:gd name="connsiteX1" fmla="*/ 144940 w 270545"/>
                  <a:gd name="connsiteY1" fmla="*/ 271314 h 271450"/>
                  <a:gd name="connsiteX2" fmla="*/ 351 w 270545"/>
                  <a:gd name="connsiteY2" fmla="*/ 129677 h 271450"/>
                  <a:gd name="connsiteX3" fmla="*/ 125605 w 270545"/>
                  <a:gd name="connsiteY3" fmla="*/ 137 h 271450"/>
                  <a:gd name="connsiteX4" fmla="*/ 270194 w 270545"/>
                  <a:gd name="connsiteY4" fmla="*/ 141774 h 2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545" h="271450">
                    <a:moveTo>
                      <a:pt x="270194" y="141774"/>
                    </a:moveTo>
                    <a:cubicBezTo>
                      <a:pt x="275528" y="216640"/>
                      <a:pt x="219426" y="274647"/>
                      <a:pt x="144940" y="271314"/>
                    </a:cubicBezTo>
                    <a:cubicBezTo>
                      <a:pt x="70455" y="267980"/>
                      <a:pt x="5685" y="204543"/>
                      <a:pt x="351" y="129677"/>
                    </a:cubicBezTo>
                    <a:cubicBezTo>
                      <a:pt x="-4983" y="54810"/>
                      <a:pt x="51119" y="-3197"/>
                      <a:pt x="125605" y="137"/>
                    </a:cubicBezTo>
                    <a:cubicBezTo>
                      <a:pt x="200090" y="3566"/>
                      <a:pt x="264765" y="66907"/>
                      <a:pt x="270194" y="141774"/>
                    </a:cubicBezTo>
                    <a:close/>
                  </a:path>
                </a:pathLst>
              </a:custGeom>
              <a:solidFill>
                <a:srgbClr val="99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1420788-0FEB-0FA7-6FA3-18A8C177D5D1}"/>
                  </a:ext>
                </a:extLst>
              </p:cNvPr>
              <p:cNvSpPr/>
              <p:nvPr/>
            </p:nvSpPr>
            <p:spPr>
              <a:xfrm>
                <a:off x="2428305" y="561023"/>
                <a:ext cx="254509" cy="255353"/>
              </a:xfrm>
              <a:custGeom>
                <a:avLst/>
                <a:gdLst>
                  <a:gd name="connsiteX0" fmla="*/ 254175 w 254509"/>
                  <a:gd name="connsiteY0" fmla="*/ 133392 h 255353"/>
                  <a:gd name="connsiteX1" fmla="*/ 136351 w 254509"/>
                  <a:gd name="connsiteY1" fmla="*/ 255216 h 255353"/>
                  <a:gd name="connsiteX2" fmla="*/ 334 w 254509"/>
                  <a:gd name="connsiteY2" fmla="*/ 121962 h 255353"/>
                  <a:gd name="connsiteX3" fmla="*/ 118158 w 254509"/>
                  <a:gd name="connsiteY3" fmla="*/ 137 h 255353"/>
                  <a:gd name="connsiteX4" fmla="*/ 254175 w 254509"/>
                  <a:gd name="connsiteY4" fmla="*/ 133392 h 25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509" h="255353">
                    <a:moveTo>
                      <a:pt x="254175" y="133392"/>
                    </a:moveTo>
                    <a:cubicBezTo>
                      <a:pt x="259224" y="203877"/>
                      <a:pt x="206455" y="258455"/>
                      <a:pt x="136351" y="255216"/>
                    </a:cubicBezTo>
                    <a:cubicBezTo>
                      <a:pt x="66247" y="252073"/>
                      <a:pt x="5382" y="192447"/>
                      <a:pt x="334" y="121962"/>
                    </a:cubicBezTo>
                    <a:cubicBezTo>
                      <a:pt x="-4714" y="51477"/>
                      <a:pt x="48054" y="-3102"/>
                      <a:pt x="118158" y="137"/>
                    </a:cubicBezTo>
                    <a:cubicBezTo>
                      <a:pt x="188262" y="3280"/>
                      <a:pt x="249127" y="63002"/>
                      <a:pt x="254175" y="1333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D10606"/>
                  </a:gs>
                  <a:gs pos="11340">
                    <a:srgbClr val="DA1717"/>
                  </a:gs>
                  <a:gs pos="33760">
                    <a:srgbClr val="E93434"/>
                  </a:gs>
                  <a:gs pos="56140">
                    <a:srgbClr val="F34949"/>
                  </a:gs>
                  <a:gs pos="78250">
                    <a:srgbClr val="FA5555"/>
                  </a:gs>
                  <a:gs pos="99810">
                    <a:srgbClr val="FC5959"/>
                  </a:gs>
                </a:gsLst>
                <a:lin ang="255402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FF902B20-49AC-4F44-7881-FBBC1EAAF111}"/>
                  </a:ext>
                </a:extLst>
              </p:cNvPr>
              <p:cNvSpPr/>
              <p:nvPr/>
            </p:nvSpPr>
            <p:spPr>
              <a:xfrm>
                <a:off x="2537986" y="567312"/>
                <a:ext cx="138615" cy="242864"/>
              </a:xfrm>
              <a:custGeom>
                <a:avLst/>
                <a:gdLst>
                  <a:gd name="connsiteX0" fmla="*/ 138303 w 138615"/>
                  <a:gd name="connsiteY0" fmla="*/ 126817 h 242864"/>
                  <a:gd name="connsiteX1" fmla="*/ 8954 w 138615"/>
                  <a:gd name="connsiteY1" fmla="*/ 39 h 242864"/>
                  <a:gd name="connsiteX2" fmla="*/ 0 w 138615"/>
                  <a:gd name="connsiteY2" fmla="*/ 135 h 242864"/>
                  <a:gd name="connsiteX3" fmla="*/ 128778 w 138615"/>
                  <a:gd name="connsiteY3" fmla="*/ 126817 h 242864"/>
                  <a:gd name="connsiteX4" fmla="*/ 25718 w 138615"/>
                  <a:gd name="connsiteY4" fmla="*/ 242641 h 242864"/>
                  <a:gd name="connsiteX5" fmla="*/ 26289 w 138615"/>
                  <a:gd name="connsiteY5" fmla="*/ 242736 h 242864"/>
                  <a:gd name="connsiteX6" fmla="*/ 138303 w 138615"/>
                  <a:gd name="connsiteY6" fmla="*/ 126817 h 24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15" h="242864">
                    <a:moveTo>
                      <a:pt x="138303" y="126817"/>
                    </a:moveTo>
                    <a:cubicBezTo>
                      <a:pt x="133541" y="59761"/>
                      <a:pt x="75629" y="3087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66389" y="3373"/>
                      <a:pt x="124016" y="60047"/>
                      <a:pt x="128778" y="126817"/>
                    </a:cubicBezTo>
                    <a:cubicBezTo>
                      <a:pt x="133350" y="190825"/>
                      <a:pt x="87821" y="240831"/>
                      <a:pt x="25718" y="242641"/>
                    </a:cubicBezTo>
                    <a:cubicBezTo>
                      <a:pt x="25908" y="242641"/>
                      <a:pt x="26099" y="242641"/>
                      <a:pt x="26289" y="242736"/>
                    </a:cubicBezTo>
                    <a:cubicBezTo>
                      <a:pt x="92869" y="245784"/>
                      <a:pt x="143066" y="193873"/>
                      <a:pt x="138303" y="126817"/>
                    </a:cubicBezTo>
                    <a:close/>
                  </a:path>
                </a:pathLst>
              </a:custGeom>
              <a:solidFill>
                <a:srgbClr val="FE96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0F43D4BD-129B-7E86-14A1-D9903167A436}"/>
              </a:ext>
            </a:extLst>
          </p:cNvPr>
          <p:cNvSpPr txBox="1"/>
          <p:nvPr/>
        </p:nvSpPr>
        <p:spPr>
          <a:xfrm>
            <a:off x="8560551" y="2734012"/>
            <a:ext cx="2602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cs typeface="B Yekan" panose="00000400000000000000" pitchFamily="2" charset="-78"/>
              </a:rPr>
              <a:t>(غلامحسین افشردی)</a:t>
            </a:r>
            <a:endParaRPr lang="en-US" sz="1400" dirty="0">
              <a:cs typeface="B Yekan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636DDC-8EBF-031C-0E91-BD988226213D}"/>
              </a:ext>
            </a:extLst>
          </p:cNvPr>
          <p:cNvSpPr txBox="1"/>
          <p:nvPr/>
        </p:nvSpPr>
        <p:spPr>
          <a:xfrm>
            <a:off x="9627836" y="2272985"/>
            <a:ext cx="2377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8F0603"/>
                </a:solidFill>
                <a:cs typeface="B Yekan" panose="00000400000000000000" pitchFamily="2" charset="-78"/>
              </a:rPr>
              <a:t>شهید حسن باقری</a:t>
            </a:r>
            <a:endParaRPr lang="en-US" sz="20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BED609-B7F4-4DCB-C23D-64A6907943D3}"/>
              </a:ext>
            </a:extLst>
          </p:cNvPr>
          <p:cNvSpPr txBox="1"/>
          <p:nvPr/>
        </p:nvSpPr>
        <p:spPr>
          <a:xfrm>
            <a:off x="689387" y="1299162"/>
            <a:ext cx="20666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solidFill>
                  <a:schemeClr val="bg1"/>
                </a:solidFill>
                <a:cs typeface="B Yekan" panose="00000400000000000000" pitchFamily="2" charset="-78"/>
              </a:rPr>
              <a:t>شهادت</a:t>
            </a:r>
            <a:endParaRPr lang="en-US" sz="28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2025E2-0596-B099-D116-7CE62D4C77CE}"/>
              </a:ext>
            </a:extLst>
          </p:cNvPr>
          <p:cNvGrpSpPr/>
          <p:nvPr/>
        </p:nvGrpSpPr>
        <p:grpSpPr>
          <a:xfrm>
            <a:off x="2985593" y="1910777"/>
            <a:ext cx="5029705" cy="846386"/>
            <a:chOff x="3595254" y="1745236"/>
            <a:chExt cx="5029705" cy="846386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F8E69D2-B32C-7DC0-423B-C49334740006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0CE56DA-3773-BE60-A9BC-252854104630}"/>
                </a:ext>
              </a:extLst>
            </p:cNvPr>
            <p:cNvSpPr txBox="1"/>
            <p:nvPr/>
          </p:nvSpPr>
          <p:spPr>
            <a:xfrm>
              <a:off x="3595254" y="1745236"/>
              <a:ext cx="4904166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75207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94DB8A7-5823-DC5E-617C-B5850860503B}"/>
              </a:ext>
            </a:extLst>
          </p:cNvPr>
          <p:cNvGrpSpPr/>
          <p:nvPr/>
        </p:nvGrpSpPr>
        <p:grpSpPr>
          <a:xfrm>
            <a:off x="7801121" y="278366"/>
            <a:ext cx="3612956" cy="4519417"/>
            <a:chOff x="2111946" y="1004719"/>
            <a:chExt cx="1195937" cy="149598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6ACBDD0-5D16-7D85-5A37-5D8DA9B34C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" r="6575" b="15957"/>
            <a:stretch/>
          </p:blipFill>
          <p:spPr>
            <a:xfrm>
              <a:off x="2182808" y="1004719"/>
              <a:ext cx="1125075" cy="1484567"/>
            </a:xfrm>
            <a:prstGeom prst="rect">
              <a:avLst/>
            </a:prstGeom>
          </p:spPr>
        </p:pic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E11A5A49-CE7F-FB3A-8E57-7C1DB685D1DE}"/>
                </a:ext>
              </a:extLst>
            </p:cNvPr>
            <p:cNvSpPr/>
            <p:nvPr/>
          </p:nvSpPr>
          <p:spPr>
            <a:xfrm>
              <a:off x="2111946" y="2234927"/>
              <a:ext cx="1195937" cy="265780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27FD2173-43AA-ABAF-9C01-6E28529D2D0E}"/>
              </a:ext>
            </a:extLst>
          </p:cNvPr>
          <p:cNvSpPr txBox="1"/>
          <p:nvPr/>
        </p:nvSpPr>
        <p:spPr>
          <a:xfrm>
            <a:off x="777923" y="1151453"/>
            <a:ext cx="6206123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2000" b="0" i="0" dirty="0">
                <a:solidFill>
                  <a:srgbClr val="212529"/>
                </a:solidFill>
                <a:effectLst/>
                <a:latin typeface="Vazir" panose="020B0603030804020204" pitchFamily="34" charset="-78"/>
                <a:cs typeface="B Yekan" panose="00000400000000000000" pitchFamily="2" charset="-78"/>
              </a:rPr>
              <a:t>من شرح حال شهید افشردی (باقری) را می‌خواندم در آنجا ذکر شده بود که ایشان هر روز خطاهای خود را مینوشته؛ همین که در توصیه علمای اخلاق و در توصیه‌های بعضی از احادیث و اینها هم هست که خطاهای خودتان را بنویسید، هر شب خودتان را محاسبه کنید. </a:t>
            </a:r>
            <a:endParaRPr lang="en-US" sz="2000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5BE76E-52C1-AAF2-81EE-A7DFF07AF0A5}"/>
              </a:ext>
            </a:extLst>
          </p:cNvPr>
          <p:cNvSpPr txBox="1"/>
          <p:nvPr/>
        </p:nvSpPr>
        <p:spPr>
          <a:xfrm>
            <a:off x="7801121" y="4134709"/>
            <a:ext cx="3612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solidFill>
                  <a:schemeClr val="bg1"/>
                </a:solidFill>
                <a:cs typeface="B Yekan" panose="00000400000000000000" pitchFamily="2" charset="-78"/>
              </a:rPr>
              <a:t>کلام ماندگار</a:t>
            </a:r>
            <a:endParaRPr lang="en-US" sz="1050" dirty="0">
              <a:cs typeface="B Yekan" panose="00000400000000000000" pitchFamily="2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445ECE6-956F-49D9-89B5-B3A8750CE1CA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154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1457A1D4-9AE3-2477-CD90-1223528B9FC2}"/>
              </a:ext>
            </a:extLst>
          </p:cNvPr>
          <p:cNvGrpSpPr/>
          <p:nvPr/>
        </p:nvGrpSpPr>
        <p:grpSpPr>
          <a:xfrm>
            <a:off x="1374567" y="2151726"/>
            <a:ext cx="9442866" cy="2554545"/>
            <a:chOff x="2376051" y="2293267"/>
            <a:chExt cx="9442866" cy="2554545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F5DC8530-4B48-A182-6F42-00CBF9469334}"/>
                </a:ext>
              </a:extLst>
            </p:cNvPr>
            <p:cNvSpPr/>
            <p:nvPr/>
          </p:nvSpPr>
          <p:spPr>
            <a:xfrm>
              <a:off x="11465218" y="2726472"/>
              <a:ext cx="353699" cy="1688137"/>
            </a:xfrm>
            <a:custGeom>
              <a:avLst/>
              <a:gdLst>
                <a:gd name="connsiteX0" fmla="*/ 0 w 263202"/>
                <a:gd name="connsiteY0" fmla="*/ 0 h 1256212"/>
                <a:gd name="connsiteX1" fmla="*/ 263202 w 263202"/>
                <a:gd name="connsiteY1" fmla="*/ 0 h 1256212"/>
                <a:gd name="connsiteX2" fmla="*/ 263202 w 263202"/>
                <a:gd name="connsiteY2" fmla="*/ 91440 h 1256212"/>
                <a:gd name="connsiteX3" fmla="*/ 263202 w 263202"/>
                <a:gd name="connsiteY3" fmla="*/ 91440 h 1256212"/>
                <a:gd name="connsiteX4" fmla="*/ 263202 w 263202"/>
                <a:gd name="connsiteY4" fmla="*/ 1164772 h 1256212"/>
                <a:gd name="connsiteX5" fmla="*/ 263202 w 263202"/>
                <a:gd name="connsiteY5" fmla="*/ 1164772 h 1256212"/>
                <a:gd name="connsiteX6" fmla="*/ 263202 w 263202"/>
                <a:gd name="connsiteY6" fmla="*/ 1256212 h 1256212"/>
                <a:gd name="connsiteX7" fmla="*/ 0 w 263202"/>
                <a:gd name="connsiteY7" fmla="*/ 1256212 h 1256212"/>
                <a:gd name="connsiteX8" fmla="*/ 0 w 263202"/>
                <a:gd name="connsiteY8" fmla="*/ 1164772 h 1256212"/>
                <a:gd name="connsiteX9" fmla="*/ 171762 w 263202"/>
                <a:gd name="connsiteY9" fmla="*/ 1164772 h 1256212"/>
                <a:gd name="connsiteX10" fmla="*/ 171762 w 263202"/>
                <a:gd name="connsiteY10" fmla="*/ 91440 h 1256212"/>
                <a:gd name="connsiteX11" fmla="*/ 0 w 263202"/>
                <a:gd name="connsiteY11" fmla="*/ 91440 h 125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3202" h="1256212">
                  <a:moveTo>
                    <a:pt x="0" y="0"/>
                  </a:moveTo>
                  <a:lnTo>
                    <a:pt x="263202" y="0"/>
                  </a:lnTo>
                  <a:lnTo>
                    <a:pt x="263202" y="91440"/>
                  </a:lnTo>
                  <a:lnTo>
                    <a:pt x="263202" y="91440"/>
                  </a:lnTo>
                  <a:lnTo>
                    <a:pt x="263202" y="1164772"/>
                  </a:lnTo>
                  <a:lnTo>
                    <a:pt x="263202" y="1164772"/>
                  </a:lnTo>
                  <a:lnTo>
                    <a:pt x="263202" y="1256212"/>
                  </a:lnTo>
                  <a:lnTo>
                    <a:pt x="0" y="1256212"/>
                  </a:lnTo>
                  <a:lnTo>
                    <a:pt x="0" y="1164772"/>
                  </a:lnTo>
                  <a:lnTo>
                    <a:pt x="171762" y="1164772"/>
                  </a:lnTo>
                  <a:lnTo>
                    <a:pt x="171762" y="91440"/>
                  </a:lnTo>
                  <a:lnTo>
                    <a:pt x="0" y="9144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3B9F0500-4A6F-7B9C-7BA7-274A1FFA7FF1}"/>
                </a:ext>
              </a:extLst>
            </p:cNvPr>
            <p:cNvSpPr/>
            <p:nvPr/>
          </p:nvSpPr>
          <p:spPr>
            <a:xfrm flipH="1">
              <a:off x="2376051" y="2726472"/>
              <a:ext cx="353699" cy="1688137"/>
            </a:xfrm>
            <a:custGeom>
              <a:avLst/>
              <a:gdLst>
                <a:gd name="connsiteX0" fmla="*/ 0 w 263202"/>
                <a:gd name="connsiteY0" fmla="*/ 0 h 1256212"/>
                <a:gd name="connsiteX1" fmla="*/ 263202 w 263202"/>
                <a:gd name="connsiteY1" fmla="*/ 0 h 1256212"/>
                <a:gd name="connsiteX2" fmla="*/ 263202 w 263202"/>
                <a:gd name="connsiteY2" fmla="*/ 91440 h 1256212"/>
                <a:gd name="connsiteX3" fmla="*/ 263202 w 263202"/>
                <a:gd name="connsiteY3" fmla="*/ 91440 h 1256212"/>
                <a:gd name="connsiteX4" fmla="*/ 263202 w 263202"/>
                <a:gd name="connsiteY4" fmla="*/ 1164772 h 1256212"/>
                <a:gd name="connsiteX5" fmla="*/ 263202 w 263202"/>
                <a:gd name="connsiteY5" fmla="*/ 1164772 h 1256212"/>
                <a:gd name="connsiteX6" fmla="*/ 263202 w 263202"/>
                <a:gd name="connsiteY6" fmla="*/ 1256212 h 1256212"/>
                <a:gd name="connsiteX7" fmla="*/ 0 w 263202"/>
                <a:gd name="connsiteY7" fmla="*/ 1256212 h 1256212"/>
                <a:gd name="connsiteX8" fmla="*/ 0 w 263202"/>
                <a:gd name="connsiteY8" fmla="*/ 1164772 h 1256212"/>
                <a:gd name="connsiteX9" fmla="*/ 171762 w 263202"/>
                <a:gd name="connsiteY9" fmla="*/ 1164772 h 1256212"/>
                <a:gd name="connsiteX10" fmla="*/ 171762 w 263202"/>
                <a:gd name="connsiteY10" fmla="*/ 91440 h 1256212"/>
                <a:gd name="connsiteX11" fmla="*/ 0 w 263202"/>
                <a:gd name="connsiteY11" fmla="*/ 91440 h 125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3202" h="1256212">
                  <a:moveTo>
                    <a:pt x="0" y="0"/>
                  </a:moveTo>
                  <a:lnTo>
                    <a:pt x="263202" y="0"/>
                  </a:lnTo>
                  <a:lnTo>
                    <a:pt x="263202" y="91440"/>
                  </a:lnTo>
                  <a:lnTo>
                    <a:pt x="263202" y="91440"/>
                  </a:lnTo>
                  <a:lnTo>
                    <a:pt x="263202" y="1164772"/>
                  </a:lnTo>
                  <a:lnTo>
                    <a:pt x="263202" y="1164772"/>
                  </a:lnTo>
                  <a:lnTo>
                    <a:pt x="263202" y="1256212"/>
                  </a:lnTo>
                  <a:lnTo>
                    <a:pt x="0" y="1256212"/>
                  </a:lnTo>
                  <a:lnTo>
                    <a:pt x="0" y="1164772"/>
                  </a:lnTo>
                  <a:lnTo>
                    <a:pt x="171762" y="1164772"/>
                  </a:lnTo>
                  <a:lnTo>
                    <a:pt x="171762" y="91440"/>
                  </a:lnTo>
                  <a:lnTo>
                    <a:pt x="0" y="9144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7F311DD-558D-7EDC-B329-C509E77F9EDF}"/>
                </a:ext>
              </a:extLst>
            </p:cNvPr>
            <p:cNvSpPr txBox="1"/>
            <p:nvPr/>
          </p:nvSpPr>
          <p:spPr>
            <a:xfrm>
              <a:off x="2416625" y="2293267"/>
              <a:ext cx="9402292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8000" b="1" dirty="0">
                  <a:solidFill>
                    <a:srgbClr val="8F0603"/>
                  </a:solidFill>
                  <a:cs typeface="B Yekan" panose="00000400000000000000" pitchFamily="2" charset="-78"/>
                </a:rPr>
                <a:t>براش شادی روح این شهید صلوات</a:t>
              </a:r>
              <a:endParaRPr lang="en-US" sz="8000" b="1" dirty="0">
                <a:solidFill>
                  <a:srgbClr val="8F0603"/>
                </a:solidFill>
                <a:cs typeface="B Yeka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56942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357FCC-74AC-B4AA-6BE3-9DA1CD6EE1B2}"/>
              </a:ext>
            </a:extLst>
          </p:cNvPr>
          <p:cNvSpPr txBox="1"/>
          <p:nvPr/>
        </p:nvSpPr>
        <p:spPr>
          <a:xfrm>
            <a:off x="1394854" y="119726"/>
            <a:ext cx="94022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600" b="1" dirty="0">
                <a:solidFill>
                  <a:srgbClr val="8F0603"/>
                </a:solidFill>
                <a:cs typeface="B Yekan" panose="00000400000000000000" pitchFamily="2" charset="-78"/>
              </a:rPr>
              <a:t>آیکون های قالب پاورپوینت</a:t>
            </a:r>
            <a:endParaRPr lang="en-US" sz="66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381E7757-C958-931E-CAC6-651B62E33322}"/>
              </a:ext>
            </a:extLst>
          </p:cNvPr>
          <p:cNvGrpSpPr/>
          <p:nvPr/>
        </p:nvGrpSpPr>
        <p:grpSpPr>
          <a:xfrm>
            <a:off x="7820991" y="1664985"/>
            <a:ext cx="662268" cy="662268"/>
            <a:chOff x="9730166" y="1723173"/>
            <a:chExt cx="607294" cy="607294"/>
          </a:xfrm>
          <a:solidFill>
            <a:srgbClr val="000000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BB6B86A-95BC-E268-8BF6-EF175B6EF66E}"/>
                </a:ext>
              </a:extLst>
            </p:cNvPr>
            <p:cNvSpPr/>
            <p:nvPr/>
          </p:nvSpPr>
          <p:spPr>
            <a:xfrm>
              <a:off x="9987043" y="2011334"/>
              <a:ext cx="91270" cy="73614"/>
            </a:xfrm>
            <a:custGeom>
              <a:avLst/>
              <a:gdLst>
                <a:gd name="connsiteX0" fmla="*/ 45635 w 91270"/>
                <a:gd name="connsiteY0" fmla="*/ 0 h 73614"/>
                <a:gd name="connsiteX1" fmla="*/ 0 w 91270"/>
                <a:gd name="connsiteY1" fmla="*/ 45635 h 73614"/>
                <a:gd name="connsiteX2" fmla="*/ 0 w 91270"/>
                <a:gd name="connsiteY2" fmla="*/ 73615 h 73614"/>
                <a:gd name="connsiteX3" fmla="*/ 91270 w 91270"/>
                <a:gd name="connsiteY3" fmla="*/ 73615 h 73614"/>
                <a:gd name="connsiteX4" fmla="*/ 91270 w 91270"/>
                <a:gd name="connsiteY4" fmla="*/ 45635 h 73614"/>
                <a:gd name="connsiteX5" fmla="*/ 45635 w 91270"/>
                <a:gd name="connsiteY5" fmla="*/ 0 h 73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270" h="73614">
                  <a:moveTo>
                    <a:pt x="45635" y="0"/>
                  </a:moveTo>
                  <a:cubicBezTo>
                    <a:pt x="20753" y="0"/>
                    <a:pt x="0" y="20752"/>
                    <a:pt x="0" y="45635"/>
                  </a:cubicBezTo>
                  <a:lnTo>
                    <a:pt x="0" y="73615"/>
                  </a:lnTo>
                  <a:lnTo>
                    <a:pt x="91270" y="73615"/>
                  </a:lnTo>
                  <a:lnTo>
                    <a:pt x="91270" y="45635"/>
                  </a:lnTo>
                  <a:cubicBezTo>
                    <a:pt x="91270" y="20752"/>
                    <a:pt x="70517" y="0"/>
                    <a:pt x="45635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A016924-613E-CE3F-246C-221F8EF05DBD}"/>
                </a:ext>
              </a:extLst>
            </p:cNvPr>
            <p:cNvSpPr/>
            <p:nvPr/>
          </p:nvSpPr>
          <p:spPr>
            <a:xfrm>
              <a:off x="10004698" y="1942985"/>
              <a:ext cx="55959" cy="55959"/>
            </a:xfrm>
            <a:custGeom>
              <a:avLst/>
              <a:gdLst>
                <a:gd name="connsiteX0" fmla="*/ 27979 w 55959"/>
                <a:gd name="connsiteY0" fmla="*/ 55959 h 55959"/>
                <a:gd name="connsiteX1" fmla="*/ 55959 w 55959"/>
                <a:gd name="connsiteY1" fmla="*/ 27980 h 55959"/>
                <a:gd name="connsiteX2" fmla="*/ 27979 w 55959"/>
                <a:gd name="connsiteY2" fmla="*/ 0 h 55959"/>
                <a:gd name="connsiteX3" fmla="*/ 0 w 55959"/>
                <a:gd name="connsiteY3" fmla="*/ 27980 h 55959"/>
                <a:gd name="connsiteX4" fmla="*/ 27979 w 55959"/>
                <a:gd name="connsiteY4" fmla="*/ 55959 h 55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59" h="55959">
                  <a:moveTo>
                    <a:pt x="27979" y="55959"/>
                  </a:moveTo>
                  <a:cubicBezTo>
                    <a:pt x="43570" y="55959"/>
                    <a:pt x="55959" y="43467"/>
                    <a:pt x="55959" y="27980"/>
                  </a:cubicBezTo>
                  <a:cubicBezTo>
                    <a:pt x="55959" y="12390"/>
                    <a:pt x="43570" y="0"/>
                    <a:pt x="27979" y="0"/>
                  </a:cubicBezTo>
                  <a:cubicBezTo>
                    <a:pt x="12390" y="0"/>
                    <a:pt x="0" y="12390"/>
                    <a:pt x="0" y="27980"/>
                  </a:cubicBezTo>
                  <a:cubicBezTo>
                    <a:pt x="0" y="43467"/>
                    <a:pt x="12390" y="55959"/>
                    <a:pt x="27979" y="55959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1A9795C-B030-2981-BECB-C8C388ABC655}"/>
                </a:ext>
              </a:extLst>
            </p:cNvPr>
            <p:cNvSpPr/>
            <p:nvPr/>
          </p:nvSpPr>
          <p:spPr>
            <a:xfrm>
              <a:off x="9730166" y="1723173"/>
              <a:ext cx="607294" cy="607294"/>
            </a:xfrm>
            <a:custGeom>
              <a:avLst/>
              <a:gdLst>
                <a:gd name="connsiteX0" fmla="*/ 601100 w 607294"/>
                <a:gd name="connsiteY0" fmla="*/ 297453 h 607294"/>
                <a:gd name="connsiteX1" fmla="*/ 543076 w 607294"/>
                <a:gd name="connsiteY1" fmla="*/ 297453 h 607294"/>
                <a:gd name="connsiteX2" fmla="*/ 309842 w 607294"/>
                <a:gd name="connsiteY2" fmla="*/ 64219 h 607294"/>
                <a:gd name="connsiteX3" fmla="*/ 309842 w 607294"/>
                <a:gd name="connsiteY3" fmla="*/ 6195 h 607294"/>
                <a:gd name="connsiteX4" fmla="*/ 303648 w 607294"/>
                <a:gd name="connsiteY4" fmla="*/ 0 h 607294"/>
                <a:gd name="connsiteX5" fmla="*/ 297453 w 607294"/>
                <a:gd name="connsiteY5" fmla="*/ 6195 h 607294"/>
                <a:gd name="connsiteX6" fmla="*/ 297453 w 607294"/>
                <a:gd name="connsiteY6" fmla="*/ 64219 h 607294"/>
                <a:gd name="connsiteX7" fmla="*/ 64220 w 607294"/>
                <a:gd name="connsiteY7" fmla="*/ 297453 h 607294"/>
                <a:gd name="connsiteX8" fmla="*/ 6195 w 607294"/>
                <a:gd name="connsiteY8" fmla="*/ 297453 h 607294"/>
                <a:gd name="connsiteX9" fmla="*/ 0 w 607294"/>
                <a:gd name="connsiteY9" fmla="*/ 303647 h 607294"/>
                <a:gd name="connsiteX10" fmla="*/ 6195 w 607294"/>
                <a:gd name="connsiteY10" fmla="*/ 309842 h 607294"/>
                <a:gd name="connsiteX11" fmla="*/ 64220 w 607294"/>
                <a:gd name="connsiteY11" fmla="*/ 309842 h 607294"/>
                <a:gd name="connsiteX12" fmla="*/ 297453 w 607294"/>
                <a:gd name="connsiteY12" fmla="*/ 543075 h 607294"/>
                <a:gd name="connsiteX13" fmla="*/ 297453 w 607294"/>
                <a:gd name="connsiteY13" fmla="*/ 601100 h 607294"/>
                <a:gd name="connsiteX14" fmla="*/ 303648 w 607294"/>
                <a:gd name="connsiteY14" fmla="*/ 607295 h 607294"/>
                <a:gd name="connsiteX15" fmla="*/ 309842 w 607294"/>
                <a:gd name="connsiteY15" fmla="*/ 601100 h 607294"/>
                <a:gd name="connsiteX16" fmla="*/ 309842 w 607294"/>
                <a:gd name="connsiteY16" fmla="*/ 543179 h 607294"/>
                <a:gd name="connsiteX17" fmla="*/ 543076 w 607294"/>
                <a:gd name="connsiteY17" fmla="*/ 309945 h 607294"/>
                <a:gd name="connsiteX18" fmla="*/ 601100 w 607294"/>
                <a:gd name="connsiteY18" fmla="*/ 309945 h 607294"/>
                <a:gd name="connsiteX19" fmla="*/ 607295 w 607294"/>
                <a:gd name="connsiteY19" fmla="*/ 303751 h 607294"/>
                <a:gd name="connsiteX20" fmla="*/ 601100 w 607294"/>
                <a:gd name="connsiteY20" fmla="*/ 297453 h 607294"/>
                <a:gd name="connsiteX21" fmla="*/ 296317 w 607294"/>
                <a:gd name="connsiteY21" fmla="*/ 102627 h 607294"/>
                <a:gd name="connsiteX22" fmla="*/ 296317 w 607294"/>
                <a:gd name="connsiteY22" fmla="*/ 116152 h 607294"/>
                <a:gd name="connsiteX23" fmla="*/ 114913 w 607294"/>
                <a:gd name="connsiteY23" fmla="*/ 297556 h 607294"/>
                <a:gd name="connsiteX24" fmla="*/ 101388 w 607294"/>
                <a:gd name="connsiteY24" fmla="*/ 297556 h 607294"/>
                <a:gd name="connsiteX25" fmla="*/ 296317 w 607294"/>
                <a:gd name="connsiteY25" fmla="*/ 102627 h 607294"/>
                <a:gd name="connsiteX26" fmla="*/ 224767 w 607294"/>
                <a:gd name="connsiteY26" fmla="*/ 291258 h 607294"/>
                <a:gd name="connsiteX27" fmla="*/ 224767 w 607294"/>
                <a:gd name="connsiteY27" fmla="*/ 317173 h 607294"/>
                <a:gd name="connsiteX28" fmla="*/ 198852 w 607294"/>
                <a:gd name="connsiteY28" fmla="*/ 317173 h 607294"/>
                <a:gd name="connsiteX29" fmla="*/ 198852 w 607294"/>
                <a:gd name="connsiteY29" fmla="*/ 291258 h 607294"/>
                <a:gd name="connsiteX30" fmla="*/ 224767 w 607294"/>
                <a:gd name="connsiteY30" fmla="*/ 291258 h 607294"/>
                <a:gd name="connsiteX31" fmla="*/ 296317 w 607294"/>
                <a:gd name="connsiteY31" fmla="*/ 504874 h 607294"/>
                <a:gd name="connsiteX32" fmla="*/ 102420 w 607294"/>
                <a:gd name="connsiteY32" fmla="*/ 310978 h 607294"/>
                <a:gd name="connsiteX33" fmla="*/ 115945 w 607294"/>
                <a:gd name="connsiteY33" fmla="*/ 310978 h 607294"/>
                <a:gd name="connsiteX34" fmla="*/ 297349 w 607294"/>
                <a:gd name="connsiteY34" fmla="*/ 492382 h 607294"/>
                <a:gd name="connsiteX35" fmla="*/ 297349 w 607294"/>
                <a:gd name="connsiteY35" fmla="*/ 504874 h 607294"/>
                <a:gd name="connsiteX36" fmla="*/ 296317 w 607294"/>
                <a:gd name="connsiteY36" fmla="*/ 504874 h 607294"/>
                <a:gd name="connsiteX37" fmla="*/ 250682 w 607294"/>
                <a:gd name="connsiteY37" fmla="*/ 375300 h 607294"/>
                <a:gd name="connsiteX38" fmla="*/ 244487 w 607294"/>
                <a:gd name="connsiteY38" fmla="*/ 369105 h 607294"/>
                <a:gd name="connsiteX39" fmla="*/ 244487 w 607294"/>
                <a:gd name="connsiteY39" fmla="*/ 334931 h 607294"/>
                <a:gd name="connsiteX40" fmla="*/ 278662 w 607294"/>
                <a:gd name="connsiteY40" fmla="*/ 282069 h 607294"/>
                <a:gd name="connsiteX41" fmla="*/ 262039 w 607294"/>
                <a:gd name="connsiteY41" fmla="*/ 248927 h 607294"/>
                <a:gd name="connsiteX42" fmla="*/ 303544 w 607294"/>
                <a:gd name="connsiteY42" fmla="*/ 207422 h 607294"/>
                <a:gd name="connsiteX43" fmla="*/ 345049 w 607294"/>
                <a:gd name="connsiteY43" fmla="*/ 248927 h 607294"/>
                <a:gd name="connsiteX44" fmla="*/ 328426 w 607294"/>
                <a:gd name="connsiteY44" fmla="*/ 282069 h 607294"/>
                <a:gd name="connsiteX45" fmla="*/ 362601 w 607294"/>
                <a:gd name="connsiteY45" fmla="*/ 334931 h 607294"/>
                <a:gd name="connsiteX46" fmla="*/ 362601 w 607294"/>
                <a:gd name="connsiteY46" fmla="*/ 369105 h 607294"/>
                <a:gd name="connsiteX47" fmla="*/ 356406 w 607294"/>
                <a:gd name="connsiteY47" fmla="*/ 375300 h 607294"/>
                <a:gd name="connsiteX48" fmla="*/ 250682 w 607294"/>
                <a:gd name="connsiteY48" fmla="*/ 375300 h 607294"/>
                <a:gd name="connsiteX49" fmla="*/ 308707 w 607294"/>
                <a:gd name="connsiteY49" fmla="*/ 504874 h 607294"/>
                <a:gd name="connsiteX50" fmla="*/ 308707 w 607294"/>
                <a:gd name="connsiteY50" fmla="*/ 491349 h 607294"/>
                <a:gd name="connsiteX51" fmla="*/ 490111 w 607294"/>
                <a:gd name="connsiteY51" fmla="*/ 309945 h 607294"/>
                <a:gd name="connsiteX52" fmla="*/ 503636 w 607294"/>
                <a:gd name="connsiteY52" fmla="*/ 309945 h 607294"/>
                <a:gd name="connsiteX53" fmla="*/ 308707 w 607294"/>
                <a:gd name="connsiteY53" fmla="*/ 504874 h 607294"/>
                <a:gd name="connsiteX54" fmla="*/ 380256 w 607294"/>
                <a:gd name="connsiteY54" fmla="*/ 317173 h 607294"/>
                <a:gd name="connsiteX55" fmla="*/ 380256 w 607294"/>
                <a:gd name="connsiteY55" fmla="*/ 291258 h 607294"/>
                <a:gd name="connsiteX56" fmla="*/ 406171 w 607294"/>
                <a:gd name="connsiteY56" fmla="*/ 291258 h 607294"/>
                <a:gd name="connsiteX57" fmla="*/ 406171 w 607294"/>
                <a:gd name="connsiteY57" fmla="*/ 317173 h 607294"/>
                <a:gd name="connsiteX58" fmla="*/ 380256 w 607294"/>
                <a:gd name="connsiteY58" fmla="*/ 317173 h 607294"/>
                <a:gd name="connsiteX59" fmla="*/ 490111 w 607294"/>
                <a:gd name="connsiteY59" fmla="*/ 297453 h 607294"/>
                <a:gd name="connsiteX60" fmla="*/ 308707 w 607294"/>
                <a:gd name="connsiteY60" fmla="*/ 116049 h 607294"/>
                <a:gd name="connsiteX61" fmla="*/ 308707 w 607294"/>
                <a:gd name="connsiteY61" fmla="*/ 102524 h 607294"/>
                <a:gd name="connsiteX62" fmla="*/ 502603 w 607294"/>
                <a:gd name="connsiteY62" fmla="*/ 296420 h 607294"/>
                <a:gd name="connsiteX63" fmla="*/ 490111 w 607294"/>
                <a:gd name="connsiteY63" fmla="*/ 296420 h 607294"/>
                <a:gd name="connsiteX64" fmla="*/ 490111 w 607294"/>
                <a:gd name="connsiteY64" fmla="*/ 297453 h 60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7294" h="607294">
                  <a:moveTo>
                    <a:pt x="601100" y="297453"/>
                  </a:moveTo>
                  <a:lnTo>
                    <a:pt x="543076" y="297453"/>
                  </a:lnTo>
                  <a:cubicBezTo>
                    <a:pt x="539978" y="169943"/>
                    <a:pt x="437351" y="67317"/>
                    <a:pt x="309842" y="64219"/>
                  </a:cubicBezTo>
                  <a:lnTo>
                    <a:pt x="309842" y="6195"/>
                  </a:lnTo>
                  <a:cubicBezTo>
                    <a:pt x="309842" y="3097"/>
                    <a:pt x="306745" y="0"/>
                    <a:pt x="303648" y="0"/>
                  </a:cubicBezTo>
                  <a:cubicBezTo>
                    <a:pt x="300550" y="0"/>
                    <a:pt x="297453" y="3097"/>
                    <a:pt x="297453" y="6195"/>
                  </a:cubicBezTo>
                  <a:lnTo>
                    <a:pt x="297453" y="64219"/>
                  </a:lnTo>
                  <a:cubicBezTo>
                    <a:pt x="169944" y="67317"/>
                    <a:pt x="67317" y="169943"/>
                    <a:pt x="64220" y="297453"/>
                  </a:cubicBezTo>
                  <a:lnTo>
                    <a:pt x="6195" y="297453"/>
                  </a:lnTo>
                  <a:cubicBezTo>
                    <a:pt x="3097" y="297453"/>
                    <a:pt x="0" y="300550"/>
                    <a:pt x="0" y="303647"/>
                  </a:cubicBezTo>
                  <a:cubicBezTo>
                    <a:pt x="0" y="306745"/>
                    <a:pt x="3097" y="309842"/>
                    <a:pt x="6195" y="309842"/>
                  </a:cubicBezTo>
                  <a:lnTo>
                    <a:pt x="64220" y="309842"/>
                  </a:lnTo>
                  <a:cubicBezTo>
                    <a:pt x="67317" y="437351"/>
                    <a:pt x="169944" y="539978"/>
                    <a:pt x="297453" y="543075"/>
                  </a:cubicBezTo>
                  <a:lnTo>
                    <a:pt x="297453" y="601100"/>
                  </a:lnTo>
                  <a:cubicBezTo>
                    <a:pt x="297453" y="604197"/>
                    <a:pt x="300550" y="607295"/>
                    <a:pt x="303648" y="607295"/>
                  </a:cubicBezTo>
                  <a:cubicBezTo>
                    <a:pt x="306745" y="607295"/>
                    <a:pt x="309842" y="604197"/>
                    <a:pt x="309842" y="601100"/>
                  </a:cubicBezTo>
                  <a:lnTo>
                    <a:pt x="309842" y="543179"/>
                  </a:lnTo>
                  <a:cubicBezTo>
                    <a:pt x="437351" y="540081"/>
                    <a:pt x="539978" y="437455"/>
                    <a:pt x="543076" y="309945"/>
                  </a:cubicBezTo>
                  <a:lnTo>
                    <a:pt x="601100" y="309945"/>
                  </a:lnTo>
                  <a:cubicBezTo>
                    <a:pt x="604198" y="309945"/>
                    <a:pt x="607295" y="306848"/>
                    <a:pt x="607295" y="303751"/>
                  </a:cubicBezTo>
                  <a:cubicBezTo>
                    <a:pt x="607295" y="300653"/>
                    <a:pt x="604198" y="297453"/>
                    <a:pt x="601100" y="297453"/>
                  </a:cubicBezTo>
                  <a:close/>
                  <a:moveTo>
                    <a:pt x="296317" y="102627"/>
                  </a:moveTo>
                  <a:lnTo>
                    <a:pt x="296317" y="116152"/>
                  </a:lnTo>
                  <a:cubicBezTo>
                    <a:pt x="197820" y="119249"/>
                    <a:pt x="118010" y="199059"/>
                    <a:pt x="114913" y="297556"/>
                  </a:cubicBezTo>
                  <a:lnTo>
                    <a:pt x="101388" y="297556"/>
                  </a:lnTo>
                  <a:cubicBezTo>
                    <a:pt x="105518" y="191728"/>
                    <a:pt x="190490" y="106757"/>
                    <a:pt x="296317" y="102627"/>
                  </a:cubicBezTo>
                  <a:close/>
                  <a:moveTo>
                    <a:pt x="224767" y="291258"/>
                  </a:moveTo>
                  <a:lnTo>
                    <a:pt x="224767" y="317173"/>
                  </a:lnTo>
                  <a:lnTo>
                    <a:pt x="198852" y="317173"/>
                  </a:lnTo>
                  <a:lnTo>
                    <a:pt x="198852" y="291258"/>
                  </a:lnTo>
                  <a:lnTo>
                    <a:pt x="224767" y="291258"/>
                  </a:lnTo>
                  <a:close/>
                  <a:moveTo>
                    <a:pt x="296317" y="504874"/>
                  </a:moveTo>
                  <a:cubicBezTo>
                    <a:pt x="190593" y="501777"/>
                    <a:pt x="105518" y="415670"/>
                    <a:pt x="102420" y="310978"/>
                  </a:cubicBezTo>
                  <a:lnTo>
                    <a:pt x="115945" y="310978"/>
                  </a:lnTo>
                  <a:cubicBezTo>
                    <a:pt x="119043" y="409475"/>
                    <a:pt x="198852" y="489284"/>
                    <a:pt x="297349" y="492382"/>
                  </a:cubicBezTo>
                  <a:lnTo>
                    <a:pt x="297349" y="504874"/>
                  </a:lnTo>
                  <a:lnTo>
                    <a:pt x="296317" y="504874"/>
                  </a:lnTo>
                  <a:close/>
                  <a:moveTo>
                    <a:pt x="250682" y="375300"/>
                  </a:moveTo>
                  <a:cubicBezTo>
                    <a:pt x="247584" y="375300"/>
                    <a:pt x="244487" y="372203"/>
                    <a:pt x="244487" y="369105"/>
                  </a:cubicBezTo>
                  <a:lnTo>
                    <a:pt x="244487" y="334931"/>
                  </a:lnTo>
                  <a:cubicBezTo>
                    <a:pt x="244487" y="311081"/>
                    <a:pt x="259045" y="291361"/>
                    <a:pt x="278662" y="282069"/>
                  </a:cubicBezTo>
                  <a:cubicBezTo>
                    <a:pt x="268337" y="274842"/>
                    <a:pt x="262039" y="262349"/>
                    <a:pt x="262039" y="248927"/>
                  </a:cubicBezTo>
                  <a:cubicBezTo>
                    <a:pt x="262039" y="226109"/>
                    <a:pt x="280727" y="207422"/>
                    <a:pt x="303544" y="207422"/>
                  </a:cubicBezTo>
                  <a:cubicBezTo>
                    <a:pt x="326361" y="207422"/>
                    <a:pt x="345049" y="226109"/>
                    <a:pt x="345049" y="248927"/>
                  </a:cubicBezTo>
                  <a:cubicBezTo>
                    <a:pt x="345049" y="262452"/>
                    <a:pt x="338854" y="274842"/>
                    <a:pt x="328426" y="282069"/>
                  </a:cubicBezTo>
                  <a:cubicBezTo>
                    <a:pt x="349179" y="291361"/>
                    <a:pt x="362601" y="311081"/>
                    <a:pt x="362601" y="334931"/>
                  </a:cubicBezTo>
                  <a:lnTo>
                    <a:pt x="362601" y="369105"/>
                  </a:lnTo>
                  <a:cubicBezTo>
                    <a:pt x="362601" y="372203"/>
                    <a:pt x="359504" y="375300"/>
                    <a:pt x="356406" y="375300"/>
                  </a:cubicBezTo>
                  <a:lnTo>
                    <a:pt x="250682" y="375300"/>
                  </a:lnTo>
                  <a:close/>
                  <a:moveTo>
                    <a:pt x="308707" y="504874"/>
                  </a:moveTo>
                  <a:lnTo>
                    <a:pt x="308707" y="491349"/>
                  </a:lnTo>
                  <a:cubicBezTo>
                    <a:pt x="407203" y="488252"/>
                    <a:pt x="487013" y="408442"/>
                    <a:pt x="490111" y="309945"/>
                  </a:cubicBezTo>
                  <a:lnTo>
                    <a:pt x="503636" y="309945"/>
                  </a:lnTo>
                  <a:cubicBezTo>
                    <a:pt x="499506" y="415670"/>
                    <a:pt x="414431" y="500745"/>
                    <a:pt x="308707" y="504874"/>
                  </a:cubicBezTo>
                  <a:close/>
                  <a:moveTo>
                    <a:pt x="380256" y="317173"/>
                  </a:moveTo>
                  <a:lnTo>
                    <a:pt x="380256" y="291258"/>
                  </a:lnTo>
                  <a:lnTo>
                    <a:pt x="406171" y="291258"/>
                  </a:lnTo>
                  <a:lnTo>
                    <a:pt x="406171" y="317173"/>
                  </a:lnTo>
                  <a:lnTo>
                    <a:pt x="380256" y="317173"/>
                  </a:lnTo>
                  <a:close/>
                  <a:moveTo>
                    <a:pt x="490111" y="297453"/>
                  </a:moveTo>
                  <a:cubicBezTo>
                    <a:pt x="487013" y="198956"/>
                    <a:pt x="407203" y="119146"/>
                    <a:pt x="308707" y="116049"/>
                  </a:cubicBezTo>
                  <a:lnTo>
                    <a:pt x="308707" y="102524"/>
                  </a:lnTo>
                  <a:cubicBezTo>
                    <a:pt x="414431" y="105621"/>
                    <a:pt x="499506" y="191728"/>
                    <a:pt x="502603" y="296420"/>
                  </a:cubicBezTo>
                  <a:lnTo>
                    <a:pt x="490111" y="296420"/>
                  </a:lnTo>
                  <a:lnTo>
                    <a:pt x="490111" y="297453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" name="Graphic 3">
            <a:extLst>
              <a:ext uri="{FF2B5EF4-FFF2-40B4-BE49-F238E27FC236}">
                <a16:creationId xmlns:a16="http://schemas.microsoft.com/office/drawing/2014/main" id="{53D7E061-7CF0-E675-2C5B-379D9B4627B9}"/>
              </a:ext>
            </a:extLst>
          </p:cNvPr>
          <p:cNvGrpSpPr/>
          <p:nvPr/>
        </p:nvGrpSpPr>
        <p:grpSpPr>
          <a:xfrm>
            <a:off x="6392079" y="1665211"/>
            <a:ext cx="666547" cy="666547"/>
            <a:chOff x="8419867" y="1723380"/>
            <a:chExt cx="611218" cy="611218"/>
          </a:xfrm>
          <a:solidFill>
            <a:srgbClr val="000000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93BD0A2-A14D-24D4-4357-2D83C216814A}"/>
                </a:ext>
              </a:extLst>
            </p:cNvPr>
            <p:cNvSpPr/>
            <p:nvPr/>
          </p:nvSpPr>
          <p:spPr>
            <a:xfrm>
              <a:off x="8680668" y="1903544"/>
              <a:ext cx="91269" cy="91269"/>
            </a:xfrm>
            <a:custGeom>
              <a:avLst/>
              <a:gdLst>
                <a:gd name="connsiteX0" fmla="*/ 91269 w 91269"/>
                <a:gd name="connsiteY0" fmla="*/ 45635 h 91269"/>
                <a:gd name="connsiteX1" fmla="*/ 45635 w 91269"/>
                <a:gd name="connsiteY1" fmla="*/ 0 h 91269"/>
                <a:gd name="connsiteX2" fmla="*/ 0 w 91269"/>
                <a:gd name="connsiteY2" fmla="*/ 45635 h 91269"/>
                <a:gd name="connsiteX3" fmla="*/ 45635 w 91269"/>
                <a:gd name="connsiteY3" fmla="*/ 91270 h 91269"/>
                <a:gd name="connsiteX4" fmla="*/ 91269 w 91269"/>
                <a:gd name="connsiteY4" fmla="*/ 45635 h 91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269" h="91269">
                  <a:moveTo>
                    <a:pt x="91269" y="45635"/>
                  </a:moveTo>
                  <a:cubicBezTo>
                    <a:pt x="91269" y="20753"/>
                    <a:pt x="70517" y="0"/>
                    <a:pt x="45635" y="0"/>
                  </a:cubicBezTo>
                  <a:cubicBezTo>
                    <a:pt x="20752" y="0"/>
                    <a:pt x="0" y="20753"/>
                    <a:pt x="0" y="45635"/>
                  </a:cubicBezTo>
                  <a:cubicBezTo>
                    <a:pt x="0" y="70517"/>
                    <a:pt x="20752" y="91270"/>
                    <a:pt x="45635" y="91270"/>
                  </a:cubicBezTo>
                  <a:cubicBezTo>
                    <a:pt x="70517" y="91166"/>
                    <a:pt x="91269" y="70517"/>
                    <a:pt x="91269" y="45635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8DD0280-EE4C-38A2-4C89-AC545154EE57}"/>
                </a:ext>
              </a:extLst>
            </p:cNvPr>
            <p:cNvSpPr/>
            <p:nvPr/>
          </p:nvSpPr>
          <p:spPr>
            <a:xfrm>
              <a:off x="8654753" y="2007204"/>
              <a:ext cx="143099" cy="117184"/>
            </a:xfrm>
            <a:custGeom>
              <a:avLst/>
              <a:gdLst>
                <a:gd name="connsiteX0" fmla="*/ 71550 w 143099"/>
                <a:gd name="connsiteY0" fmla="*/ 0 h 117184"/>
                <a:gd name="connsiteX1" fmla="*/ 0 w 143099"/>
                <a:gd name="connsiteY1" fmla="*/ 71550 h 117184"/>
                <a:gd name="connsiteX2" fmla="*/ 0 w 143099"/>
                <a:gd name="connsiteY2" fmla="*/ 117185 h 117184"/>
                <a:gd name="connsiteX3" fmla="*/ 143099 w 143099"/>
                <a:gd name="connsiteY3" fmla="*/ 117185 h 117184"/>
                <a:gd name="connsiteX4" fmla="*/ 143099 w 143099"/>
                <a:gd name="connsiteY4" fmla="*/ 71550 h 117184"/>
                <a:gd name="connsiteX5" fmla="*/ 71550 w 143099"/>
                <a:gd name="connsiteY5" fmla="*/ 0 h 11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099" h="117184">
                  <a:moveTo>
                    <a:pt x="71550" y="0"/>
                  </a:moveTo>
                  <a:cubicBezTo>
                    <a:pt x="32109" y="0"/>
                    <a:pt x="0" y="32110"/>
                    <a:pt x="0" y="71550"/>
                  </a:cubicBezTo>
                  <a:lnTo>
                    <a:pt x="0" y="117185"/>
                  </a:lnTo>
                  <a:lnTo>
                    <a:pt x="143099" y="117185"/>
                  </a:lnTo>
                  <a:lnTo>
                    <a:pt x="143099" y="71550"/>
                  </a:lnTo>
                  <a:cubicBezTo>
                    <a:pt x="143099" y="32110"/>
                    <a:pt x="110990" y="0"/>
                    <a:pt x="71550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2FD4610-BE15-5DEB-B1EC-1826E7B55D8D}"/>
                </a:ext>
              </a:extLst>
            </p:cNvPr>
            <p:cNvSpPr/>
            <p:nvPr/>
          </p:nvSpPr>
          <p:spPr>
            <a:xfrm>
              <a:off x="8419867" y="1723380"/>
              <a:ext cx="611218" cy="611218"/>
            </a:xfrm>
            <a:custGeom>
              <a:avLst/>
              <a:gdLst>
                <a:gd name="connsiteX0" fmla="*/ 611218 w 611218"/>
                <a:gd name="connsiteY0" fmla="*/ 302512 h 611218"/>
                <a:gd name="connsiteX1" fmla="*/ 611218 w 611218"/>
                <a:gd name="connsiteY1" fmla="*/ 302512 h 611218"/>
                <a:gd name="connsiteX2" fmla="*/ 611218 w 611218"/>
                <a:gd name="connsiteY2" fmla="*/ 301479 h 611218"/>
                <a:gd name="connsiteX3" fmla="*/ 611218 w 611218"/>
                <a:gd name="connsiteY3" fmla="*/ 300447 h 611218"/>
                <a:gd name="connsiteX4" fmla="*/ 611218 w 611218"/>
                <a:gd name="connsiteY4" fmla="*/ 300447 h 611218"/>
                <a:gd name="connsiteX5" fmla="*/ 610185 w 611218"/>
                <a:gd name="connsiteY5" fmla="*/ 299414 h 611218"/>
                <a:gd name="connsiteX6" fmla="*/ 584270 w 611218"/>
                <a:gd name="connsiteY6" fmla="*/ 273499 h 611218"/>
                <a:gd name="connsiteX7" fmla="*/ 574979 w 611218"/>
                <a:gd name="connsiteY7" fmla="*/ 273499 h 611218"/>
                <a:gd name="connsiteX8" fmla="*/ 574979 w 611218"/>
                <a:gd name="connsiteY8" fmla="*/ 282792 h 611218"/>
                <a:gd name="connsiteX9" fmla="*/ 589536 w 611218"/>
                <a:gd name="connsiteY9" fmla="*/ 297349 h 611218"/>
                <a:gd name="connsiteX10" fmla="*/ 507662 w 611218"/>
                <a:gd name="connsiteY10" fmla="*/ 297349 h 611218"/>
                <a:gd name="connsiteX11" fmla="*/ 453768 w 611218"/>
                <a:gd name="connsiteY11" fmla="*/ 166743 h 611218"/>
                <a:gd name="connsiteX12" fmla="*/ 511792 w 611218"/>
                <a:gd name="connsiteY12" fmla="*/ 108718 h 611218"/>
                <a:gd name="connsiteX13" fmla="*/ 511792 w 611218"/>
                <a:gd name="connsiteY13" fmla="*/ 129471 h 611218"/>
                <a:gd name="connsiteX14" fmla="*/ 517987 w 611218"/>
                <a:gd name="connsiteY14" fmla="*/ 135666 h 611218"/>
                <a:gd name="connsiteX15" fmla="*/ 524181 w 611218"/>
                <a:gd name="connsiteY15" fmla="*/ 129471 h 611218"/>
                <a:gd name="connsiteX16" fmla="*/ 524181 w 611218"/>
                <a:gd name="connsiteY16" fmla="*/ 93231 h 611218"/>
                <a:gd name="connsiteX17" fmla="*/ 524181 w 611218"/>
                <a:gd name="connsiteY17" fmla="*/ 92199 h 611218"/>
                <a:gd name="connsiteX18" fmla="*/ 524181 w 611218"/>
                <a:gd name="connsiteY18" fmla="*/ 91166 h 611218"/>
                <a:gd name="connsiteX19" fmla="*/ 524181 w 611218"/>
                <a:gd name="connsiteY19" fmla="*/ 90134 h 611218"/>
                <a:gd name="connsiteX20" fmla="*/ 524181 w 611218"/>
                <a:gd name="connsiteY20" fmla="*/ 89102 h 611218"/>
                <a:gd name="connsiteX21" fmla="*/ 524181 w 611218"/>
                <a:gd name="connsiteY21" fmla="*/ 89102 h 611218"/>
                <a:gd name="connsiteX22" fmla="*/ 522117 w 611218"/>
                <a:gd name="connsiteY22" fmla="*/ 87037 h 611218"/>
                <a:gd name="connsiteX23" fmla="*/ 522117 w 611218"/>
                <a:gd name="connsiteY23" fmla="*/ 87037 h 611218"/>
                <a:gd name="connsiteX24" fmla="*/ 521084 w 611218"/>
                <a:gd name="connsiteY24" fmla="*/ 87037 h 611218"/>
                <a:gd name="connsiteX25" fmla="*/ 520052 w 611218"/>
                <a:gd name="connsiteY25" fmla="*/ 87037 h 611218"/>
                <a:gd name="connsiteX26" fmla="*/ 519019 w 611218"/>
                <a:gd name="connsiteY26" fmla="*/ 87037 h 611218"/>
                <a:gd name="connsiteX27" fmla="*/ 517987 w 611218"/>
                <a:gd name="connsiteY27" fmla="*/ 87037 h 611218"/>
                <a:gd name="connsiteX28" fmla="*/ 517987 w 611218"/>
                <a:gd name="connsiteY28" fmla="*/ 87037 h 611218"/>
                <a:gd name="connsiteX29" fmla="*/ 481747 w 611218"/>
                <a:gd name="connsiteY29" fmla="*/ 87037 h 611218"/>
                <a:gd name="connsiteX30" fmla="*/ 475552 w 611218"/>
                <a:gd name="connsiteY30" fmla="*/ 93231 h 611218"/>
                <a:gd name="connsiteX31" fmla="*/ 481747 w 611218"/>
                <a:gd name="connsiteY31" fmla="*/ 99426 h 611218"/>
                <a:gd name="connsiteX32" fmla="*/ 502500 w 611218"/>
                <a:gd name="connsiteY32" fmla="*/ 99426 h 611218"/>
                <a:gd name="connsiteX33" fmla="*/ 444475 w 611218"/>
                <a:gd name="connsiteY33" fmla="*/ 157451 h 611218"/>
                <a:gd name="connsiteX34" fmla="*/ 313868 w 611218"/>
                <a:gd name="connsiteY34" fmla="*/ 103556 h 611218"/>
                <a:gd name="connsiteX35" fmla="*/ 313868 w 611218"/>
                <a:gd name="connsiteY35" fmla="*/ 21682 h 611218"/>
                <a:gd name="connsiteX36" fmla="*/ 328426 w 611218"/>
                <a:gd name="connsiteY36" fmla="*/ 36239 h 611218"/>
                <a:gd name="connsiteX37" fmla="*/ 332556 w 611218"/>
                <a:gd name="connsiteY37" fmla="*/ 38304 h 611218"/>
                <a:gd name="connsiteX38" fmla="*/ 336686 w 611218"/>
                <a:gd name="connsiteY38" fmla="*/ 36239 h 611218"/>
                <a:gd name="connsiteX39" fmla="*/ 336686 w 611218"/>
                <a:gd name="connsiteY39" fmla="*/ 26947 h 611218"/>
                <a:gd name="connsiteX40" fmla="*/ 310771 w 611218"/>
                <a:gd name="connsiteY40" fmla="*/ 1032 h 611218"/>
                <a:gd name="connsiteX41" fmla="*/ 309739 w 611218"/>
                <a:gd name="connsiteY41" fmla="*/ 0 h 611218"/>
                <a:gd name="connsiteX42" fmla="*/ 309739 w 611218"/>
                <a:gd name="connsiteY42" fmla="*/ 0 h 611218"/>
                <a:gd name="connsiteX43" fmla="*/ 308706 w 611218"/>
                <a:gd name="connsiteY43" fmla="*/ 0 h 611218"/>
                <a:gd name="connsiteX44" fmla="*/ 307674 w 611218"/>
                <a:gd name="connsiteY44" fmla="*/ 0 h 611218"/>
                <a:gd name="connsiteX45" fmla="*/ 306642 w 611218"/>
                <a:gd name="connsiteY45" fmla="*/ 0 h 611218"/>
                <a:gd name="connsiteX46" fmla="*/ 304577 w 611218"/>
                <a:gd name="connsiteY46" fmla="*/ 0 h 611218"/>
                <a:gd name="connsiteX47" fmla="*/ 303544 w 611218"/>
                <a:gd name="connsiteY47" fmla="*/ 0 h 611218"/>
                <a:gd name="connsiteX48" fmla="*/ 302512 w 611218"/>
                <a:gd name="connsiteY48" fmla="*/ 0 h 611218"/>
                <a:gd name="connsiteX49" fmla="*/ 301479 w 611218"/>
                <a:gd name="connsiteY49" fmla="*/ 0 h 611218"/>
                <a:gd name="connsiteX50" fmla="*/ 300446 w 611218"/>
                <a:gd name="connsiteY50" fmla="*/ 0 h 611218"/>
                <a:gd name="connsiteX51" fmla="*/ 299414 w 611218"/>
                <a:gd name="connsiteY51" fmla="*/ 1032 h 611218"/>
                <a:gd name="connsiteX52" fmla="*/ 299414 w 611218"/>
                <a:gd name="connsiteY52" fmla="*/ 1032 h 611218"/>
                <a:gd name="connsiteX53" fmla="*/ 273499 w 611218"/>
                <a:gd name="connsiteY53" fmla="*/ 26947 h 611218"/>
                <a:gd name="connsiteX54" fmla="*/ 273499 w 611218"/>
                <a:gd name="connsiteY54" fmla="*/ 36239 h 611218"/>
                <a:gd name="connsiteX55" fmla="*/ 282791 w 611218"/>
                <a:gd name="connsiteY55" fmla="*/ 36239 h 611218"/>
                <a:gd name="connsiteX56" fmla="*/ 297349 w 611218"/>
                <a:gd name="connsiteY56" fmla="*/ 21682 h 611218"/>
                <a:gd name="connsiteX57" fmla="*/ 297349 w 611218"/>
                <a:gd name="connsiteY57" fmla="*/ 103556 h 611218"/>
                <a:gd name="connsiteX58" fmla="*/ 166742 w 611218"/>
                <a:gd name="connsiteY58" fmla="*/ 157451 h 611218"/>
                <a:gd name="connsiteX59" fmla="*/ 108718 w 611218"/>
                <a:gd name="connsiteY59" fmla="*/ 99426 h 611218"/>
                <a:gd name="connsiteX60" fmla="*/ 129471 w 611218"/>
                <a:gd name="connsiteY60" fmla="*/ 99426 h 611218"/>
                <a:gd name="connsiteX61" fmla="*/ 135665 w 611218"/>
                <a:gd name="connsiteY61" fmla="*/ 93231 h 611218"/>
                <a:gd name="connsiteX62" fmla="*/ 129471 w 611218"/>
                <a:gd name="connsiteY62" fmla="*/ 87037 h 611218"/>
                <a:gd name="connsiteX63" fmla="*/ 93231 w 611218"/>
                <a:gd name="connsiteY63" fmla="*/ 87037 h 611218"/>
                <a:gd name="connsiteX64" fmla="*/ 93231 w 611218"/>
                <a:gd name="connsiteY64" fmla="*/ 87037 h 611218"/>
                <a:gd name="connsiteX65" fmla="*/ 92199 w 611218"/>
                <a:gd name="connsiteY65" fmla="*/ 87037 h 611218"/>
                <a:gd name="connsiteX66" fmla="*/ 91166 w 611218"/>
                <a:gd name="connsiteY66" fmla="*/ 87037 h 611218"/>
                <a:gd name="connsiteX67" fmla="*/ 90134 w 611218"/>
                <a:gd name="connsiteY67" fmla="*/ 87037 h 611218"/>
                <a:gd name="connsiteX68" fmla="*/ 89102 w 611218"/>
                <a:gd name="connsiteY68" fmla="*/ 87037 h 611218"/>
                <a:gd name="connsiteX69" fmla="*/ 89102 w 611218"/>
                <a:gd name="connsiteY69" fmla="*/ 87037 h 611218"/>
                <a:gd name="connsiteX70" fmla="*/ 88069 w 611218"/>
                <a:gd name="connsiteY70" fmla="*/ 88069 h 611218"/>
                <a:gd name="connsiteX71" fmla="*/ 88069 w 611218"/>
                <a:gd name="connsiteY71" fmla="*/ 88069 h 611218"/>
                <a:gd name="connsiteX72" fmla="*/ 88069 w 611218"/>
                <a:gd name="connsiteY72" fmla="*/ 88069 h 611218"/>
                <a:gd name="connsiteX73" fmla="*/ 87037 w 611218"/>
                <a:gd name="connsiteY73" fmla="*/ 89102 h 611218"/>
                <a:gd name="connsiteX74" fmla="*/ 87037 w 611218"/>
                <a:gd name="connsiteY74" fmla="*/ 90134 h 611218"/>
                <a:gd name="connsiteX75" fmla="*/ 87037 w 611218"/>
                <a:gd name="connsiteY75" fmla="*/ 91166 h 611218"/>
                <a:gd name="connsiteX76" fmla="*/ 87037 w 611218"/>
                <a:gd name="connsiteY76" fmla="*/ 92199 h 611218"/>
                <a:gd name="connsiteX77" fmla="*/ 87037 w 611218"/>
                <a:gd name="connsiteY77" fmla="*/ 93231 h 611218"/>
                <a:gd name="connsiteX78" fmla="*/ 87037 w 611218"/>
                <a:gd name="connsiteY78" fmla="*/ 94264 h 611218"/>
                <a:gd name="connsiteX79" fmla="*/ 87037 w 611218"/>
                <a:gd name="connsiteY79" fmla="*/ 130503 h 611218"/>
                <a:gd name="connsiteX80" fmla="*/ 93231 w 611218"/>
                <a:gd name="connsiteY80" fmla="*/ 136698 h 611218"/>
                <a:gd name="connsiteX81" fmla="*/ 99426 w 611218"/>
                <a:gd name="connsiteY81" fmla="*/ 130503 h 611218"/>
                <a:gd name="connsiteX82" fmla="*/ 99426 w 611218"/>
                <a:gd name="connsiteY82" fmla="*/ 109751 h 611218"/>
                <a:gd name="connsiteX83" fmla="*/ 157451 w 611218"/>
                <a:gd name="connsiteY83" fmla="*/ 167775 h 611218"/>
                <a:gd name="connsiteX84" fmla="*/ 103556 w 611218"/>
                <a:gd name="connsiteY84" fmla="*/ 298382 h 611218"/>
                <a:gd name="connsiteX85" fmla="*/ 21681 w 611218"/>
                <a:gd name="connsiteY85" fmla="*/ 298382 h 611218"/>
                <a:gd name="connsiteX86" fmla="*/ 36240 w 611218"/>
                <a:gd name="connsiteY86" fmla="*/ 283824 h 611218"/>
                <a:gd name="connsiteX87" fmla="*/ 36240 w 611218"/>
                <a:gd name="connsiteY87" fmla="*/ 274532 h 611218"/>
                <a:gd name="connsiteX88" fmla="*/ 26947 w 611218"/>
                <a:gd name="connsiteY88" fmla="*/ 274532 h 611218"/>
                <a:gd name="connsiteX89" fmla="*/ 1032 w 611218"/>
                <a:gd name="connsiteY89" fmla="*/ 300447 h 611218"/>
                <a:gd name="connsiteX90" fmla="*/ 1032 w 611218"/>
                <a:gd name="connsiteY90" fmla="*/ 300447 h 611218"/>
                <a:gd name="connsiteX91" fmla="*/ 0 w 611218"/>
                <a:gd name="connsiteY91" fmla="*/ 301479 h 611218"/>
                <a:gd name="connsiteX92" fmla="*/ 0 w 611218"/>
                <a:gd name="connsiteY92" fmla="*/ 302512 h 611218"/>
                <a:gd name="connsiteX93" fmla="*/ 0 w 611218"/>
                <a:gd name="connsiteY93" fmla="*/ 303544 h 611218"/>
                <a:gd name="connsiteX94" fmla="*/ 0 w 611218"/>
                <a:gd name="connsiteY94" fmla="*/ 304577 h 611218"/>
                <a:gd name="connsiteX95" fmla="*/ 0 w 611218"/>
                <a:gd name="connsiteY95" fmla="*/ 305609 h 611218"/>
                <a:gd name="connsiteX96" fmla="*/ 0 w 611218"/>
                <a:gd name="connsiteY96" fmla="*/ 307674 h 611218"/>
                <a:gd name="connsiteX97" fmla="*/ 0 w 611218"/>
                <a:gd name="connsiteY97" fmla="*/ 308706 h 611218"/>
                <a:gd name="connsiteX98" fmla="*/ 0 w 611218"/>
                <a:gd name="connsiteY98" fmla="*/ 309739 h 611218"/>
                <a:gd name="connsiteX99" fmla="*/ 0 w 611218"/>
                <a:gd name="connsiteY99" fmla="*/ 310771 h 611218"/>
                <a:gd name="connsiteX100" fmla="*/ 0 w 611218"/>
                <a:gd name="connsiteY100" fmla="*/ 310771 h 611218"/>
                <a:gd name="connsiteX101" fmla="*/ 1032 w 611218"/>
                <a:gd name="connsiteY101" fmla="*/ 311804 h 611218"/>
                <a:gd name="connsiteX102" fmla="*/ 26947 w 611218"/>
                <a:gd name="connsiteY102" fmla="*/ 337719 h 611218"/>
                <a:gd name="connsiteX103" fmla="*/ 31077 w 611218"/>
                <a:gd name="connsiteY103" fmla="*/ 339784 h 611218"/>
                <a:gd name="connsiteX104" fmla="*/ 35207 w 611218"/>
                <a:gd name="connsiteY104" fmla="*/ 337719 h 611218"/>
                <a:gd name="connsiteX105" fmla="*/ 35207 w 611218"/>
                <a:gd name="connsiteY105" fmla="*/ 328426 h 611218"/>
                <a:gd name="connsiteX106" fmla="*/ 20649 w 611218"/>
                <a:gd name="connsiteY106" fmla="*/ 313869 h 611218"/>
                <a:gd name="connsiteX107" fmla="*/ 102524 w 611218"/>
                <a:gd name="connsiteY107" fmla="*/ 313869 h 611218"/>
                <a:gd name="connsiteX108" fmla="*/ 156418 w 611218"/>
                <a:gd name="connsiteY108" fmla="*/ 444475 h 611218"/>
                <a:gd name="connsiteX109" fmla="*/ 98393 w 611218"/>
                <a:gd name="connsiteY109" fmla="*/ 502500 h 611218"/>
                <a:gd name="connsiteX110" fmla="*/ 98393 w 611218"/>
                <a:gd name="connsiteY110" fmla="*/ 481747 h 611218"/>
                <a:gd name="connsiteX111" fmla="*/ 92199 w 611218"/>
                <a:gd name="connsiteY111" fmla="*/ 475552 h 611218"/>
                <a:gd name="connsiteX112" fmla="*/ 86004 w 611218"/>
                <a:gd name="connsiteY112" fmla="*/ 481747 h 611218"/>
                <a:gd name="connsiteX113" fmla="*/ 86004 w 611218"/>
                <a:gd name="connsiteY113" fmla="*/ 517987 h 611218"/>
                <a:gd name="connsiteX114" fmla="*/ 86004 w 611218"/>
                <a:gd name="connsiteY114" fmla="*/ 519019 h 611218"/>
                <a:gd name="connsiteX115" fmla="*/ 86004 w 611218"/>
                <a:gd name="connsiteY115" fmla="*/ 520052 h 611218"/>
                <a:gd name="connsiteX116" fmla="*/ 86004 w 611218"/>
                <a:gd name="connsiteY116" fmla="*/ 521084 h 611218"/>
                <a:gd name="connsiteX117" fmla="*/ 86004 w 611218"/>
                <a:gd name="connsiteY117" fmla="*/ 522116 h 611218"/>
                <a:gd name="connsiteX118" fmla="*/ 86004 w 611218"/>
                <a:gd name="connsiteY118" fmla="*/ 522116 h 611218"/>
                <a:gd name="connsiteX119" fmla="*/ 88069 w 611218"/>
                <a:gd name="connsiteY119" fmla="*/ 524181 h 611218"/>
                <a:gd name="connsiteX120" fmla="*/ 88069 w 611218"/>
                <a:gd name="connsiteY120" fmla="*/ 524181 h 611218"/>
                <a:gd name="connsiteX121" fmla="*/ 89102 w 611218"/>
                <a:gd name="connsiteY121" fmla="*/ 524181 h 611218"/>
                <a:gd name="connsiteX122" fmla="*/ 90134 w 611218"/>
                <a:gd name="connsiteY122" fmla="*/ 524181 h 611218"/>
                <a:gd name="connsiteX123" fmla="*/ 91166 w 611218"/>
                <a:gd name="connsiteY123" fmla="*/ 524181 h 611218"/>
                <a:gd name="connsiteX124" fmla="*/ 92199 w 611218"/>
                <a:gd name="connsiteY124" fmla="*/ 524181 h 611218"/>
                <a:gd name="connsiteX125" fmla="*/ 128438 w 611218"/>
                <a:gd name="connsiteY125" fmla="*/ 524181 h 611218"/>
                <a:gd name="connsiteX126" fmla="*/ 134633 w 611218"/>
                <a:gd name="connsiteY126" fmla="*/ 517987 h 611218"/>
                <a:gd name="connsiteX127" fmla="*/ 128438 w 611218"/>
                <a:gd name="connsiteY127" fmla="*/ 511792 h 611218"/>
                <a:gd name="connsiteX128" fmla="*/ 107686 w 611218"/>
                <a:gd name="connsiteY128" fmla="*/ 511792 h 611218"/>
                <a:gd name="connsiteX129" fmla="*/ 165710 w 611218"/>
                <a:gd name="connsiteY129" fmla="*/ 453767 h 611218"/>
                <a:gd name="connsiteX130" fmla="*/ 296317 w 611218"/>
                <a:gd name="connsiteY130" fmla="*/ 507662 h 611218"/>
                <a:gd name="connsiteX131" fmla="*/ 296317 w 611218"/>
                <a:gd name="connsiteY131" fmla="*/ 589536 h 611218"/>
                <a:gd name="connsiteX132" fmla="*/ 281759 w 611218"/>
                <a:gd name="connsiteY132" fmla="*/ 574979 h 611218"/>
                <a:gd name="connsiteX133" fmla="*/ 272467 w 611218"/>
                <a:gd name="connsiteY133" fmla="*/ 574979 h 611218"/>
                <a:gd name="connsiteX134" fmla="*/ 272467 w 611218"/>
                <a:gd name="connsiteY134" fmla="*/ 584271 h 611218"/>
                <a:gd name="connsiteX135" fmla="*/ 298381 w 611218"/>
                <a:gd name="connsiteY135" fmla="*/ 610186 h 611218"/>
                <a:gd name="connsiteX136" fmla="*/ 299414 w 611218"/>
                <a:gd name="connsiteY136" fmla="*/ 611218 h 611218"/>
                <a:gd name="connsiteX137" fmla="*/ 299414 w 611218"/>
                <a:gd name="connsiteY137" fmla="*/ 611218 h 611218"/>
                <a:gd name="connsiteX138" fmla="*/ 300446 w 611218"/>
                <a:gd name="connsiteY138" fmla="*/ 611218 h 611218"/>
                <a:gd name="connsiteX139" fmla="*/ 301479 w 611218"/>
                <a:gd name="connsiteY139" fmla="*/ 611218 h 611218"/>
                <a:gd name="connsiteX140" fmla="*/ 302512 w 611218"/>
                <a:gd name="connsiteY140" fmla="*/ 611218 h 611218"/>
                <a:gd name="connsiteX141" fmla="*/ 303544 w 611218"/>
                <a:gd name="connsiteY141" fmla="*/ 611218 h 611218"/>
                <a:gd name="connsiteX142" fmla="*/ 304577 w 611218"/>
                <a:gd name="connsiteY142" fmla="*/ 611218 h 611218"/>
                <a:gd name="connsiteX143" fmla="*/ 305609 w 611218"/>
                <a:gd name="connsiteY143" fmla="*/ 611218 h 611218"/>
                <a:gd name="connsiteX144" fmla="*/ 306642 w 611218"/>
                <a:gd name="connsiteY144" fmla="*/ 611218 h 611218"/>
                <a:gd name="connsiteX145" fmla="*/ 307674 w 611218"/>
                <a:gd name="connsiteY145" fmla="*/ 611218 h 611218"/>
                <a:gd name="connsiteX146" fmla="*/ 307674 w 611218"/>
                <a:gd name="connsiteY146" fmla="*/ 611218 h 611218"/>
                <a:gd name="connsiteX147" fmla="*/ 308706 w 611218"/>
                <a:gd name="connsiteY147" fmla="*/ 610186 h 611218"/>
                <a:gd name="connsiteX148" fmla="*/ 334621 w 611218"/>
                <a:gd name="connsiteY148" fmla="*/ 584271 h 611218"/>
                <a:gd name="connsiteX149" fmla="*/ 334621 w 611218"/>
                <a:gd name="connsiteY149" fmla="*/ 574979 h 611218"/>
                <a:gd name="connsiteX150" fmla="*/ 325329 w 611218"/>
                <a:gd name="connsiteY150" fmla="*/ 574979 h 611218"/>
                <a:gd name="connsiteX151" fmla="*/ 310771 w 611218"/>
                <a:gd name="connsiteY151" fmla="*/ 589536 h 611218"/>
                <a:gd name="connsiteX152" fmla="*/ 310771 w 611218"/>
                <a:gd name="connsiteY152" fmla="*/ 507662 h 611218"/>
                <a:gd name="connsiteX153" fmla="*/ 441378 w 611218"/>
                <a:gd name="connsiteY153" fmla="*/ 453767 h 611218"/>
                <a:gd name="connsiteX154" fmla="*/ 499402 w 611218"/>
                <a:gd name="connsiteY154" fmla="*/ 511792 h 611218"/>
                <a:gd name="connsiteX155" fmla="*/ 478650 w 611218"/>
                <a:gd name="connsiteY155" fmla="*/ 511792 h 611218"/>
                <a:gd name="connsiteX156" fmla="*/ 472455 w 611218"/>
                <a:gd name="connsiteY156" fmla="*/ 517987 h 611218"/>
                <a:gd name="connsiteX157" fmla="*/ 478650 w 611218"/>
                <a:gd name="connsiteY157" fmla="*/ 524181 h 611218"/>
                <a:gd name="connsiteX158" fmla="*/ 514889 w 611218"/>
                <a:gd name="connsiteY158" fmla="*/ 524181 h 611218"/>
                <a:gd name="connsiteX159" fmla="*/ 515921 w 611218"/>
                <a:gd name="connsiteY159" fmla="*/ 524181 h 611218"/>
                <a:gd name="connsiteX160" fmla="*/ 516954 w 611218"/>
                <a:gd name="connsiteY160" fmla="*/ 524181 h 611218"/>
                <a:gd name="connsiteX161" fmla="*/ 517987 w 611218"/>
                <a:gd name="connsiteY161" fmla="*/ 524181 h 611218"/>
                <a:gd name="connsiteX162" fmla="*/ 519019 w 611218"/>
                <a:gd name="connsiteY162" fmla="*/ 524181 h 611218"/>
                <a:gd name="connsiteX163" fmla="*/ 519019 w 611218"/>
                <a:gd name="connsiteY163" fmla="*/ 524181 h 611218"/>
                <a:gd name="connsiteX164" fmla="*/ 521084 w 611218"/>
                <a:gd name="connsiteY164" fmla="*/ 522116 h 611218"/>
                <a:gd name="connsiteX165" fmla="*/ 521084 w 611218"/>
                <a:gd name="connsiteY165" fmla="*/ 522116 h 611218"/>
                <a:gd name="connsiteX166" fmla="*/ 521084 w 611218"/>
                <a:gd name="connsiteY166" fmla="*/ 521084 h 611218"/>
                <a:gd name="connsiteX167" fmla="*/ 521084 w 611218"/>
                <a:gd name="connsiteY167" fmla="*/ 520052 h 611218"/>
                <a:gd name="connsiteX168" fmla="*/ 521084 w 611218"/>
                <a:gd name="connsiteY168" fmla="*/ 519019 h 611218"/>
                <a:gd name="connsiteX169" fmla="*/ 521084 w 611218"/>
                <a:gd name="connsiteY169" fmla="*/ 517987 h 611218"/>
                <a:gd name="connsiteX170" fmla="*/ 521084 w 611218"/>
                <a:gd name="connsiteY170" fmla="*/ 481747 h 611218"/>
                <a:gd name="connsiteX171" fmla="*/ 514889 w 611218"/>
                <a:gd name="connsiteY171" fmla="*/ 475552 h 611218"/>
                <a:gd name="connsiteX172" fmla="*/ 508694 w 611218"/>
                <a:gd name="connsiteY172" fmla="*/ 481747 h 611218"/>
                <a:gd name="connsiteX173" fmla="*/ 508694 w 611218"/>
                <a:gd name="connsiteY173" fmla="*/ 502500 h 611218"/>
                <a:gd name="connsiteX174" fmla="*/ 450670 w 611218"/>
                <a:gd name="connsiteY174" fmla="*/ 444475 h 611218"/>
                <a:gd name="connsiteX175" fmla="*/ 504565 w 611218"/>
                <a:gd name="connsiteY175" fmla="*/ 313869 h 611218"/>
                <a:gd name="connsiteX176" fmla="*/ 586439 w 611218"/>
                <a:gd name="connsiteY176" fmla="*/ 313869 h 611218"/>
                <a:gd name="connsiteX177" fmla="*/ 571881 w 611218"/>
                <a:gd name="connsiteY177" fmla="*/ 328426 h 611218"/>
                <a:gd name="connsiteX178" fmla="*/ 571881 w 611218"/>
                <a:gd name="connsiteY178" fmla="*/ 337719 h 611218"/>
                <a:gd name="connsiteX179" fmla="*/ 576011 w 611218"/>
                <a:gd name="connsiteY179" fmla="*/ 339784 h 611218"/>
                <a:gd name="connsiteX180" fmla="*/ 580141 w 611218"/>
                <a:gd name="connsiteY180" fmla="*/ 337719 h 611218"/>
                <a:gd name="connsiteX181" fmla="*/ 606056 w 611218"/>
                <a:gd name="connsiteY181" fmla="*/ 311804 h 611218"/>
                <a:gd name="connsiteX182" fmla="*/ 607088 w 611218"/>
                <a:gd name="connsiteY182" fmla="*/ 310771 h 611218"/>
                <a:gd name="connsiteX183" fmla="*/ 607088 w 611218"/>
                <a:gd name="connsiteY183" fmla="*/ 310771 h 611218"/>
                <a:gd name="connsiteX184" fmla="*/ 607088 w 611218"/>
                <a:gd name="connsiteY184" fmla="*/ 309739 h 611218"/>
                <a:gd name="connsiteX185" fmla="*/ 607088 w 611218"/>
                <a:gd name="connsiteY185" fmla="*/ 308706 h 611218"/>
                <a:gd name="connsiteX186" fmla="*/ 607088 w 611218"/>
                <a:gd name="connsiteY186" fmla="*/ 307674 h 611218"/>
                <a:gd name="connsiteX187" fmla="*/ 607088 w 611218"/>
                <a:gd name="connsiteY187" fmla="*/ 306641 h 611218"/>
                <a:gd name="connsiteX188" fmla="*/ 607088 w 611218"/>
                <a:gd name="connsiteY188" fmla="*/ 306641 h 611218"/>
                <a:gd name="connsiteX189" fmla="*/ 611218 w 611218"/>
                <a:gd name="connsiteY189" fmla="*/ 302512 h 611218"/>
                <a:gd name="connsiteX190" fmla="*/ 202775 w 611218"/>
                <a:gd name="connsiteY190" fmla="*/ 303544 h 611218"/>
                <a:gd name="connsiteX191" fmla="*/ 176861 w 611218"/>
                <a:gd name="connsiteY191" fmla="*/ 303544 h 611218"/>
                <a:gd name="connsiteX192" fmla="*/ 176861 w 611218"/>
                <a:gd name="connsiteY192" fmla="*/ 277629 h 611218"/>
                <a:gd name="connsiteX193" fmla="*/ 202775 w 611218"/>
                <a:gd name="connsiteY193" fmla="*/ 277629 h 611218"/>
                <a:gd name="connsiteX194" fmla="*/ 202775 w 611218"/>
                <a:gd name="connsiteY194" fmla="*/ 303544 h 611218"/>
                <a:gd name="connsiteX195" fmla="*/ 390374 w 611218"/>
                <a:gd name="connsiteY195" fmla="*/ 407203 h 611218"/>
                <a:gd name="connsiteX196" fmla="*/ 384179 w 611218"/>
                <a:gd name="connsiteY196" fmla="*/ 413398 h 611218"/>
                <a:gd name="connsiteX197" fmla="*/ 228690 w 611218"/>
                <a:gd name="connsiteY197" fmla="*/ 413398 h 611218"/>
                <a:gd name="connsiteX198" fmla="*/ 222496 w 611218"/>
                <a:gd name="connsiteY198" fmla="*/ 407203 h 611218"/>
                <a:gd name="connsiteX199" fmla="*/ 222496 w 611218"/>
                <a:gd name="connsiteY199" fmla="*/ 355374 h 611218"/>
                <a:gd name="connsiteX200" fmla="*/ 277423 w 611218"/>
                <a:gd name="connsiteY200" fmla="*/ 276597 h 611218"/>
                <a:gd name="connsiteX201" fmla="*/ 248411 w 611218"/>
                <a:gd name="connsiteY201" fmla="*/ 225800 h 611218"/>
                <a:gd name="connsiteX202" fmla="*/ 306435 w 611218"/>
                <a:gd name="connsiteY202" fmla="*/ 167775 h 611218"/>
                <a:gd name="connsiteX203" fmla="*/ 364459 w 611218"/>
                <a:gd name="connsiteY203" fmla="*/ 225800 h 611218"/>
                <a:gd name="connsiteX204" fmla="*/ 335447 w 611218"/>
                <a:gd name="connsiteY204" fmla="*/ 276597 h 611218"/>
                <a:gd name="connsiteX205" fmla="*/ 390374 w 611218"/>
                <a:gd name="connsiteY205" fmla="*/ 355374 h 611218"/>
                <a:gd name="connsiteX206" fmla="*/ 390374 w 611218"/>
                <a:gd name="connsiteY206" fmla="*/ 407203 h 611218"/>
                <a:gd name="connsiteX207" fmla="*/ 436009 w 611218"/>
                <a:gd name="connsiteY207" fmla="*/ 303544 h 611218"/>
                <a:gd name="connsiteX208" fmla="*/ 410094 w 611218"/>
                <a:gd name="connsiteY208" fmla="*/ 303544 h 611218"/>
                <a:gd name="connsiteX209" fmla="*/ 410094 w 611218"/>
                <a:gd name="connsiteY209" fmla="*/ 277629 h 611218"/>
                <a:gd name="connsiteX210" fmla="*/ 436009 w 611218"/>
                <a:gd name="connsiteY210" fmla="*/ 277629 h 611218"/>
                <a:gd name="connsiteX211" fmla="*/ 436009 w 611218"/>
                <a:gd name="connsiteY211" fmla="*/ 303544 h 61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611218" h="611218">
                  <a:moveTo>
                    <a:pt x="611218" y="302512"/>
                  </a:moveTo>
                  <a:cubicBezTo>
                    <a:pt x="611218" y="302512"/>
                    <a:pt x="611218" y="301479"/>
                    <a:pt x="611218" y="302512"/>
                  </a:cubicBezTo>
                  <a:cubicBezTo>
                    <a:pt x="611218" y="301479"/>
                    <a:pt x="611218" y="301479"/>
                    <a:pt x="611218" y="301479"/>
                  </a:cubicBezTo>
                  <a:cubicBezTo>
                    <a:pt x="611218" y="301479"/>
                    <a:pt x="611218" y="301479"/>
                    <a:pt x="611218" y="300447"/>
                  </a:cubicBezTo>
                  <a:lnTo>
                    <a:pt x="611218" y="300447"/>
                  </a:lnTo>
                  <a:cubicBezTo>
                    <a:pt x="611218" y="300447"/>
                    <a:pt x="611218" y="299414"/>
                    <a:pt x="610185" y="299414"/>
                  </a:cubicBezTo>
                  <a:lnTo>
                    <a:pt x="584270" y="273499"/>
                  </a:lnTo>
                  <a:cubicBezTo>
                    <a:pt x="582205" y="271434"/>
                    <a:pt x="578076" y="271434"/>
                    <a:pt x="574979" y="273499"/>
                  </a:cubicBezTo>
                  <a:cubicBezTo>
                    <a:pt x="572914" y="275564"/>
                    <a:pt x="572914" y="279694"/>
                    <a:pt x="574979" y="282792"/>
                  </a:cubicBezTo>
                  <a:lnTo>
                    <a:pt x="589536" y="297349"/>
                  </a:lnTo>
                  <a:lnTo>
                    <a:pt x="507662" y="297349"/>
                  </a:lnTo>
                  <a:cubicBezTo>
                    <a:pt x="505597" y="246552"/>
                    <a:pt x="485877" y="200917"/>
                    <a:pt x="453768" y="166743"/>
                  </a:cubicBezTo>
                  <a:lnTo>
                    <a:pt x="511792" y="108718"/>
                  </a:lnTo>
                  <a:lnTo>
                    <a:pt x="511792" y="129471"/>
                  </a:lnTo>
                  <a:cubicBezTo>
                    <a:pt x="511792" y="132568"/>
                    <a:pt x="514889" y="135666"/>
                    <a:pt x="517987" y="135666"/>
                  </a:cubicBezTo>
                  <a:cubicBezTo>
                    <a:pt x="521084" y="135666"/>
                    <a:pt x="524181" y="132568"/>
                    <a:pt x="524181" y="129471"/>
                  </a:cubicBezTo>
                  <a:lnTo>
                    <a:pt x="524181" y="93231"/>
                  </a:lnTo>
                  <a:lnTo>
                    <a:pt x="524181" y="92199"/>
                  </a:lnTo>
                  <a:cubicBezTo>
                    <a:pt x="524181" y="92199"/>
                    <a:pt x="524181" y="92199"/>
                    <a:pt x="524181" y="91166"/>
                  </a:cubicBezTo>
                  <a:cubicBezTo>
                    <a:pt x="524181" y="91166"/>
                    <a:pt x="524181" y="91166"/>
                    <a:pt x="524181" y="90134"/>
                  </a:cubicBezTo>
                  <a:cubicBezTo>
                    <a:pt x="524181" y="90134"/>
                    <a:pt x="524181" y="90134"/>
                    <a:pt x="524181" y="89102"/>
                  </a:cubicBezTo>
                  <a:lnTo>
                    <a:pt x="524181" y="89102"/>
                  </a:lnTo>
                  <a:cubicBezTo>
                    <a:pt x="524181" y="88069"/>
                    <a:pt x="523149" y="88069"/>
                    <a:pt x="522117" y="87037"/>
                  </a:cubicBezTo>
                  <a:lnTo>
                    <a:pt x="522117" y="87037"/>
                  </a:lnTo>
                  <a:cubicBezTo>
                    <a:pt x="522117" y="87037"/>
                    <a:pt x="522117" y="87037"/>
                    <a:pt x="521084" y="87037"/>
                  </a:cubicBezTo>
                  <a:cubicBezTo>
                    <a:pt x="521084" y="87037"/>
                    <a:pt x="521084" y="87037"/>
                    <a:pt x="520052" y="87037"/>
                  </a:cubicBezTo>
                  <a:cubicBezTo>
                    <a:pt x="520052" y="87037"/>
                    <a:pt x="520052" y="87037"/>
                    <a:pt x="519019" y="87037"/>
                  </a:cubicBezTo>
                  <a:lnTo>
                    <a:pt x="517987" y="87037"/>
                  </a:lnTo>
                  <a:lnTo>
                    <a:pt x="517987" y="87037"/>
                  </a:lnTo>
                  <a:lnTo>
                    <a:pt x="481747" y="87037"/>
                  </a:lnTo>
                  <a:cubicBezTo>
                    <a:pt x="478650" y="87037"/>
                    <a:pt x="475552" y="90134"/>
                    <a:pt x="475552" y="93231"/>
                  </a:cubicBezTo>
                  <a:cubicBezTo>
                    <a:pt x="475552" y="96329"/>
                    <a:pt x="478650" y="99426"/>
                    <a:pt x="481747" y="99426"/>
                  </a:cubicBezTo>
                  <a:lnTo>
                    <a:pt x="502500" y="99426"/>
                  </a:lnTo>
                  <a:lnTo>
                    <a:pt x="444475" y="157451"/>
                  </a:lnTo>
                  <a:cubicBezTo>
                    <a:pt x="410301" y="125341"/>
                    <a:pt x="364666" y="104589"/>
                    <a:pt x="313868" y="103556"/>
                  </a:cubicBezTo>
                  <a:lnTo>
                    <a:pt x="313868" y="21682"/>
                  </a:lnTo>
                  <a:lnTo>
                    <a:pt x="328426" y="36239"/>
                  </a:lnTo>
                  <a:cubicBezTo>
                    <a:pt x="329459" y="37272"/>
                    <a:pt x="331524" y="38304"/>
                    <a:pt x="332556" y="38304"/>
                  </a:cubicBezTo>
                  <a:cubicBezTo>
                    <a:pt x="333589" y="38304"/>
                    <a:pt x="335654" y="37272"/>
                    <a:pt x="336686" y="36239"/>
                  </a:cubicBezTo>
                  <a:cubicBezTo>
                    <a:pt x="338751" y="34175"/>
                    <a:pt x="338751" y="30045"/>
                    <a:pt x="336686" y="26947"/>
                  </a:cubicBezTo>
                  <a:lnTo>
                    <a:pt x="310771" y="1032"/>
                  </a:lnTo>
                  <a:lnTo>
                    <a:pt x="309739" y="0"/>
                  </a:lnTo>
                  <a:lnTo>
                    <a:pt x="309739" y="0"/>
                  </a:lnTo>
                  <a:cubicBezTo>
                    <a:pt x="309739" y="0"/>
                    <a:pt x="309739" y="0"/>
                    <a:pt x="308706" y="0"/>
                  </a:cubicBezTo>
                  <a:cubicBezTo>
                    <a:pt x="308706" y="0"/>
                    <a:pt x="308706" y="0"/>
                    <a:pt x="307674" y="0"/>
                  </a:cubicBezTo>
                  <a:cubicBezTo>
                    <a:pt x="307674" y="0"/>
                    <a:pt x="307674" y="0"/>
                    <a:pt x="306642" y="0"/>
                  </a:cubicBezTo>
                  <a:cubicBezTo>
                    <a:pt x="305609" y="0"/>
                    <a:pt x="304577" y="0"/>
                    <a:pt x="304577" y="0"/>
                  </a:cubicBezTo>
                  <a:cubicBezTo>
                    <a:pt x="304577" y="0"/>
                    <a:pt x="304577" y="0"/>
                    <a:pt x="303544" y="0"/>
                  </a:cubicBezTo>
                  <a:cubicBezTo>
                    <a:pt x="303544" y="0"/>
                    <a:pt x="303544" y="0"/>
                    <a:pt x="302512" y="0"/>
                  </a:cubicBezTo>
                  <a:cubicBezTo>
                    <a:pt x="302512" y="0"/>
                    <a:pt x="302512" y="0"/>
                    <a:pt x="301479" y="0"/>
                  </a:cubicBezTo>
                  <a:cubicBezTo>
                    <a:pt x="301479" y="0"/>
                    <a:pt x="301479" y="0"/>
                    <a:pt x="300446" y="0"/>
                  </a:cubicBezTo>
                  <a:cubicBezTo>
                    <a:pt x="300446" y="0"/>
                    <a:pt x="299414" y="0"/>
                    <a:pt x="299414" y="1032"/>
                  </a:cubicBezTo>
                  <a:lnTo>
                    <a:pt x="299414" y="1032"/>
                  </a:lnTo>
                  <a:lnTo>
                    <a:pt x="273499" y="26947"/>
                  </a:lnTo>
                  <a:cubicBezTo>
                    <a:pt x="271434" y="29012"/>
                    <a:pt x="271434" y="33142"/>
                    <a:pt x="273499" y="36239"/>
                  </a:cubicBezTo>
                  <a:cubicBezTo>
                    <a:pt x="275564" y="38304"/>
                    <a:pt x="279694" y="38304"/>
                    <a:pt x="282791" y="36239"/>
                  </a:cubicBezTo>
                  <a:lnTo>
                    <a:pt x="297349" y="21682"/>
                  </a:lnTo>
                  <a:lnTo>
                    <a:pt x="297349" y="103556"/>
                  </a:lnTo>
                  <a:cubicBezTo>
                    <a:pt x="246552" y="105621"/>
                    <a:pt x="200917" y="125341"/>
                    <a:pt x="166742" y="157451"/>
                  </a:cubicBezTo>
                  <a:lnTo>
                    <a:pt x="108718" y="99426"/>
                  </a:lnTo>
                  <a:lnTo>
                    <a:pt x="129471" y="99426"/>
                  </a:lnTo>
                  <a:cubicBezTo>
                    <a:pt x="132568" y="99426"/>
                    <a:pt x="135665" y="96329"/>
                    <a:pt x="135665" y="93231"/>
                  </a:cubicBezTo>
                  <a:cubicBezTo>
                    <a:pt x="135665" y="90134"/>
                    <a:pt x="132568" y="87037"/>
                    <a:pt x="129471" y="87037"/>
                  </a:cubicBezTo>
                  <a:lnTo>
                    <a:pt x="93231" y="87037"/>
                  </a:lnTo>
                  <a:lnTo>
                    <a:pt x="93231" y="87037"/>
                  </a:lnTo>
                  <a:lnTo>
                    <a:pt x="92199" y="87037"/>
                  </a:lnTo>
                  <a:cubicBezTo>
                    <a:pt x="92199" y="87037"/>
                    <a:pt x="92199" y="87037"/>
                    <a:pt x="91166" y="87037"/>
                  </a:cubicBezTo>
                  <a:cubicBezTo>
                    <a:pt x="91166" y="87037"/>
                    <a:pt x="91166" y="87037"/>
                    <a:pt x="90134" y="87037"/>
                  </a:cubicBezTo>
                  <a:cubicBezTo>
                    <a:pt x="90134" y="87037"/>
                    <a:pt x="90134" y="87037"/>
                    <a:pt x="89102" y="87037"/>
                  </a:cubicBezTo>
                  <a:lnTo>
                    <a:pt x="89102" y="87037"/>
                  </a:lnTo>
                  <a:cubicBezTo>
                    <a:pt x="89102" y="87037"/>
                    <a:pt x="88069" y="87037"/>
                    <a:pt x="88069" y="88069"/>
                  </a:cubicBezTo>
                  <a:lnTo>
                    <a:pt x="88069" y="88069"/>
                  </a:lnTo>
                  <a:lnTo>
                    <a:pt x="88069" y="88069"/>
                  </a:lnTo>
                  <a:lnTo>
                    <a:pt x="87037" y="89102"/>
                  </a:lnTo>
                  <a:cubicBezTo>
                    <a:pt x="87037" y="89102"/>
                    <a:pt x="87037" y="89102"/>
                    <a:pt x="87037" y="90134"/>
                  </a:cubicBezTo>
                  <a:cubicBezTo>
                    <a:pt x="87037" y="90134"/>
                    <a:pt x="87037" y="90134"/>
                    <a:pt x="87037" y="91166"/>
                  </a:cubicBezTo>
                  <a:cubicBezTo>
                    <a:pt x="87037" y="91166"/>
                    <a:pt x="87037" y="91166"/>
                    <a:pt x="87037" y="92199"/>
                  </a:cubicBezTo>
                  <a:cubicBezTo>
                    <a:pt x="87037" y="92199"/>
                    <a:pt x="87037" y="92199"/>
                    <a:pt x="87037" y="93231"/>
                  </a:cubicBezTo>
                  <a:lnTo>
                    <a:pt x="87037" y="94264"/>
                  </a:lnTo>
                  <a:lnTo>
                    <a:pt x="87037" y="130503"/>
                  </a:lnTo>
                  <a:cubicBezTo>
                    <a:pt x="87037" y="133601"/>
                    <a:pt x="90134" y="136698"/>
                    <a:pt x="93231" y="136698"/>
                  </a:cubicBezTo>
                  <a:cubicBezTo>
                    <a:pt x="96328" y="136698"/>
                    <a:pt x="99426" y="133601"/>
                    <a:pt x="99426" y="130503"/>
                  </a:cubicBezTo>
                  <a:lnTo>
                    <a:pt x="99426" y="109751"/>
                  </a:lnTo>
                  <a:lnTo>
                    <a:pt x="157451" y="167775"/>
                  </a:lnTo>
                  <a:cubicBezTo>
                    <a:pt x="125341" y="201950"/>
                    <a:pt x="104589" y="247585"/>
                    <a:pt x="103556" y="298382"/>
                  </a:cubicBezTo>
                  <a:lnTo>
                    <a:pt x="21681" y="298382"/>
                  </a:lnTo>
                  <a:lnTo>
                    <a:pt x="36240" y="283824"/>
                  </a:lnTo>
                  <a:cubicBezTo>
                    <a:pt x="38304" y="281759"/>
                    <a:pt x="38304" y="277629"/>
                    <a:pt x="36240" y="274532"/>
                  </a:cubicBezTo>
                  <a:cubicBezTo>
                    <a:pt x="34175" y="271434"/>
                    <a:pt x="30044" y="272467"/>
                    <a:pt x="26947" y="274532"/>
                  </a:cubicBezTo>
                  <a:lnTo>
                    <a:pt x="1032" y="300447"/>
                  </a:lnTo>
                  <a:lnTo>
                    <a:pt x="1032" y="300447"/>
                  </a:lnTo>
                  <a:lnTo>
                    <a:pt x="0" y="301479"/>
                  </a:lnTo>
                  <a:cubicBezTo>
                    <a:pt x="0" y="301479"/>
                    <a:pt x="0" y="301479"/>
                    <a:pt x="0" y="302512"/>
                  </a:cubicBezTo>
                  <a:cubicBezTo>
                    <a:pt x="0" y="302512"/>
                    <a:pt x="0" y="302512"/>
                    <a:pt x="0" y="303544"/>
                  </a:cubicBezTo>
                  <a:cubicBezTo>
                    <a:pt x="0" y="303544"/>
                    <a:pt x="0" y="303544"/>
                    <a:pt x="0" y="304577"/>
                  </a:cubicBezTo>
                  <a:cubicBezTo>
                    <a:pt x="0" y="304577"/>
                    <a:pt x="0" y="304577"/>
                    <a:pt x="0" y="305609"/>
                  </a:cubicBezTo>
                  <a:cubicBezTo>
                    <a:pt x="0" y="306641"/>
                    <a:pt x="0" y="307674"/>
                    <a:pt x="0" y="307674"/>
                  </a:cubicBezTo>
                  <a:cubicBezTo>
                    <a:pt x="0" y="307674"/>
                    <a:pt x="0" y="307674"/>
                    <a:pt x="0" y="308706"/>
                  </a:cubicBezTo>
                  <a:cubicBezTo>
                    <a:pt x="0" y="308706"/>
                    <a:pt x="0" y="308706"/>
                    <a:pt x="0" y="309739"/>
                  </a:cubicBezTo>
                  <a:cubicBezTo>
                    <a:pt x="0" y="309739"/>
                    <a:pt x="0" y="309739"/>
                    <a:pt x="0" y="310771"/>
                  </a:cubicBezTo>
                  <a:lnTo>
                    <a:pt x="0" y="310771"/>
                  </a:lnTo>
                  <a:cubicBezTo>
                    <a:pt x="0" y="310771"/>
                    <a:pt x="0" y="311804"/>
                    <a:pt x="1032" y="311804"/>
                  </a:cubicBezTo>
                  <a:lnTo>
                    <a:pt x="26947" y="337719"/>
                  </a:lnTo>
                  <a:cubicBezTo>
                    <a:pt x="27979" y="338751"/>
                    <a:pt x="30044" y="339784"/>
                    <a:pt x="31077" y="339784"/>
                  </a:cubicBezTo>
                  <a:cubicBezTo>
                    <a:pt x="32109" y="339784"/>
                    <a:pt x="34175" y="338751"/>
                    <a:pt x="35207" y="337719"/>
                  </a:cubicBezTo>
                  <a:cubicBezTo>
                    <a:pt x="37272" y="335654"/>
                    <a:pt x="37272" y="331524"/>
                    <a:pt x="35207" y="328426"/>
                  </a:cubicBezTo>
                  <a:lnTo>
                    <a:pt x="20649" y="313869"/>
                  </a:lnTo>
                  <a:lnTo>
                    <a:pt x="102524" y="313869"/>
                  </a:lnTo>
                  <a:cubicBezTo>
                    <a:pt x="104589" y="364666"/>
                    <a:pt x="124308" y="410301"/>
                    <a:pt x="156418" y="444475"/>
                  </a:cubicBezTo>
                  <a:lnTo>
                    <a:pt x="98393" y="502500"/>
                  </a:lnTo>
                  <a:lnTo>
                    <a:pt x="98393" y="481747"/>
                  </a:lnTo>
                  <a:cubicBezTo>
                    <a:pt x="98393" y="478650"/>
                    <a:pt x="95296" y="475552"/>
                    <a:pt x="92199" y="475552"/>
                  </a:cubicBezTo>
                  <a:cubicBezTo>
                    <a:pt x="89102" y="475552"/>
                    <a:pt x="86004" y="478650"/>
                    <a:pt x="86004" y="481747"/>
                  </a:cubicBezTo>
                  <a:lnTo>
                    <a:pt x="86004" y="517987"/>
                  </a:lnTo>
                  <a:lnTo>
                    <a:pt x="86004" y="519019"/>
                  </a:lnTo>
                  <a:cubicBezTo>
                    <a:pt x="86004" y="519019"/>
                    <a:pt x="86004" y="519019"/>
                    <a:pt x="86004" y="520052"/>
                  </a:cubicBezTo>
                  <a:cubicBezTo>
                    <a:pt x="86004" y="520052"/>
                    <a:pt x="86004" y="520052"/>
                    <a:pt x="86004" y="521084"/>
                  </a:cubicBezTo>
                  <a:cubicBezTo>
                    <a:pt x="86004" y="521084"/>
                    <a:pt x="86004" y="521084"/>
                    <a:pt x="86004" y="522116"/>
                  </a:cubicBezTo>
                  <a:lnTo>
                    <a:pt x="86004" y="522116"/>
                  </a:lnTo>
                  <a:cubicBezTo>
                    <a:pt x="86004" y="523149"/>
                    <a:pt x="87037" y="523149"/>
                    <a:pt x="88069" y="524181"/>
                  </a:cubicBezTo>
                  <a:lnTo>
                    <a:pt x="88069" y="524181"/>
                  </a:lnTo>
                  <a:cubicBezTo>
                    <a:pt x="88069" y="524181"/>
                    <a:pt x="88069" y="524181"/>
                    <a:pt x="89102" y="524181"/>
                  </a:cubicBezTo>
                  <a:cubicBezTo>
                    <a:pt x="89102" y="524181"/>
                    <a:pt x="89102" y="524181"/>
                    <a:pt x="90134" y="524181"/>
                  </a:cubicBezTo>
                  <a:cubicBezTo>
                    <a:pt x="90134" y="524181"/>
                    <a:pt x="90134" y="524181"/>
                    <a:pt x="91166" y="524181"/>
                  </a:cubicBezTo>
                  <a:lnTo>
                    <a:pt x="92199" y="524181"/>
                  </a:lnTo>
                  <a:lnTo>
                    <a:pt x="128438" y="524181"/>
                  </a:lnTo>
                  <a:cubicBezTo>
                    <a:pt x="131536" y="524181"/>
                    <a:pt x="134633" y="521084"/>
                    <a:pt x="134633" y="517987"/>
                  </a:cubicBezTo>
                  <a:cubicBezTo>
                    <a:pt x="134633" y="514889"/>
                    <a:pt x="131536" y="511792"/>
                    <a:pt x="128438" y="511792"/>
                  </a:cubicBezTo>
                  <a:lnTo>
                    <a:pt x="107686" y="511792"/>
                  </a:lnTo>
                  <a:lnTo>
                    <a:pt x="165710" y="453767"/>
                  </a:lnTo>
                  <a:cubicBezTo>
                    <a:pt x="199885" y="485877"/>
                    <a:pt x="245519" y="506630"/>
                    <a:pt x="296317" y="507662"/>
                  </a:cubicBezTo>
                  <a:lnTo>
                    <a:pt x="296317" y="589536"/>
                  </a:lnTo>
                  <a:lnTo>
                    <a:pt x="281759" y="574979"/>
                  </a:lnTo>
                  <a:cubicBezTo>
                    <a:pt x="279694" y="572914"/>
                    <a:pt x="275564" y="572914"/>
                    <a:pt x="272467" y="574979"/>
                  </a:cubicBezTo>
                  <a:cubicBezTo>
                    <a:pt x="270402" y="577044"/>
                    <a:pt x="270402" y="581173"/>
                    <a:pt x="272467" y="584271"/>
                  </a:cubicBezTo>
                  <a:lnTo>
                    <a:pt x="298381" y="610186"/>
                  </a:lnTo>
                  <a:lnTo>
                    <a:pt x="299414" y="611218"/>
                  </a:lnTo>
                  <a:lnTo>
                    <a:pt x="299414" y="611218"/>
                  </a:lnTo>
                  <a:cubicBezTo>
                    <a:pt x="299414" y="611218"/>
                    <a:pt x="299414" y="611218"/>
                    <a:pt x="300446" y="611218"/>
                  </a:cubicBezTo>
                  <a:cubicBezTo>
                    <a:pt x="300446" y="611218"/>
                    <a:pt x="300446" y="611218"/>
                    <a:pt x="301479" y="611218"/>
                  </a:cubicBezTo>
                  <a:cubicBezTo>
                    <a:pt x="301479" y="611218"/>
                    <a:pt x="301479" y="611218"/>
                    <a:pt x="302512" y="611218"/>
                  </a:cubicBezTo>
                  <a:lnTo>
                    <a:pt x="303544" y="611218"/>
                  </a:lnTo>
                  <a:lnTo>
                    <a:pt x="304577" y="611218"/>
                  </a:lnTo>
                  <a:cubicBezTo>
                    <a:pt x="304577" y="611218"/>
                    <a:pt x="304577" y="611218"/>
                    <a:pt x="305609" y="611218"/>
                  </a:cubicBezTo>
                  <a:cubicBezTo>
                    <a:pt x="305609" y="611218"/>
                    <a:pt x="305609" y="611218"/>
                    <a:pt x="306642" y="611218"/>
                  </a:cubicBezTo>
                  <a:cubicBezTo>
                    <a:pt x="306642" y="611218"/>
                    <a:pt x="306642" y="611218"/>
                    <a:pt x="307674" y="611218"/>
                  </a:cubicBezTo>
                  <a:lnTo>
                    <a:pt x="307674" y="611218"/>
                  </a:lnTo>
                  <a:cubicBezTo>
                    <a:pt x="307674" y="611218"/>
                    <a:pt x="308706" y="611218"/>
                    <a:pt x="308706" y="610186"/>
                  </a:cubicBezTo>
                  <a:lnTo>
                    <a:pt x="334621" y="584271"/>
                  </a:lnTo>
                  <a:cubicBezTo>
                    <a:pt x="336686" y="582206"/>
                    <a:pt x="336686" y="578076"/>
                    <a:pt x="334621" y="574979"/>
                  </a:cubicBezTo>
                  <a:cubicBezTo>
                    <a:pt x="332556" y="572914"/>
                    <a:pt x="328426" y="572914"/>
                    <a:pt x="325329" y="574979"/>
                  </a:cubicBezTo>
                  <a:lnTo>
                    <a:pt x="310771" y="589536"/>
                  </a:lnTo>
                  <a:lnTo>
                    <a:pt x="310771" y="507662"/>
                  </a:lnTo>
                  <a:cubicBezTo>
                    <a:pt x="361568" y="505597"/>
                    <a:pt x="407203" y="485877"/>
                    <a:pt x="441378" y="453767"/>
                  </a:cubicBezTo>
                  <a:lnTo>
                    <a:pt x="499402" y="511792"/>
                  </a:lnTo>
                  <a:lnTo>
                    <a:pt x="478650" y="511792"/>
                  </a:lnTo>
                  <a:cubicBezTo>
                    <a:pt x="475552" y="511792"/>
                    <a:pt x="472455" y="514889"/>
                    <a:pt x="472455" y="517987"/>
                  </a:cubicBezTo>
                  <a:cubicBezTo>
                    <a:pt x="472455" y="521084"/>
                    <a:pt x="475552" y="524181"/>
                    <a:pt x="478650" y="524181"/>
                  </a:cubicBezTo>
                  <a:lnTo>
                    <a:pt x="514889" y="524181"/>
                  </a:lnTo>
                  <a:lnTo>
                    <a:pt x="515921" y="524181"/>
                  </a:lnTo>
                  <a:cubicBezTo>
                    <a:pt x="515921" y="524181"/>
                    <a:pt x="515921" y="524181"/>
                    <a:pt x="516954" y="524181"/>
                  </a:cubicBezTo>
                  <a:cubicBezTo>
                    <a:pt x="516954" y="524181"/>
                    <a:pt x="516954" y="524181"/>
                    <a:pt x="517987" y="524181"/>
                  </a:cubicBezTo>
                  <a:cubicBezTo>
                    <a:pt x="517987" y="524181"/>
                    <a:pt x="517987" y="524181"/>
                    <a:pt x="519019" y="524181"/>
                  </a:cubicBezTo>
                  <a:lnTo>
                    <a:pt x="519019" y="524181"/>
                  </a:lnTo>
                  <a:cubicBezTo>
                    <a:pt x="520052" y="524181"/>
                    <a:pt x="520052" y="523149"/>
                    <a:pt x="521084" y="522116"/>
                  </a:cubicBezTo>
                  <a:lnTo>
                    <a:pt x="521084" y="522116"/>
                  </a:lnTo>
                  <a:cubicBezTo>
                    <a:pt x="521084" y="522116"/>
                    <a:pt x="521084" y="522116"/>
                    <a:pt x="521084" y="521084"/>
                  </a:cubicBezTo>
                  <a:cubicBezTo>
                    <a:pt x="521084" y="521084"/>
                    <a:pt x="521084" y="521084"/>
                    <a:pt x="521084" y="520052"/>
                  </a:cubicBezTo>
                  <a:cubicBezTo>
                    <a:pt x="521084" y="520052"/>
                    <a:pt x="521084" y="520052"/>
                    <a:pt x="521084" y="519019"/>
                  </a:cubicBezTo>
                  <a:lnTo>
                    <a:pt x="521084" y="517987"/>
                  </a:lnTo>
                  <a:lnTo>
                    <a:pt x="521084" y="481747"/>
                  </a:lnTo>
                  <a:cubicBezTo>
                    <a:pt x="521084" y="478650"/>
                    <a:pt x="517987" y="475552"/>
                    <a:pt x="514889" y="475552"/>
                  </a:cubicBezTo>
                  <a:cubicBezTo>
                    <a:pt x="511792" y="475552"/>
                    <a:pt x="508694" y="478650"/>
                    <a:pt x="508694" y="481747"/>
                  </a:cubicBezTo>
                  <a:lnTo>
                    <a:pt x="508694" y="502500"/>
                  </a:lnTo>
                  <a:lnTo>
                    <a:pt x="450670" y="444475"/>
                  </a:lnTo>
                  <a:cubicBezTo>
                    <a:pt x="482780" y="410301"/>
                    <a:pt x="503532" y="364666"/>
                    <a:pt x="504565" y="313869"/>
                  </a:cubicBezTo>
                  <a:lnTo>
                    <a:pt x="586439" y="313869"/>
                  </a:lnTo>
                  <a:lnTo>
                    <a:pt x="571881" y="328426"/>
                  </a:lnTo>
                  <a:cubicBezTo>
                    <a:pt x="569816" y="330491"/>
                    <a:pt x="569816" y="334621"/>
                    <a:pt x="571881" y="337719"/>
                  </a:cubicBezTo>
                  <a:cubicBezTo>
                    <a:pt x="572914" y="338751"/>
                    <a:pt x="574979" y="339784"/>
                    <a:pt x="576011" y="339784"/>
                  </a:cubicBezTo>
                  <a:cubicBezTo>
                    <a:pt x="578076" y="339784"/>
                    <a:pt x="579108" y="338751"/>
                    <a:pt x="580141" y="337719"/>
                  </a:cubicBezTo>
                  <a:lnTo>
                    <a:pt x="606056" y="311804"/>
                  </a:lnTo>
                  <a:lnTo>
                    <a:pt x="607088" y="310771"/>
                  </a:lnTo>
                  <a:lnTo>
                    <a:pt x="607088" y="310771"/>
                  </a:lnTo>
                  <a:cubicBezTo>
                    <a:pt x="607088" y="310771"/>
                    <a:pt x="607088" y="310771"/>
                    <a:pt x="607088" y="309739"/>
                  </a:cubicBezTo>
                  <a:cubicBezTo>
                    <a:pt x="607088" y="309739"/>
                    <a:pt x="607088" y="309739"/>
                    <a:pt x="607088" y="308706"/>
                  </a:cubicBezTo>
                  <a:cubicBezTo>
                    <a:pt x="607088" y="308706"/>
                    <a:pt x="607088" y="308706"/>
                    <a:pt x="607088" y="307674"/>
                  </a:cubicBezTo>
                  <a:lnTo>
                    <a:pt x="607088" y="306641"/>
                  </a:lnTo>
                  <a:lnTo>
                    <a:pt x="607088" y="306641"/>
                  </a:lnTo>
                  <a:cubicBezTo>
                    <a:pt x="611218" y="303544"/>
                    <a:pt x="611218" y="302512"/>
                    <a:pt x="611218" y="302512"/>
                  </a:cubicBezTo>
                  <a:close/>
                  <a:moveTo>
                    <a:pt x="202775" y="303544"/>
                  </a:moveTo>
                  <a:lnTo>
                    <a:pt x="176861" y="303544"/>
                  </a:lnTo>
                  <a:lnTo>
                    <a:pt x="176861" y="277629"/>
                  </a:lnTo>
                  <a:lnTo>
                    <a:pt x="202775" y="277629"/>
                  </a:lnTo>
                  <a:lnTo>
                    <a:pt x="202775" y="303544"/>
                  </a:lnTo>
                  <a:close/>
                  <a:moveTo>
                    <a:pt x="390374" y="407203"/>
                  </a:moveTo>
                  <a:cubicBezTo>
                    <a:pt x="390374" y="410301"/>
                    <a:pt x="387277" y="413398"/>
                    <a:pt x="384179" y="413398"/>
                  </a:cubicBezTo>
                  <a:lnTo>
                    <a:pt x="228690" y="413398"/>
                  </a:lnTo>
                  <a:cubicBezTo>
                    <a:pt x="225593" y="413398"/>
                    <a:pt x="222496" y="410301"/>
                    <a:pt x="222496" y="407203"/>
                  </a:cubicBezTo>
                  <a:lnTo>
                    <a:pt x="222496" y="355374"/>
                  </a:lnTo>
                  <a:cubicBezTo>
                    <a:pt x="222496" y="319134"/>
                    <a:pt x="245313" y="287954"/>
                    <a:pt x="277423" y="276597"/>
                  </a:cubicBezTo>
                  <a:cubicBezTo>
                    <a:pt x="259767" y="266272"/>
                    <a:pt x="248411" y="247585"/>
                    <a:pt x="248411" y="225800"/>
                  </a:cubicBezTo>
                  <a:cubicBezTo>
                    <a:pt x="248411" y="193690"/>
                    <a:pt x="274326" y="167775"/>
                    <a:pt x="306435" y="167775"/>
                  </a:cubicBezTo>
                  <a:cubicBezTo>
                    <a:pt x="338544" y="167775"/>
                    <a:pt x="364459" y="193690"/>
                    <a:pt x="364459" y="225800"/>
                  </a:cubicBezTo>
                  <a:cubicBezTo>
                    <a:pt x="364459" y="247585"/>
                    <a:pt x="353102" y="266272"/>
                    <a:pt x="335447" y="276597"/>
                  </a:cubicBezTo>
                  <a:cubicBezTo>
                    <a:pt x="367557" y="287954"/>
                    <a:pt x="390374" y="319134"/>
                    <a:pt x="390374" y="355374"/>
                  </a:cubicBezTo>
                  <a:lnTo>
                    <a:pt x="390374" y="407203"/>
                  </a:lnTo>
                  <a:close/>
                  <a:moveTo>
                    <a:pt x="436009" y="303544"/>
                  </a:moveTo>
                  <a:lnTo>
                    <a:pt x="410094" y="303544"/>
                  </a:lnTo>
                  <a:lnTo>
                    <a:pt x="410094" y="277629"/>
                  </a:lnTo>
                  <a:lnTo>
                    <a:pt x="436009" y="277629"/>
                  </a:lnTo>
                  <a:lnTo>
                    <a:pt x="436009" y="303544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" name="Graphic 3">
            <a:extLst>
              <a:ext uri="{FF2B5EF4-FFF2-40B4-BE49-F238E27FC236}">
                <a16:creationId xmlns:a16="http://schemas.microsoft.com/office/drawing/2014/main" id="{1E70E28F-29E6-123A-992E-1C78268B5A13}"/>
              </a:ext>
            </a:extLst>
          </p:cNvPr>
          <p:cNvGrpSpPr/>
          <p:nvPr/>
        </p:nvGrpSpPr>
        <p:grpSpPr>
          <a:xfrm>
            <a:off x="4983998" y="1678497"/>
            <a:ext cx="635358" cy="635358"/>
            <a:chOff x="7128669" y="1735563"/>
            <a:chExt cx="582618" cy="582618"/>
          </a:xfrm>
          <a:solidFill>
            <a:srgbClr val="000000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75502BF-6231-12D7-EC35-7BEE847D78AD}"/>
                </a:ext>
              </a:extLst>
            </p:cNvPr>
            <p:cNvSpPr/>
            <p:nvPr/>
          </p:nvSpPr>
          <p:spPr>
            <a:xfrm>
              <a:off x="7128669" y="1929459"/>
              <a:ext cx="271537" cy="388722"/>
            </a:xfrm>
            <a:custGeom>
              <a:avLst/>
              <a:gdLst>
                <a:gd name="connsiteX0" fmla="*/ 135769 w 271537"/>
                <a:gd name="connsiteY0" fmla="*/ 0 h 388722"/>
                <a:gd name="connsiteX1" fmla="*/ 0 w 271537"/>
                <a:gd name="connsiteY1" fmla="*/ 135769 h 388722"/>
                <a:gd name="connsiteX2" fmla="*/ 0 w 271537"/>
                <a:gd name="connsiteY2" fmla="*/ 271538 h 388722"/>
                <a:gd name="connsiteX3" fmla="*/ 39440 w 271537"/>
                <a:gd name="connsiteY3" fmla="*/ 271538 h 388722"/>
                <a:gd name="connsiteX4" fmla="*/ 39440 w 271537"/>
                <a:gd name="connsiteY4" fmla="*/ 199988 h 388722"/>
                <a:gd name="connsiteX5" fmla="*/ 45635 w 271537"/>
                <a:gd name="connsiteY5" fmla="*/ 193793 h 388722"/>
                <a:gd name="connsiteX6" fmla="*/ 51829 w 271537"/>
                <a:gd name="connsiteY6" fmla="*/ 199988 h 388722"/>
                <a:gd name="connsiteX7" fmla="*/ 51829 w 271537"/>
                <a:gd name="connsiteY7" fmla="*/ 387690 h 388722"/>
                <a:gd name="connsiteX8" fmla="*/ 129574 w 271537"/>
                <a:gd name="connsiteY8" fmla="*/ 387690 h 388722"/>
                <a:gd name="connsiteX9" fmla="*/ 129574 w 271537"/>
                <a:gd name="connsiteY9" fmla="*/ 278868 h 388722"/>
                <a:gd name="connsiteX10" fmla="*/ 135769 w 271537"/>
                <a:gd name="connsiteY10" fmla="*/ 272673 h 388722"/>
                <a:gd name="connsiteX11" fmla="*/ 141964 w 271537"/>
                <a:gd name="connsiteY11" fmla="*/ 278868 h 388722"/>
                <a:gd name="connsiteX12" fmla="*/ 141964 w 271537"/>
                <a:gd name="connsiteY12" fmla="*/ 388722 h 388722"/>
                <a:gd name="connsiteX13" fmla="*/ 219708 w 271537"/>
                <a:gd name="connsiteY13" fmla="*/ 388722 h 388722"/>
                <a:gd name="connsiteX14" fmla="*/ 219708 w 271537"/>
                <a:gd name="connsiteY14" fmla="*/ 278868 h 388722"/>
                <a:gd name="connsiteX15" fmla="*/ 219708 w 271537"/>
                <a:gd name="connsiteY15" fmla="*/ 278868 h 388722"/>
                <a:gd name="connsiteX16" fmla="*/ 219708 w 271537"/>
                <a:gd name="connsiteY16" fmla="*/ 278868 h 388722"/>
                <a:gd name="connsiteX17" fmla="*/ 219708 w 271537"/>
                <a:gd name="connsiteY17" fmla="*/ 201124 h 388722"/>
                <a:gd name="connsiteX18" fmla="*/ 225903 w 271537"/>
                <a:gd name="connsiteY18" fmla="*/ 194929 h 388722"/>
                <a:gd name="connsiteX19" fmla="*/ 232097 w 271537"/>
                <a:gd name="connsiteY19" fmla="*/ 201124 h 388722"/>
                <a:gd name="connsiteX20" fmla="*/ 232097 w 271537"/>
                <a:gd name="connsiteY20" fmla="*/ 272673 h 388722"/>
                <a:gd name="connsiteX21" fmla="*/ 271538 w 271537"/>
                <a:gd name="connsiteY21" fmla="*/ 272673 h 388722"/>
                <a:gd name="connsiteX22" fmla="*/ 271538 w 271537"/>
                <a:gd name="connsiteY22" fmla="*/ 136801 h 388722"/>
                <a:gd name="connsiteX23" fmla="*/ 135769 w 271537"/>
                <a:gd name="connsiteY23" fmla="*/ 0 h 388722"/>
                <a:gd name="connsiteX24" fmla="*/ 149294 w 271537"/>
                <a:gd name="connsiteY24" fmla="*/ 201124 h 388722"/>
                <a:gd name="connsiteX25" fmla="*/ 123379 w 271537"/>
                <a:gd name="connsiteY25" fmla="*/ 201124 h 388722"/>
                <a:gd name="connsiteX26" fmla="*/ 123379 w 271537"/>
                <a:gd name="connsiteY26" fmla="*/ 175209 h 388722"/>
                <a:gd name="connsiteX27" fmla="*/ 149294 w 271537"/>
                <a:gd name="connsiteY27" fmla="*/ 175209 h 388722"/>
                <a:gd name="connsiteX28" fmla="*/ 149294 w 271537"/>
                <a:gd name="connsiteY28" fmla="*/ 201124 h 388722"/>
                <a:gd name="connsiteX29" fmla="*/ 149294 w 271537"/>
                <a:gd name="connsiteY29" fmla="*/ 149294 h 388722"/>
                <a:gd name="connsiteX30" fmla="*/ 123379 w 271537"/>
                <a:gd name="connsiteY30" fmla="*/ 149294 h 388722"/>
                <a:gd name="connsiteX31" fmla="*/ 123379 w 271537"/>
                <a:gd name="connsiteY31" fmla="*/ 123379 h 388722"/>
                <a:gd name="connsiteX32" fmla="*/ 149294 w 271537"/>
                <a:gd name="connsiteY32" fmla="*/ 123379 h 388722"/>
                <a:gd name="connsiteX33" fmla="*/ 149294 w 271537"/>
                <a:gd name="connsiteY33" fmla="*/ 149294 h 388722"/>
                <a:gd name="connsiteX34" fmla="*/ 149294 w 271537"/>
                <a:gd name="connsiteY34" fmla="*/ 97464 h 388722"/>
                <a:gd name="connsiteX35" fmla="*/ 123379 w 271537"/>
                <a:gd name="connsiteY35" fmla="*/ 97464 h 388722"/>
                <a:gd name="connsiteX36" fmla="*/ 123379 w 271537"/>
                <a:gd name="connsiteY36" fmla="*/ 71550 h 388722"/>
                <a:gd name="connsiteX37" fmla="*/ 149294 w 271537"/>
                <a:gd name="connsiteY37" fmla="*/ 71550 h 388722"/>
                <a:gd name="connsiteX38" fmla="*/ 149294 w 271537"/>
                <a:gd name="connsiteY38" fmla="*/ 97464 h 38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71537" h="388722">
                  <a:moveTo>
                    <a:pt x="135769" y="0"/>
                  </a:moveTo>
                  <a:cubicBezTo>
                    <a:pt x="61122" y="0"/>
                    <a:pt x="0" y="61122"/>
                    <a:pt x="0" y="135769"/>
                  </a:cubicBezTo>
                  <a:lnTo>
                    <a:pt x="0" y="271538"/>
                  </a:lnTo>
                  <a:lnTo>
                    <a:pt x="39440" y="271538"/>
                  </a:lnTo>
                  <a:lnTo>
                    <a:pt x="39440" y="199988"/>
                  </a:lnTo>
                  <a:cubicBezTo>
                    <a:pt x="39440" y="196891"/>
                    <a:pt x="42537" y="193793"/>
                    <a:pt x="45635" y="193793"/>
                  </a:cubicBezTo>
                  <a:cubicBezTo>
                    <a:pt x="48732" y="193793"/>
                    <a:pt x="51829" y="196891"/>
                    <a:pt x="51829" y="199988"/>
                  </a:cubicBezTo>
                  <a:lnTo>
                    <a:pt x="51829" y="387690"/>
                  </a:lnTo>
                  <a:lnTo>
                    <a:pt x="129574" y="387690"/>
                  </a:lnTo>
                  <a:lnTo>
                    <a:pt x="129574" y="278868"/>
                  </a:lnTo>
                  <a:cubicBezTo>
                    <a:pt x="129574" y="275771"/>
                    <a:pt x="132671" y="272673"/>
                    <a:pt x="135769" y="272673"/>
                  </a:cubicBezTo>
                  <a:cubicBezTo>
                    <a:pt x="138866" y="272673"/>
                    <a:pt x="141964" y="275771"/>
                    <a:pt x="141964" y="278868"/>
                  </a:cubicBezTo>
                  <a:lnTo>
                    <a:pt x="141964" y="388722"/>
                  </a:lnTo>
                  <a:lnTo>
                    <a:pt x="219708" y="388722"/>
                  </a:lnTo>
                  <a:lnTo>
                    <a:pt x="219708" y="278868"/>
                  </a:lnTo>
                  <a:lnTo>
                    <a:pt x="219708" y="278868"/>
                  </a:lnTo>
                  <a:lnTo>
                    <a:pt x="219708" y="278868"/>
                  </a:lnTo>
                  <a:lnTo>
                    <a:pt x="219708" y="201124"/>
                  </a:lnTo>
                  <a:cubicBezTo>
                    <a:pt x="219708" y="198026"/>
                    <a:pt x="222805" y="194929"/>
                    <a:pt x="225903" y="194929"/>
                  </a:cubicBezTo>
                  <a:cubicBezTo>
                    <a:pt x="229000" y="194929"/>
                    <a:pt x="232097" y="198026"/>
                    <a:pt x="232097" y="201124"/>
                  </a:cubicBezTo>
                  <a:lnTo>
                    <a:pt x="232097" y="272673"/>
                  </a:lnTo>
                  <a:lnTo>
                    <a:pt x="271538" y="272673"/>
                  </a:lnTo>
                  <a:lnTo>
                    <a:pt x="271538" y="136801"/>
                  </a:lnTo>
                  <a:cubicBezTo>
                    <a:pt x="271641" y="61122"/>
                    <a:pt x="210416" y="0"/>
                    <a:pt x="135769" y="0"/>
                  </a:cubicBezTo>
                  <a:close/>
                  <a:moveTo>
                    <a:pt x="149294" y="201124"/>
                  </a:moveTo>
                  <a:lnTo>
                    <a:pt x="123379" y="201124"/>
                  </a:lnTo>
                  <a:lnTo>
                    <a:pt x="123379" y="175209"/>
                  </a:lnTo>
                  <a:lnTo>
                    <a:pt x="149294" y="175209"/>
                  </a:lnTo>
                  <a:lnTo>
                    <a:pt x="149294" y="201124"/>
                  </a:lnTo>
                  <a:close/>
                  <a:moveTo>
                    <a:pt x="149294" y="149294"/>
                  </a:moveTo>
                  <a:lnTo>
                    <a:pt x="123379" y="149294"/>
                  </a:lnTo>
                  <a:lnTo>
                    <a:pt x="123379" y="123379"/>
                  </a:lnTo>
                  <a:lnTo>
                    <a:pt x="149294" y="123379"/>
                  </a:lnTo>
                  <a:lnTo>
                    <a:pt x="149294" y="149294"/>
                  </a:lnTo>
                  <a:close/>
                  <a:moveTo>
                    <a:pt x="149294" y="97464"/>
                  </a:moveTo>
                  <a:lnTo>
                    <a:pt x="123379" y="97464"/>
                  </a:lnTo>
                  <a:lnTo>
                    <a:pt x="123379" y="71550"/>
                  </a:lnTo>
                  <a:lnTo>
                    <a:pt x="149294" y="71550"/>
                  </a:lnTo>
                  <a:lnTo>
                    <a:pt x="149294" y="97464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562D100-70A2-A038-8D32-A9140B487AE1}"/>
                </a:ext>
              </a:extLst>
            </p:cNvPr>
            <p:cNvSpPr/>
            <p:nvPr/>
          </p:nvSpPr>
          <p:spPr>
            <a:xfrm>
              <a:off x="7206413" y="1800918"/>
              <a:ext cx="116048" cy="116048"/>
            </a:xfrm>
            <a:custGeom>
              <a:avLst/>
              <a:gdLst>
                <a:gd name="connsiteX0" fmla="*/ 58024 w 116048"/>
                <a:gd name="connsiteY0" fmla="*/ 116049 h 116048"/>
                <a:gd name="connsiteX1" fmla="*/ 116049 w 116048"/>
                <a:gd name="connsiteY1" fmla="*/ 58024 h 116048"/>
                <a:gd name="connsiteX2" fmla="*/ 58024 w 116048"/>
                <a:gd name="connsiteY2" fmla="*/ 0 h 116048"/>
                <a:gd name="connsiteX3" fmla="*/ 0 w 116048"/>
                <a:gd name="connsiteY3" fmla="*/ 58024 h 116048"/>
                <a:gd name="connsiteX4" fmla="*/ 58024 w 116048"/>
                <a:gd name="connsiteY4" fmla="*/ 116049 h 11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48" h="116048">
                  <a:moveTo>
                    <a:pt x="58024" y="116049"/>
                  </a:moveTo>
                  <a:cubicBezTo>
                    <a:pt x="90134" y="116049"/>
                    <a:pt x="116049" y="90134"/>
                    <a:pt x="116049" y="58024"/>
                  </a:cubicBezTo>
                  <a:cubicBezTo>
                    <a:pt x="116049" y="25915"/>
                    <a:pt x="90134" y="0"/>
                    <a:pt x="58024" y="0"/>
                  </a:cubicBezTo>
                  <a:cubicBezTo>
                    <a:pt x="25915" y="0"/>
                    <a:pt x="0" y="25915"/>
                    <a:pt x="0" y="58024"/>
                  </a:cubicBezTo>
                  <a:cubicBezTo>
                    <a:pt x="0" y="90134"/>
                    <a:pt x="25915" y="116049"/>
                    <a:pt x="58024" y="116049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D98F44C-93C2-6B4C-FAA3-4AD8AEB992A1}"/>
                </a:ext>
              </a:extLst>
            </p:cNvPr>
            <p:cNvSpPr/>
            <p:nvPr/>
          </p:nvSpPr>
          <p:spPr>
            <a:xfrm>
              <a:off x="7478054" y="1735563"/>
              <a:ext cx="233233" cy="212480"/>
            </a:xfrm>
            <a:custGeom>
              <a:avLst/>
              <a:gdLst>
                <a:gd name="connsiteX0" fmla="*/ 0 w 233233"/>
                <a:gd name="connsiteY0" fmla="*/ 0 h 212480"/>
                <a:gd name="connsiteX1" fmla="*/ 0 w 233233"/>
                <a:gd name="connsiteY1" fmla="*/ 169014 h 212480"/>
                <a:gd name="connsiteX2" fmla="*/ 99530 w 233233"/>
                <a:gd name="connsiteY2" fmla="*/ 169014 h 212480"/>
                <a:gd name="connsiteX3" fmla="*/ 104692 w 233233"/>
                <a:gd name="connsiteY3" fmla="*/ 171079 h 212480"/>
                <a:gd name="connsiteX4" fmla="*/ 105724 w 233233"/>
                <a:gd name="connsiteY4" fmla="*/ 176241 h 212480"/>
                <a:gd name="connsiteX5" fmla="*/ 95399 w 233233"/>
                <a:gd name="connsiteY5" fmla="*/ 212481 h 212480"/>
                <a:gd name="connsiteX6" fmla="*/ 172112 w 233233"/>
                <a:gd name="connsiteY6" fmla="*/ 168911 h 212480"/>
                <a:gd name="connsiteX7" fmla="*/ 175209 w 233233"/>
                <a:gd name="connsiteY7" fmla="*/ 167878 h 212480"/>
                <a:gd name="connsiteX8" fmla="*/ 233234 w 233233"/>
                <a:gd name="connsiteY8" fmla="*/ 167878 h 212480"/>
                <a:gd name="connsiteX9" fmla="*/ 233234 w 233233"/>
                <a:gd name="connsiteY9" fmla="*/ 0 h 212480"/>
                <a:gd name="connsiteX10" fmla="*/ 0 w 233233"/>
                <a:gd name="connsiteY10" fmla="*/ 0 h 212480"/>
                <a:gd name="connsiteX11" fmla="*/ 179339 w 233233"/>
                <a:gd name="connsiteY11" fmla="*/ 50797 h 212480"/>
                <a:gd name="connsiteX12" fmla="*/ 75680 w 233233"/>
                <a:gd name="connsiteY12" fmla="*/ 128542 h 212480"/>
                <a:gd name="connsiteX13" fmla="*/ 71550 w 233233"/>
                <a:gd name="connsiteY13" fmla="*/ 129574 h 212480"/>
                <a:gd name="connsiteX14" fmla="*/ 70517 w 233233"/>
                <a:gd name="connsiteY14" fmla="*/ 129574 h 212480"/>
                <a:gd name="connsiteX15" fmla="*/ 66387 w 233233"/>
                <a:gd name="connsiteY15" fmla="*/ 126477 h 212480"/>
                <a:gd name="connsiteX16" fmla="*/ 52862 w 233233"/>
                <a:gd name="connsiteY16" fmla="*/ 99529 h 212480"/>
                <a:gd name="connsiteX17" fmla="*/ 55960 w 233233"/>
                <a:gd name="connsiteY17" fmla="*/ 91270 h 212480"/>
                <a:gd name="connsiteX18" fmla="*/ 64220 w 233233"/>
                <a:gd name="connsiteY18" fmla="*/ 94367 h 212480"/>
                <a:gd name="connsiteX19" fmla="*/ 73511 w 233233"/>
                <a:gd name="connsiteY19" fmla="*/ 113055 h 212480"/>
                <a:gd name="connsiteX20" fmla="*/ 170976 w 233233"/>
                <a:gd name="connsiteY20" fmla="*/ 39440 h 212480"/>
                <a:gd name="connsiteX21" fmla="*/ 180268 w 233233"/>
                <a:gd name="connsiteY21" fmla="*/ 40473 h 212480"/>
                <a:gd name="connsiteX22" fmla="*/ 179339 w 233233"/>
                <a:gd name="connsiteY22" fmla="*/ 50797 h 2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3233" h="212480">
                  <a:moveTo>
                    <a:pt x="0" y="0"/>
                  </a:moveTo>
                  <a:lnTo>
                    <a:pt x="0" y="169014"/>
                  </a:lnTo>
                  <a:lnTo>
                    <a:pt x="99530" y="169014"/>
                  </a:lnTo>
                  <a:cubicBezTo>
                    <a:pt x="101595" y="169014"/>
                    <a:pt x="103660" y="170047"/>
                    <a:pt x="104692" y="171079"/>
                  </a:cubicBezTo>
                  <a:cubicBezTo>
                    <a:pt x="105724" y="173144"/>
                    <a:pt x="106757" y="175209"/>
                    <a:pt x="105724" y="176241"/>
                  </a:cubicBezTo>
                  <a:lnTo>
                    <a:pt x="95399" y="212481"/>
                  </a:lnTo>
                  <a:lnTo>
                    <a:pt x="172112" y="168911"/>
                  </a:lnTo>
                  <a:cubicBezTo>
                    <a:pt x="173144" y="167878"/>
                    <a:pt x="174176" y="167878"/>
                    <a:pt x="175209" y="167878"/>
                  </a:cubicBezTo>
                  <a:lnTo>
                    <a:pt x="233234" y="167878"/>
                  </a:lnTo>
                  <a:lnTo>
                    <a:pt x="233234" y="0"/>
                  </a:lnTo>
                  <a:lnTo>
                    <a:pt x="0" y="0"/>
                  </a:lnTo>
                  <a:close/>
                  <a:moveTo>
                    <a:pt x="179339" y="50797"/>
                  </a:moveTo>
                  <a:lnTo>
                    <a:pt x="75680" y="128542"/>
                  </a:lnTo>
                  <a:cubicBezTo>
                    <a:pt x="74648" y="129574"/>
                    <a:pt x="73615" y="129574"/>
                    <a:pt x="71550" y="129574"/>
                  </a:cubicBezTo>
                  <a:lnTo>
                    <a:pt x="70517" y="129574"/>
                  </a:lnTo>
                  <a:cubicBezTo>
                    <a:pt x="68452" y="129574"/>
                    <a:pt x="67420" y="127509"/>
                    <a:pt x="66387" y="126477"/>
                  </a:cubicBezTo>
                  <a:lnTo>
                    <a:pt x="52862" y="99529"/>
                  </a:lnTo>
                  <a:cubicBezTo>
                    <a:pt x="50798" y="96432"/>
                    <a:pt x="52862" y="92302"/>
                    <a:pt x="55960" y="91270"/>
                  </a:cubicBezTo>
                  <a:cubicBezTo>
                    <a:pt x="59057" y="89205"/>
                    <a:pt x="63187" y="91270"/>
                    <a:pt x="64220" y="94367"/>
                  </a:cubicBezTo>
                  <a:lnTo>
                    <a:pt x="73511" y="113055"/>
                  </a:lnTo>
                  <a:lnTo>
                    <a:pt x="170976" y="39440"/>
                  </a:lnTo>
                  <a:cubicBezTo>
                    <a:pt x="174073" y="37375"/>
                    <a:pt x="178203" y="37375"/>
                    <a:pt x="180268" y="40473"/>
                  </a:cubicBezTo>
                  <a:cubicBezTo>
                    <a:pt x="182437" y="44602"/>
                    <a:pt x="182437" y="47700"/>
                    <a:pt x="179339" y="50797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6" name="Graphic 3">
            <a:extLst>
              <a:ext uri="{FF2B5EF4-FFF2-40B4-BE49-F238E27FC236}">
                <a16:creationId xmlns:a16="http://schemas.microsoft.com/office/drawing/2014/main" id="{893A70FA-D1C1-12CD-B847-B69C5FD9CCA3}"/>
              </a:ext>
            </a:extLst>
          </p:cNvPr>
          <p:cNvGrpSpPr/>
          <p:nvPr/>
        </p:nvGrpSpPr>
        <p:grpSpPr>
          <a:xfrm>
            <a:off x="3553735" y="1664985"/>
            <a:ext cx="647266" cy="664858"/>
            <a:chOff x="5817131" y="1723173"/>
            <a:chExt cx="593537" cy="609669"/>
          </a:xfrm>
          <a:solidFill>
            <a:srgbClr val="000000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9B8ADB1-E11E-49E7-218A-C62EE90BC982}"/>
                </a:ext>
              </a:extLst>
            </p:cNvPr>
            <p:cNvSpPr/>
            <p:nvPr/>
          </p:nvSpPr>
          <p:spPr>
            <a:xfrm>
              <a:off x="5894876" y="1735666"/>
              <a:ext cx="116049" cy="116048"/>
            </a:xfrm>
            <a:custGeom>
              <a:avLst/>
              <a:gdLst>
                <a:gd name="connsiteX0" fmla="*/ 58025 w 116049"/>
                <a:gd name="connsiteY0" fmla="*/ 116049 h 116048"/>
                <a:gd name="connsiteX1" fmla="*/ 116049 w 116049"/>
                <a:gd name="connsiteY1" fmla="*/ 58024 h 116048"/>
                <a:gd name="connsiteX2" fmla="*/ 58025 w 116049"/>
                <a:gd name="connsiteY2" fmla="*/ 0 h 116048"/>
                <a:gd name="connsiteX3" fmla="*/ 0 w 116049"/>
                <a:gd name="connsiteY3" fmla="*/ 58024 h 116048"/>
                <a:gd name="connsiteX4" fmla="*/ 58025 w 116049"/>
                <a:gd name="connsiteY4" fmla="*/ 116049 h 11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049" h="116048">
                  <a:moveTo>
                    <a:pt x="58025" y="116049"/>
                  </a:moveTo>
                  <a:cubicBezTo>
                    <a:pt x="90134" y="116049"/>
                    <a:pt x="116049" y="90134"/>
                    <a:pt x="116049" y="58024"/>
                  </a:cubicBezTo>
                  <a:cubicBezTo>
                    <a:pt x="116049" y="25915"/>
                    <a:pt x="90134" y="0"/>
                    <a:pt x="58025" y="0"/>
                  </a:cubicBezTo>
                  <a:cubicBezTo>
                    <a:pt x="25915" y="0"/>
                    <a:pt x="0" y="25915"/>
                    <a:pt x="0" y="58024"/>
                  </a:cubicBezTo>
                  <a:cubicBezTo>
                    <a:pt x="0" y="90134"/>
                    <a:pt x="25915" y="116049"/>
                    <a:pt x="58025" y="116049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7969FEA-B060-0999-4F4E-1FC2F999ED07}"/>
                </a:ext>
              </a:extLst>
            </p:cNvPr>
            <p:cNvSpPr/>
            <p:nvPr/>
          </p:nvSpPr>
          <p:spPr>
            <a:xfrm>
              <a:off x="5817131" y="1865137"/>
              <a:ext cx="271538" cy="439622"/>
            </a:xfrm>
            <a:custGeom>
              <a:avLst/>
              <a:gdLst>
                <a:gd name="connsiteX0" fmla="*/ 135769 w 271538"/>
                <a:gd name="connsiteY0" fmla="*/ 0 h 439622"/>
                <a:gd name="connsiteX1" fmla="*/ 0 w 271538"/>
                <a:gd name="connsiteY1" fmla="*/ 135769 h 439622"/>
                <a:gd name="connsiteX2" fmla="*/ 0 w 271538"/>
                <a:gd name="connsiteY2" fmla="*/ 323471 h 439622"/>
                <a:gd name="connsiteX3" fmla="*/ 39440 w 271538"/>
                <a:gd name="connsiteY3" fmla="*/ 323471 h 439622"/>
                <a:gd name="connsiteX4" fmla="*/ 39440 w 271538"/>
                <a:gd name="connsiteY4" fmla="*/ 200091 h 439622"/>
                <a:gd name="connsiteX5" fmla="*/ 45635 w 271538"/>
                <a:gd name="connsiteY5" fmla="*/ 193897 h 439622"/>
                <a:gd name="connsiteX6" fmla="*/ 51830 w 271538"/>
                <a:gd name="connsiteY6" fmla="*/ 200091 h 439622"/>
                <a:gd name="connsiteX7" fmla="*/ 51830 w 271538"/>
                <a:gd name="connsiteY7" fmla="*/ 439623 h 439622"/>
                <a:gd name="connsiteX8" fmla="*/ 129574 w 271538"/>
                <a:gd name="connsiteY8" fmla="*/ 439623 h 439622"/>
                <a:gd name="connsiteX9" fmla="*/ 129574 w 271538"/>
                <a:gd name="connsiteY9" fmla="*/ 277836 h 439622"/>
                <a:gd name="connsiteX10" fmla="*/ 135769 w 271538"/>
                <a:gd name="connsiteY10" fmla="*/ 271641 h 439622"/>
                <a:gd name="connsiteX11" fmla="*/ 141964 w 271538"/>
                <a:gd name="connsiteY11" fmla="*/ 277836 h 439622"/>
                <a:gd name="connsiteX12" fmla="*/ 141964 w 271538"/>
                <a:gd name="connsiteY12" fmla="*/ 439623 h 439622"/>
                <a:gd name="connsiteX13" fmla="*/ 219708 w 271538"/>
                <a:gd name="connsiteY13" fmla="*/ 439623 h 439622"/>
                <a:gd name="connsiteX14" fmla="*/ 219708 w 271538"/>
                <a:gd name="connsiteY14" fmla="*/ 330801 h 439622"/>
                <a:gd name="connsiteX15" fmla="*/ 219708 w 271538"/>
                <a:gd name="connsiteY15" fmla="*/ 330801 h 439622"/>
                <a:gd name="connsiteX16" fmla="*/ 219708 w 271538"/>
                <a:gd name="connsiteY16" fmla="*/ 330801 h 439622"/>
                <a:gd name="connsiteX17" fmla="*/ 219708 w 271538"/>
                <a:gd name="connsiteY17" fmla="*/ 200091 h 439622"/>
                <a:gd name="connsiteX18" fmla="*/ 225903 w 271538"/>
                <a:gd name="connsiteY18" fmla="*/ 193897 h 439622"/>
                <a:gd name="connsiteX19" fmla="*/ 232098 w 271538"/>
                <a:gd name="connsiteY19" fmla="*/ 200091 h 439622"/>
                <a:gd name="connsiteX20" fmla="*/ 232098 w 271538"/>
                <a:gd name="connsiteY20" fmla="*/ 323471 h 439622"/>
                <a:gd name="connsiteX21" fmla="*/ 271538 w 271538"/>
                <a:gd name="connsiteY21" fmla="*/ 323471 h 439622"/>
                <a:gd name="connsiteX22" fmla="*/ 271538 w 271538"/>
                <a:gd name="connsiteY22" fmla="*/ 135872 h 439622"/>
                <a:gd name="connsiteX23" fmla="*/ 135769 w 271538"/>
                <a:gd name="connsiteY23" fmla="*/ 0 h 439622"/>
                <a:gd name="connsiteX24" fmla="*/ 148262 w 271538"/>
                <a:gd name="connsiteY24" fmla="*/ 226006 h 439622"/>
                <a:gd name="connsiteX25" fmla="*/ 122347 w 271538"/>
                <a:gd name="connsiteY25" fmla="*/ 226006 h 439622"/>
                <a:gd name="connsiteX26" fmla="*/ 122347 w 271538"/>
                <a:gd name="connsiteY26" fmla="*/ 200091 h 439622"/>
                <a:gd name="connsiteX27" fmla="*/ 148262 w 271538"/>
                <a:gd name="connsiteY27" fmla="*/ 200091 h 439622"/>
                <a:gd name="connsiteX28" fmla="*/ 148262 w 271538"/>
                <a:gd name="connsiteY28" fmla="*/ 226006 h 439622"/>
                <a:gd name="connsiteX29" fmla="*/ 148262 w 271538"/>
                <a:gd name="connsiteY29" fmla="*/ 174176 h 439622"/>
                <a:gd name="connsiteX30" fmla="*/ 122347 w 271538"/>
                <a:gd name="connsiteY30" fmla="*/ 174176 h 439622"/>
                <a:gd name="connsiteX31" fmla="*/ 122347 w 271538"/>
                <a:gd name="connsiteY31" fmla="*/ 148262 h 439622"/>
                <a:gd name="connsiteX32" fmla="*/ 148262 w 271538"/>
                <a:gd name="connsiteY32" fmla="*/ 148262 h 439622"/>
                <a:gd name="connsiteX33" fmla="*/ 148262 w 271538"/>
                <a:gd name="connsiteY33" fmla="*/ 174176 h 439622"/>
                <a:gd name="connsiteX34" fmla="*/ 148262 w 271538"/>
                <a:gd name="connsiteY34" fmla="*/ 122347 h 439622"/>
                <a:gd name="connsiteX35" fmla="*/ 122347 w 271538"/>
                <a:gd name="connsiteY35" fmla="*/ 122347 h 439622"/>
                <a:gd name="connsiteX36" fmla="*/ 122347 w 271538"/>
                <a:gd name="connsiteY36" fmla="*/ 96432 h 439622"/>
                <a:gd name="connsiteX37" fmla="*/ 148262 w 271538"/>
                <a:gd name="connsiteY37" fmla="*/ 96432 h 439622"/>
                <a:gd name="connsiteX38" fmla="*/ 148262 w 271538"/>
                <a:gd name="connsiteY38" fmla="*/ 122347 h 439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71538" h="439622">
                  <a:moveTo>
                    <a:pt x="135769" y="0"/>
                  </a:moveTo>
                  <a:cubicBezTo>
                    <a:pt x="61122" y="0"/>
                    <a:pt x="0" y="61122"/>
                    <a:pt x="0" y="135769"/>
                  </a:cubicBezTo>
                  <a:lnTo>
                    <a:pt x="0" y="323471"/>
                  </a:lnTo>
                  <a:lnTo>
                    <a:pt x="39440" y="323471"/>
                  </a:lnTo>
                  <a:lnTo>
                    <a:pt x="39440" y="200091"/>
                  </a:lnTo>
                  <a:cubicBezTo>
                    <a:pt x="39440" y="196994"/>
                    <a:pt x="42537" y="193897"/>
                    <a:pt x="45635" y="193897"/>
                  </a:cubicBezTo>
                  <a:cubicBezTo>
                    <a:pt x="48732" y="193897"/>
                    <a:pt x="51830" y="196994"/>
                    <a:pt x="51830" y="200091"/>
                  </a:cubicBezTo>
                  <a:lnTo>
                    <a:pt x="51830" y="439623"/>
                  </a:lnTo>
                  <a:lnTo>
                    <a:pt x="129574" y="439623"/>
                  </a:lnTo>
                  <a:lnTo>
                    <a:pt x="129574" y="277836"/>
                  </a:lnTo>
                  <a:cubicBezTo>
                    <a:pt x="129574" y="274738"/>
                    <a:pt x="132672" y="271641"/>
                    <a:pt x="135769" y="271641"/>
                  </a:cubicBezTo>
                  <a:cubicBezTo>
                    <a:pt x="138866" y="271641"/>
                    <a:pt x="141964" y="274738"/>
                    <a:pt x="141964" y="277836"/>
                  </a:cubicBezTo>
                  <a:lnTo>
                    <a:pt x="141964" y="439623"/>
                  </a:lnTo>
                  <a:lnTo>
                    <a:pt x="219708" y="439623"/>
                  </a:lnTo>
                  <a:lnTo>
                    <a:pt x="219708" y="330801"/>
                  </a:lnTo>
                  <a:lnTo>
                    <a:pt x="219708" y="330801"/>
                  </a:lnTo>
                  <a:lnTo>
                    <a:pt x="219708" y="330801"/>
                  </a:lnTo>
                  <a:lnTo>
                    <a:pt x="219708" y="200091"/>
                  </a:lnTo>
                  <a:cubicBezTo>
                    <a:pt x="219708" y="196994"/>
                    <a:pt x="222806" y="193897"/>
                    <a:pt x="225903" y="193897"/>
                  </a:cubicBezTo>
                  <a:cubicBezTo>
                    <a:pt x="229001" y="193897"/>
                    <a:pt x="232098" y="196994"/>
                    <a:pt x="232098" y="200091"/>
                  </a:cubicBezTo>
                  <a:lnTo>
                    <a:pt x="232098" y="323471"/>
                  </a:lnTo>
                  <a:lnTo>
                    <a:pt x="271538" y="323471"/>
                  </a:lnTo>
                  <a:lnTo>
                    <a:pt x="271538" y="135872"/>
                  </a:lnTo>
                  <a:cubicBezTo>
                    <a:pt x="271641" y="61225"/>
                    <a:pt x="210416" y="0"/>
                    <a:pt x="135769" y="0"/>
                  </a:cubicBezTo>
                  <a:close/>
                  <a:moveTo>
                    <a:pt x="148262" y="226006"/>
                  </a:moveTo>
                  <a:lnTo>
                    <a:pt x="122347" y="226006"/>
                  </a:lnTo>
                  <a:lnTo>
                    <a:pt x="122347" y="200091"/>
                  </a:lnTo>
                  <a:lnTo>
                    <a:pt x="148262" y="200091"/>
                  </a:lnTo>
                  <a:lnTo>
                    <a:pt x="148262" y="226006"/>
                  </a:lnTo>
                  <a:close/>
                  <a:moveTo>
                    <a:pt x="148262" y="174176"/>
                  </a:moveTo>
                  <a:lnTo>
                    <a:pt x="122347" y="174176"/>
                  </a:lnTo>
                  <a:lnTo>
                    <a:pt x="122347" y="148262"/>
                  </a:lnTo>
                  <a:lnTo>
                    <a:pt x="148262" y="148262"/>
                  </a:lnTo>
                  <a:lnTo>
                    <a:pt x="148262" y="174176"/>
                  </a:lnTo>
                  <a:close/>
                  <a:moveTo>
                    <a:pt x="148262" y="122347"/>
                  </a:moveTo>
                  <a:lnTo>
                    <a:pt x="122347" y="122347"/>
                  </a:lnTo>
                  <a:lnTo>
                    <a:pt x="122347" y="96432"/>
                  </a:lnTo>
                  <a:lnTo>
                    <a:pt x="148262" y="96432"/>
                  </a:lnTo>
                  <a:lnTo>
                    <a:pt x="148262" y="122347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D91E78F-087F-EE3D-EE63-53CC385241DD}"/>
                </a:ext>
              </a:extLst>
            </p:cNvPr>
            <p:cNvSpPr/>
            <p:nvPr/>
          </p:nvSpPr>
          <p:spPr>
            <a:xfrm>
              <a:off x="6127138" y="1723173"/>
              <a:ext cx="283530" cy="609669"/>
            </a:xfrm>
            <a:custGeom>
              <a:avLst/>
              <a:gdLst>
                <a:gd name="connsiteX0" fmla="*/ 280975 w 283530"/>
                <a:gd name="connsiteY0" fmla="*/ 119146 h 609669"/>
                <a:gd name="connsiteX1" fmla="*/ 274780 w 283530"/>
                <a:gd name="connsiteY1" fmla="*/ 113984 h 609669"/>
                <a:gd name="connsiteX2" fmla="*/ 121356 w 283530"/>
                <a:gd name="connsiteY2" fmla="*/ 52862 h 609669"/>
                <a:gd name="connsiteX3" fmla="*/ 76754 w 283530"/>
                <a:gd name="connsiteY3" fmla="*/ 3097 h 609669"/>
                <a:gd name="connsiteX4" fmla="*/ 71592 w 283530"/>
                <a:gd name="connsiteY4" fmla="*/ 0 h 609669"/>
                <a:gd name="connsiteX5" fmla="*/ 71592 w 283530"/>
                <a:gd name="connsiteY5" fmla="*/ 0 h 609669"/>
                <a:gd name="connsiteX6" fmla="*/ 66429 w 283530"/>
                <a:gd name="connsiteY6" fmla="*/ 3097 h 609669"/>
                <a:gd name="connsiteX7" fmla="*/ 3139 w 283530"/>
                <a:gd name="connsiteY7" fmla="*/ 66387 h 609669"/>
                <a:gd name="connsiteX8" fmla="*/ 1074 w 283530"/>
                <a:gd name="connsiteY8" fmla="*/ 75680 h 609669"/>
                <a:gd name="connsiteX9" fmla="*/ 10366 w 283530"/>
                <a:gd name="connsiteY9" fmla="*/ 77744 h 609669"/>
                <a:gd name="connsiteX10" fmla="*/ 71488 w 283530"/>
                <a:gd name="connsiteY10" fmla="*/ 18688 h 609669"/>
                <a:gd name="connsiteX11" fmla="*/ 112993 w 283530"/>
                <a:gd name="connsiteY11" fmla="*/ 63290 h 609669"/>
                <a:gd name="connsiteX12" fmla="*/ 268482 w 283530"/>
                <a:gd name="connsiteY12" fmla="*/ 126580 h 609669"/>
                <a:gd name="connsiteX13" fmla="*/ 258157 w 283530"/>
                <a:gd name="connsiteY13" fmla="*/ 305919 h 609669"/>
                <a:gd name="connsiteX14" fmla="*/ 68391 w 283530"/>
                <a:gd name="connsiteY14" fmla="*/ 597280 h 609669"/>
                <a:gd name="connsiteX15" fmla="*/ 66326 w 283530"/>
                <a:gd name="connsiteY15" fmla="*/ 606572 h 609669"/>
                <a:gd name="connsiteX16" fmla="*/ 71488 w 283530"/>
                <a:gd name="connsiteY16" fmla="*/ 609669 h 609669"/>
                <a:gd name="connsiteX17" fmla="*/ 74586 w 283530"/>
                <a:gd name="connsiteY17" fmla="*/ 608637 h 609669"/>
                <a:gd name="connsiteX18" fmla="*/ 211387 w 283530"/>
                <a:gd name="connsiteY18" fmla="*/ 469667 h 609669"/>
                <a:gd name="connsiteX19" fmla="*/ 270444 w 283530"/>
                <a:gd name="connsiteY19" fmla="*/ 309016 h 609669"/>
                <a:gd name="connsiteX20" fmla="*/ 280975 w 283530"/>
                <a:gd name="connsiteY20" fmla="*/ 119146 h 60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83530" h="609669">
                  <a:moveTo>
                    <a:pt x="280975" y="119146"/>
                  </a:moveTo>
                  <a:cubicBezTo>
                    <a:pt x="280975" y="116049"/>
                    <a:pt x="277878" y="113984"/>
                    <a:pt x="274780" y="113984"/>
                  </a:cubicBezTo>
                  <a:cubicBezTo>
                    <a:pt x="200133" y="105724"/>
                    <a:pt x="150368" y="76712"/>
                    <a:pt x="121356" y="52862"/>
                  </a:cubicBezTo>
                  <a:cubicBezTo>
                    <a:pt x="90279" y="26947"/>
                    <a:pt x="76754" y="3097"/>
                    <a:pt x="76754" y="3097"/>
                  </a:cubicBezTo>
                  <a:cubicBezTo>
                    <a:pt x="75721" y="1032"/>
                    <a:pt x="73656" y="0"/>
                    <a:pt x="71592" y="0"/>
                  </a:cubicBezTo>
                  <a:lnTo>
                    <a:pt x="71592" y="0"/>
                  </a:lnTo>
                  <a:cubicBezTo>
                    <a:pt x="69527" y="0"/>
                    <a:pt x="67462" y="1032"/>
                    <a:pt x="66429" y="3097"/>
                  </a:cubicBezTo>
                  <a:cubicBezTo>
                    <a:pt x="66429" y="3097"/>
                    <a:pt x="47742" y="36239"/>
                    <a:pt x="3139" y="66387"/>
                  </a:cubicBezTo>
                  <a:cubicBezTo>
                    <a:pt x="42" y="68452"/>
                    <a:pt x="-991" y="72582"/>
                    <a:pt x="1074" y="75680"/>
                  </a:cubicBezTo>
                  <a:cubicBezTo>
                    <a:pt x="3139" y="78777"/>
                    <a:pt x="7269" y="79809"/>
                    <a:pt x="10366" y="77744"/>
                  </a:cubicBezTo>
                  <a:cubicBezTo>
                    <a:pt x="43509" y="54927"/>
                    <a:pt x="63229" y="31077"/>
                    <a:pt x="71488" y="18688"/>
                  </a:cubicBezTo>
                  <a:cubicBezTo>
                    <a:pt x="78716" y="27980"/>
                    <a:pt x="92241" y="45635"/>
                    <a:pt x="112993" y="63290"/>
                  </a:cubicBezTo>
                  <a:cubicBezTo>
                    <a:pt x="142005" y="87140"/>
                    <a:pt x="192803" y="118217"/>
                    <a:pt x="268482" y="126580"/>
                  </a:cubicBezTo>
                  <a:cubicBezTo>
                    <a:pt x="270547" y="146300"/>
                    <a:pt x="274677" y="219915"/>
                    <a:pt x="258157" y="305919"/>
                  </a:cubicBezTo>
                  <a:cubicBezTo>
                    <a:pt x="239470" y="398221"/>
                    <a:pt x="191770" y="523665"/>
                    <a:pt x="68391" y="597280"/>
                  </a:cubicBezTo>
                  <a:cubicBezTo>
                    <a:pt x="65293" y="599345"/>
                    <a:pt x="64261" y="603475"/>
                    <a:pt x="66326" y="606572"/>
                  </a:cubicBezTo>
                  <a:cubicBezTo>
                    <a:pt x="67358" y="608637"/>
                    <a:pt x="69423" y="609669"/>
                    <a:pt x="71488" y="609669"/>
                  </a:cubicBezTo>
                  <a:cubicBezTo>
                    <a:pt x="72521" y="609669"/>
                    <a:pt x="73553" y="609669"/>
                    <a:pt x="74586" y="608637"/>
                  </a:cubicBezTo>
                  <a:cubicBezTo>
                    <a:pt x="130545" y="575495"/>
                    <a:pt x="177212" y="528828"/>
                    <a:pt x="211387" y="469667"/>
                  </a:cubicBezTo>
                  <a:cubicBezTo>
                    <a:pt x="238334" y="423000"/>
                    <a:pt x="259087" y="369105"/>
                    <a:pt x="270444" y="309016"/>
                  </a:cubicBezTo>
                  <a:cubicBezTo>
                    <a:pt x="291300" y="205254"/>
                    <a:pt x="280975" y="120179"/>
                    <a:pt x="280975" y="119146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D7E5F0B-4482-A0EE-1C94-7BF023CC8EFD}"/>
                </a:ext>
              </a:extLst>
            </p:cNvPr>
            <p:cNvSpPr/>
            <p:nvPr/>
          </p:nvSpPr>
          <p:spPr>
            <a:xfrm>
              <a:off x="6140333" y="1892187"/>
              <a:ext cx="155396" cy="271537"/>
            </a:xfrm>
            <a:custGeom>
              <a:avLst/>
              <a:gdLst>
                <a:gd name="connsiteX0" fmla="*/ 60358 w 155396"/>
                <a:gd name="connsiteY0" fmla="*/ 16519 h 271537"/>
                <a:gd name="connsiteX1" fmla="*/ 142232 w 155396"/>
                <a:gd name="connsiteY1" fmla="*/ 61122 h 271537"/>
                <a:gd name="connsiteX2" fmla="*/ 137070 w 155396"/>
                <a:gd name="connsiteY2" fmla="*/ 135769 h 271537"/>
                <a:gd name="connsiteX3" fmla="*/ 56228 w 155396"/>
                <a:gd name="connsiteY3" fmla="*/ 259148 h 271537"/>
                <a:gd name="connsiteX4" fmla="*/ 54163 w 155396"/>
                <a:gd name="connsiteY4" fmla="*/ 268440 h 271537"/>
                <a:gd name="connsiteX5" fmla="*/ 59325 w 155396"/>
                <a:gd name="connsiteY5" fmla="*/ 271538 h 271537"/>
                <a:gd name="connsiteX6" fmla="*/ 62423 w 155396"/>
                <a:gd name="connsiteY6" fmla="*/ 270505 h 271537"/>
                <a:gd name="connsiteX7" fmla="*/ 149459 w 155396"/>
                <a:gd name="connsiteY7" fmla="*/ 137834 h 271537"/>
                <a:gd name="connsiteX8" fmla="*/ 153589 w 155396"/>
                <a:gd name="connsiteY8" fmla="*/ 54927 h 271537"/>
                <a:gd name="connsiteX9" fmla="*/ 147395 w 155396"/>
                <a:gd name="connsiteY9" fmla="*/ 49765 h 271537"/>
                <a:gd name="connsiteX10" fmla="*/ 64488 w 155396"/>
                <a:gd name="connsiteY10" fmla="*/ 3097 h 271537"/>
                <a:gd name="connsiteX11" fmla="*/ 59325 w 155396"/>
                <a:gd name="connsiteY11" fmla="*/ 0 h 271537"/>
                <a:gd name="connsiteX12" fmla="*/ 59325 w 155396"/>
                <a:gd name="connsiteY12" fmla="*/ 0 h 271537"/>
                <a:gd name="connsiteX13" fmla="*/ 54163 w 155396"/>
                <a:gd name="connsiteY13" fmla="*/ 3097 h 271537"/>
                <a:gd name="connsiteX14" fmla="*/ 4398 w 155396"/>
                <a:gd name="connsiteY14" fmla="*/ 41505 h 271537"/>
                <a:gd name="connsiteX15" fmla="*/ 269 w 155396"/>
                <a:gd name="connsiteY15" fmla="*/ 49765 h 271537"/>
                <a:gd name="connsiteX16" fmla="*/ 8528 w 155396"/>
                <a:gd name="connsiteY16" fmla="*/ 53895 h 271537"/>
                <a:gd name="connsiteX17" fmla="*/ 60358 w 155396"/>
                <a:gd name="connsiteY17" fmla="*/ 16519 h 27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396" h="271537">
                  <a:moveTo>
                    <a:pt x="60358" y="16519"/>
                  </a:moveTo>
                  <a:cubicBezTo>
                    <a:pt x="70683" y="30045"/>
                    <a:pt x="95565" y="53895"/>
                    <a:pt x="142232" y="61122"/>
                  </a:cubicBezTo>
                  <a:cubicBezTo>
                    <a:pt x="143265" y="72479"/>
                    <a:pt x="144297" y="101594"/>
                    <a:pt x="137070" y="135769"/>
                  </a:cubicBezTo>
                  <a:cubicBezTo>
                    <a:pt x="125713" y="192761"/>
                    <a:pt x="98765" y="234266"/>
                    <a:pt x="56228" y="259148"/>
                  </a:cubicBezTo>
                  <a:cubicBezTo>
                    <a:pt x="53131" y="261213"/>
                    <a:pt x="52098" y="265343"/>
                    <a:pt x="54163" y="268440"/>
                  </a:cubicBezTo>
                  <a:cubicBezTo>
                    <a:pt x="55196" y="270505"/>
                    <a:pt x="57260" y="271538"/>
                    <a:pt x="59325" y="271538"/>
                  </a:cubicBezTo>
                  <a:cubicBezTo>
                    <a:pt x="60358" y="271538"/>
                    <a:pt x="61390" y="271538"/>
                    <a:pt x="62423" y="270505"/>
                  </a:cubicBezTo>
                  <a:cubicBezTo>
                    <a:pt x="107025" y="243558"/>
                    <a:pt x="137070" y="197923"/>
                    <a:pt x="149459" y="137834"/>
                  </a:cubicBezTo>
                  <a:cubicBezTo>
                    <a:pt x="158752" y="93231"/>
                    <a:pt x="154622" y="55960"/>
                    <a:pt x="153589" y="54927"/>
                  </a:cubicBezTo>
                  <a:cubicBezTo>
                    <a:pt x="153589" y="51830"/>
                    <a:pt x="150492" y="49765"/>
                    <a:pt x="147395" y="49765"/>
                  </a:cubicBezTo>
                  <a:cubicBezTo>
                    <a:pt x="87305" y="43570"/>
                    <a:pt x="65520" y="5162"/>
                    <a:pt x="64488" y="3097"/>
                  </a:cubicBezTo>
                  <a:cubicBezTo>
                    <a:pt x="63455" y="1032"/>
                    <a:pt x="61390" y="0"/>
                    <a:pt x="59325" y="0"/>
                  </a:cubicBezTo>
                  <a:lnTo>
                    <a:pt x="59325" y="0"/>
                  </a:lnTo>
                  <a:cubicBezTo>
                    <a:pt x="57260" y="0"/>
                    <a:pt x="55196" y="1032"/>
                    <a:pt x="54163" y="3097"/>
                  </a:cubicBezTo>
                  <a:cubicBezTo>
                    <a:pt x="54163" y="3097"/>
                    <a:pt x="39605" y="27980"/>
                    <a:pt x="4398" y="41505"/>
                  </a:cubicBezTo>
                  <a:cubicBezTo>
                    <a:pt x="1301" y="42537"/>
                    <a:pt x="-764" y="46667"/>
                    <a:pt x="269" y="49765"/>
                  </a:cubicBezTo>
                  <a:cubicBezTo>
                    <a:pt x="1301" y="52862"/>
                    <a:pt x="5431" y="54927"/>
                    <a:pt x="8528" y="53895"/>
                  </a:cubicBezTo>
                  <a:cubicBezTo>
                    <a:pt x="36508" y="42434"/>
                    <a:pt x="52098" y="25812"/>
                    <a:pt x="60358" y="16519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6A96515-F814-E9CF-109E-074F176E55FD}"/>
                </a:ext>
              </a:extLst>
            </p:cNvPr>
            <p:cNvSpPr/>
            <p:nvPr/>
          </p:nvSpPr>
          <p:spPr>
            <a:xfrm>
              <a:off x="6186237" y="1975094"/>
              <a:ext cx="25914" cy="25914"/>
            </a:xfrm>
            <a:custGeom>
              <a:avLst/>
              <a:gdLst>
                <a:gd name="connsiteX0" fmla="*/ 0 w 25914"/>
                <a:gd name="connsiteY0" fmla="*/ 0 h 25914"/>
                <a:gd name="connsiteX1" fmla="*/ 25915 w 25914"/>
                <a:gd name="connsiteY1" fmla="*/ 0 h 25914"/>
                <a:gd name="connsiteX2" fmla="*/ 25915 w 25914"/>
                <a:gd name="connsiteY2" fmla="*/ 25915 h 25914"/>
                <a:gd name="connsiteX3" fmla="*/ 0 w 25914"/>
                <a:gd name="connsiteY3" fmla="*/ 25915 h 2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14" h="25914">
                  <a:moveTo>
                    <a:pt x="0" y="0"/>
                  </a:moveTo>
                  <a:lnTo>
                    <a:pt x="25915" y="0"/>
                  </a:lnTo>
                  <a:lnTo>
                    <a:pt x="25915" y="25915"/>
                  </a:lnTo>
                  <a:lnTo>
                    <a:pt x="0" y="25915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EF830A0-529A-1B70-C26D-28AED0D2B3FA}"/>
                </a:ext>
              </a:extLst>
            </p:cNvPr>
            <p:cNvSpPr/>
            <p:nvPr/>
          </p:nvSpPr>
          <p:spPr>
            <a:xfrm>
              <a:off x="6186237" y="2039313"/>
              <a:ext cx="25914" cy="25914"/>
            </a:xfrm>
            <a:custGeom>
              <a:avLst/>
              <a:gdLst>
                <a:gd name="connsiteX0" fmla="*/ 0 w 25914"/>
                <a:gd name="connsiteY0" fmla="*/ 0 h 25914"/>
                <a:gd name="connsiteX1" fmla="*/ 25915 w 25914"/>
                <a:gd name="connsiteY1" fmla="*/ 0 h 25914"/>
                <a:gd name="connsiteX2" fmla="*/ 25915 w 25914"/>
                <a:gd name="connsiteY2" fmla="*/ 25915 h 25914"/>
                <a:gd name="connsiteX3" fmla="*/ 0 w 25914"/>
                <a:gd name="connsiteY3" fmla="*/ 25915 h 2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14" h="25914">
                  <a:moveTo>
                    <a:pt x="0" y="0"/>
                  </a:moveTo>
                  <a:lnTo>
                    <a:pt x="25915" y="0"/>
                  </a:lnTo>
                  <a:lnTo>
                    <a:pt x="25915" y="25915"/>
                  </a:lnTo>
                  <a:lnTo>
                    <a:pt x="0" y="25915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" name="Graphic 3">
            <a:extLst>
              <a:ext uri="{FF2B5EF4-FFF2-40B4-BE49-F238E27FC236}">
                <a16:creationId xmlns:a16="http://schemas.microsoft.com/office/drawing/2014/main" id="{8E9E7405-B294-CC63-8726-D38B1CB31B9F}"/>
              </a:ext>
            </a:extLst>
          </p:cNvPr>
          <p:cNvGrpSpPr/>
          <p:nvPr/>
        </p:nvGrpSpPr>
        <p:grpSpPr>
          <a:xfrm>
            <a:off x="10143772" y="5873751"/>
            <a:ext cx="639862" cy="652473"/>
            <a:chOff x="9737186" y="5694232"/>
            <a:chExt cx="586748" cy="598312"/>
          </a:xfrm>
          <a:solidFill>
            <a:srgbClr val="000000"/>
          </a:solidFill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E110868-B9E6-8191-E909-DBD5ECF7AD9C}"/>
                </a:ext>
              </a:extLst>
            </p:cNvPr>
            <p:cNvSpPr/>
            <p:nvPr/>
          </p:nvSpPr>
          <p:spPr>
            <a:xfrm>
              <a:off x="9827837" y="5811004"/>
              <a:ext cx="91682" cy="91682"/>
            </a:xfrm>
            <a:custGeom>
              <a:avLst/>
              <a:gdLst>
                <a:gd name="connsiteX0" fmla="*/ 91683 w 91682"/>
                <a:gd name="connsiteY0" fmla="*/ 45841 h 91682"/>
                <a:gd name="connsiteX1" fmla="*/ 45841 w 91682"/>
                <a:gd name="connsiteY1" fmla="*/ 0 h 91682"/>
                <a:gd name="connsiteX2" fmla="*/ 0 w 91682"/>
                <a:gd name="connsiteY2" fmla="*/ 45841 h 91682"/>
                <a:gd name="connsiteX3" fmla="*/ 45841 w 91682"/>
                <a:gd name="connsiteY3" fmla="*/ 91683 h 91682"/>
                <a:gd name="connsiteX4" fmla="*/ 91683 w 91682"/>
                <a:gd name="connsiteY4" fmla="*/ 45841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82" h="91682">
                  <a:moveTo>
                    <a:pt x="91683" y="45841"/>
                  </a:moveTo>
                  <a:cubicBezTo>
                    <a:pt x="91683" y="20856"/>
                    <a:pt x="70827" y="0"/>
                    <a:pt x="45841" y="0"/>
                  </a:cubicBezTo>
                  <a:cubicBezTo>
                    <a:pt x="20855" y="0"/>
                    <a:pt x="0" y="20856"/>
                    <a:pt x="0" y="45841"/>
                  </a:cubicBezTo>
                  <a:cubicBezTo>
                    <a:pt x="0" y="70827"/>
                    <a:pt x="20855" y="91683"/>
                    <a:pt x="45841" y="91683"/>
                  </a:cubicBezTo>
                  <a:cubicBezTo>
                    <a:pt x="70827" y="91683"/>
                    <a:pt x="91683" y="70827"/>
                    <a:pt x="91683" y="45841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A00B705-0308-EF4B-FFCE-F3A48AB101EC}"/>
                </a:ext>
              </a:extLst>
            </p:cNvPr>
            <p:cNvSpPr/>
            <p:nvPr/>
          </p:nvSpPr>
          <p:spPr>
            <a:xfrm>
              <a:off x="9801819" y="5915179"/>
              <a:ext cx="143822" cy="117700"/>
            </a:xfrm>
            <a:custGeom>
              <a:avLst/>
              <a:gdLst>
                <a:gd name="connsiteX0" fmla="*/ 71860 w 143822"/>
                <a:gd name="connsiteY0" fmla="*/ 0 h 117700"/>
                <a:gd name="connsiteX1" fmla="*/ 0 w 143822"/>
                <a:gd name="connsiteY1" fmla="*/ 71859 h 117700"/>
                <a:gd name="connsiteX2" fmla="*/ 0 w 143822"/>
                <a:gd name="connsiteY2" fmla="*/ 117701 h 117700"/>
                <a:gd name="connsiteX3" fmla="*/ 143822 w 143822"/>
                <a:gd name="connsiteY3" fmla="*/ 117701 h 117700"/>
                <a:gd name="connsiteX4" fmla="*/ 143822 w 143822"/>
                <a:gd name="connsiteY4" fmla="*/ 71859 h 117700"/>
                <a:gd name="connsiteX5" fmla="*/ 71860 w 143822"/>
                <a:gd name="connsiteY5" fmla="*/ 0 h 1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822" h="117700">
                  <a:moveTo>
                    <a:pt x="71860" y="0"/>
                  </a:moveTo>
                  <a:cubicBezTo>
                    <a:pt x="32213" y="0"/>
                    <a:pt x="0" y="32316"/>
                    <a:pt x="0" y="71859"/>
                  </a:cubicBezTo>
                  <a:lnTo>
                    <a:pt x="0" y="117701"/>
                  </a:lnTo>
                  <a:lnTo>
                    <a:pt x="143822" y="117701"/>
                  </a:lnTo>
                  <a:lnTo>
                    <a:pt x="143822" y="71859"/>
                  </a:lnTo>
                  <a:cubicBezTo>
                    <a:pt x="143719" y="32316"/>
                    <a:pt x="111403" y="0"/>
                    <a:pt x="71860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BE2395C-C983-ACB8-2094-1961AEF5C7AF}"/>
                </a:ext>
              </a:extLst>
            </p:cNvPr>
            <p:cNvSpPr/>
            <p:nvPr/>
          </p:nvSpPr>
          <p:spPr>
            <a:xfrm>
              <a:off x="10062103" y="5758761"/>
              <a:ext cx="194929" cy="213616"/>
            </a:xfrm>
            <a:custGeom>
              <a:avLst/>
              <a:gdLst>
                <a:gd name="connsiteX0" fmla="*/ 206 w 194929"/>
                <a:gd name="connsiteY0" fmla="*/ 169943 h 213616"/>
                <a:gd name="connsiteX1" fmla="*/ 60606 w 194929"/>
                <a:gd name="connsiteY1" fmla="*/ 169943 h 213616"/>
                <a:gd name="connsiteX2" fmla="*/ 65768 w 194929"/>
                <a:gd name="connsiteY2" fmla="*/ 172008 h 213616"/>
                <a:gd name="connsiteX3" fmla="*/ 66800 w 194929"/>
                <a:gd name="connsiteY3" fmla="*/ 177171 h 213616"/>
                <a:gd name="connsiteX4" fmla="*/ 56372 w 194929"/>
                <a:gd name="connsiteY4" fmla="*/ 213617 h 213616"/>
                <a:gd name="connsiteX5" fmla="*/ 133497 w 194929"/>
                <a:gd name="connsiteY5" fmla="*/ 169840 h 213616"/>
                <a:gd name="connsiteX6" fmla="*/ 136595 w 194929"/>
                <a:gd name="connsiteY6" fmla="*/ 168808 h 213616"/>
                <a:gd name="connsiteX7" fmla="*/ 194929 w 194929"/>
                <a:gd name="connsiteY7" fmla="*/ 168808 h 213616"/>
                <a:gd name="connsiteX8" fmla="*/ 194929 w 194929"/>
                <a:gd name="connsiteY8" fmla="*/ 0 h 213616"/>
                <a:gd name="connsiteX9" fmla="*/ 0 w 194929"/>
                <a:gd name="connsiteY9" fmla="*/ 0 h 213616"/>
                <a:gd name="connsiteX10" fmla="*/ 0 w 194929"/>
                <a:gd name="connsiteY10" fmla="*/ 169943 h 213616"/>
                <a:gd name="connsiteX11" fmla="*/ 137730 w 194929"/>
                <a:gd name="connsiteY11" fmla="*/ 58437 h 213616"/>
                <a:gd name="connsiteX12" fmla="*/ 163748 w 194929"/>
                <a:gd name="connsiteY12" fmla="*/ 58437 h 213616"/>
                <a:gd name="connsiteX13" fmla="*/ 163748 w 194929"/>
                <a:gd name="connsiteY13" fmla="*/ 84455 h 213616"/>
                <a:gd name="connsiteX14" fmla="*/ 137730 w 194929"/>
                <a:gd name="connsiteY14" fmla="*/ 84455 h 213616"/>
                <a:gd name="connsiteX15" fmla="*/ 137730 w 194929"/>
                <a:gd name="connsiteY15" fmla="*/ 58437 h 213616"/>
                <a:gd name="connsiteX16" fmla="*/ 85591 w 194929"/>
                <a:gd name="connsiteY16" fmla="*/ 58437 h 213616"/>
                <a:gd name="connsiteX17" fmla="*/ 111609 w 194929"/>
                <a:gd name="connsiteY17" fmla="*/ 58437 h 213616"/>
                <a:gd name="connsiteX18" fmla="*/ 111609 w 194929"/>
                <a:gd name="connsiteY18" fmla="*/ 84455 h 213616"/>
                <a:gd name="connsiteX19" fmla="*/ 85591 w 194929"/>
                <a:gd name="connsiteY19" fmla="*/ 84455 h 213616"/>
                <a:gd name="connsiteX20" fmla="*/ 85591 w 194929"/>
                <a:gd name="connsiteY20" fmla="*/ 58437 h 213616"/>
                <a:gd name="connsiteX21" fmla="*/ 33555 w 194929"/>
                <a:gd name="connsiteY21" fmla="*/ 58437 h 213616"/>
                <a:gd name="connsiteX22" fmla="*/ 59573 w 194929"/>
                <a:gd name="connsiteY22" fmla="*/ 58437 h 213616"/>
                <a:gd name="connsiteX23" fmla="*/ 59573 w 194929"/>
                <a:gd name="connsiteY23" fmla="*/ 84455 h 213616"/>
                <a:gd name="connsiteX24" fmla="*/ 33555 w 194929"/>
                <a:gd name="connsiteY24" fmla="*/ 84455 h 213616"/>
                <a:gd name="connsiteX25" fmla="*/ 33555 w 194929"/>
                <a:gd name="connsiteY25" fmla="*/ 58437 h 21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94929" h="213616">
                  <a:moveTo>
                    <a:pt x="206" y="169943"/>
                  </a:moveTo>
                  <a:lnTo>
                    <a:pt x="60606" y="169943"/>
                  </a:lnTo>
                  <a:cubicBezTo>
                    <a:pt x="62671" y="169943"/>
                    <a:pt x="64735" y="170976"/>
                    <a:pt x="65768" y="172008"/>
                  </a:cubicBezTo>
                  <a:cubicBezTo>
                    <a:pt x="66800" y="174073"/>
                    <a:pt x="67833" y="176138"/>
                    <a:pt x="66800" y="177171"/>
                  </a:cubicBezTo>
                  <a:lnTo>
                    <a:pt x="56372" y="213617"/>
                  </a:lnTo>
                  <a:lnTo>
                    <a:pt x="133497" y="169840"/>
                  </a:lnTo>
                  <a:cubicBezTo>
                    <a:pt x="134530" y="168808"/>
                    <a:pt x="135562" y="168808"/>
                    <a:pt x="136595" y="168808"/>
                  </a:cubicBezTo>
                  <a:lnTo>
                    <a:pt x="194929" y="168808"/>
                  </a:lnTo>
                  <a:lnTo>
                    <a:pt x="194929" y="0"/>
                  </a:lnTo>
                  <a:lnTo>
                    <a:pt x="0" y="0"/>
                  </a:lnTo>
                  <a:lnTo>
                    <a:pt x="0" y="169943"/>
                  </a:lnTo>
                  <a:close/>
                  <a:moveTo>
                    <a:pt x="137730" y="58437"/>
                  </a:moveTo>
                  <a:lnTo>
                    <a:pt x="163748" y="58437"/>
                  </a:lnTo>
                  <a:lnTo>
                    <a:pt x="163748" y="84455"/>
                  </a:lnTo>
                  <a:lnTo>
                    <a:pt x="137730" y="84455"/>
                  </a:lnTo>
                  <a:lnTo>
                    <a:pt x="137730" y="58437"/>
                  </a:lnTo>
                  <a:close/>
                  <a:moveTo>
                    <a:pt x="85591" y="58437"/>
                  </a:moveTo>
                  <a:lnTo>
                    <a:pt x="111609" y="58437"/>
                  </a:lnTo>
                  <a:lnTo>
                    <a:pt x="111609" y="84455"/>
                  </a:lnTo>
                  <a:lnTo>
                    <a:pt x="85591" y="84455"/>
                  </a:lnTo>
                  <a:lnTo>
                    <a:pt x="85591" y="58437"/>
                  </a:lnTo>
                  <a:close/>
                  <a:moveTo>
                    <a:pt x="33555" y="58437"/>
                  </a:moveTo>
                  <a:lnTo>
                    <a:pt x="59573" y="58437"/>
                  </a:lnTo>
                  <a:lnTo>
                    <a:pt x="59573" y="84455"/>
                  </a:lnTo>
                  <a:lnTo>
                    <a:pt x="33555" y="84455"/>
                  </a:lnTo>
                  <a:lnTo>
                    <a:pt x="33555" y="58437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10B85C2-1777-97E3-EF76-3356038F612D}"/>
                </a:ext>
              </a:extLst>
            </p:cNvPr>
            <p:cNvSpPr/>
            <p:nvPr/>
          </p:nvSpPr>
          <p:spPr>
            <a:xfrm>
              <a:off x="9737186" y="5694232"/>
              <a:ext cx="586748" cy="481540"/>
            </a:xfrm>
            <a:custGeom>
              <a:avLst/>
              <a:gdLst>
                <a:gd name="connsiteX0" fmla="*/ 0 w 586748"/>
                <a:gd name="connsiteY0" fmla="*/ 0 h 481540"/>
                <a:gd name="connsiteX1" fmla="*/ 0 w 586748"/>
                <a:gd name="connsiteY1" fmla="*/ 404313 h 481540"/>
                <a:gd name="connsiteX2" fmla="*/ 410611 w 586748"/>
                <a:gd name="connsiteY2" fmla="*/ 404313 h 481540"/>
                <a:gd name="connsiteX3" fmla="*/ 416909 w 586748"/>
                <a:gd name="connsiteY3" fmla="*/ 410610 h 481540"/>
                <a:gd name="connsiteX4" fmla="*/ 410611 w 586748"/>
                <a:gd name="connsiteY4" fmla="*/ 416909 h 481540"/>
                <a:gd name="connsiteX5" fmla="*/ 0 w 586748"/>
                <a:gd name="connsiteY5" fmla="*/ 416909 h 481540"/>
                <a:gd name="connsiteX6" fmla="*/ 0 w 586748"/>
                <a:gd name="connsiteY6" fmla="*/ 481541 h 481540"/>
                <a:gd name="connsiteX7" fmla="*/ 586749 w 586748"/>
                <a:gd name="connsiteY7" fmla="*/ 481541 h 481540"/>
                <a:gd name="connsiteX8" fmla="*/ 586749 w 586748"/>
                <a:gd name="connsiteY8" fmla="*/ 103 h 481540"/>
                <a:gd name="connsiteX9" fmla="*/ 0 w 586748"/>
                <a:gd name="connsiteY9" fmla="*/ 103 h 481540"/>
                <a:gd name="connsiteX10" fmla="*/ 306332 w 586748"/>
                <a:gd name="connsiteY10" fmla="*/ 461717 h 481540"/>
                <a:gd name="connsiteX11" fmla="*/ 280314 w 586748"/>
                <a:gd name="connsiteY11" fmla="*/ 461717 h 481540"/>
                <a:gd name="connsiteX12" fmla="*/ 280314 w 586748"/>
                <a:gd name="connsiteY12" fmla="*/ 435699 h 481540"/>
                <a:gd name="connsiteX13" fmla="*/ 306332 w 586748"/>
                <a:gd name="connsiteY13" fmla="*/ 435699 h 481540"/>
                <a:gd name="connsiteX14" fmla="*/ 306332 w 586748"/>
                <a:gd name="connsiteY14" fmla="*/ 461717 h 481540"/>
                <a:gd name="connsiteX15" fmla="*/ 220844 w 586748"/>
                <a:gd name="connsiteY15" fmla="*/ 344946 h 481540"/>
                <a:gd name="connsiteX16" fmla="*/ 214546 w 586748"/>
                <a:gd name="connsiteY16" fmla="*/ 351244 h 481540"/>
                <a:gd name="connsiteX17" fmla="*/ 58231 w 586748"/>
                <a:gd name="connsiteY17" fmla="*/ 351244 h 481540"/>
                <a:gd name="connsiteX18" fmla="*/ 51933 w 586748"/>
                <a:gd name="connsiteY18" fmla="*/ 344946 h 481540"/>
                <a:gd name="connsiteX19" fmla="*/ 51933 w 586748"/>
                <a:gd name="connsiteY19" fmla="*/ 292806 h 481540"/>
                <a:gd name="connsiteX20" fmla="*/ 107170 w 586748"/>
                <a:gd name="connsiteY20" fmla="*/ 213617 h 481540"/>
                <a:gd name="connsiteX21" fmla="*/ 77951 w 586748"/>
                <a:gd name="connsiteY21" fmla="*/ 162510 h 481540"/>
                <a:gd name="connsiteX22" fmla="*/ 136285 w 586748"/>
                <a:gd name="connsiteY22" fmla="*/ 104175 h 481540"/>
                <a:gd name="connsiteX23" fmla="*/ 194620 w 586748"/>
                <a:gd name="connsiteY23" fmla="*/ 162510 h 481540"/>
                <a:gd name="connsiteX24" fmla="*/ 165401 w 586748"/>
                <a:gd name="connsiteY24" fmla="*/ 213617 h 481540"/>
                <a:gd name="connsiteX25" fmla="*/ 220637 w 586748"/>
                <a:gd name="connsiteY25" fmla="*/ 292806 h 481540"/>
                <a:gd name="connsiteX26" fmla="*/ 220637 w 586748"/>
                <a:gd name="connsiteY26" fmla="*/ 344946 h 481540"/>
                <a:gd name="connsiteX27" fmla="*/ 533474 w 586748"/>
                <a:gd name="connsiteY27" fmla="*/ 240770 h 481540"/>
                <a:gd name="connsiteX28" fmla="*/ 527176 w 586748"/>
                <a:gd name="connsiteY28" fmla="*/ 247068 h 481540"/>
                <a:gd name="connsiteX29" fmla="*/ 463576 w 586748"/>
                <a:gd name="connsiteY29" fmla="*/ 247068 h 481540"/>
                <a:gd name="connsiteX30" fmla="*/ 373958 w 586748"/>
                <a:gd name="connsiteY30" fmla="*/ 298175 h 481540"/>
                <a:gd name="connsiteX31" fmla="*/ 370861 w 586748"/>
                <a:gd name="connsiteY31" fmla="*/ 299208 h 481540"/>
                <a:gd name="connsiteX32" fmla="*/ 366731 w 586748"/>
                <a:gd name="connsiteY32" fmla="*/ 298175 h 481540"/>
                <a:gd name="connsiteX33" fmla="*/ 364666 w 586748"/>
                <a:gd name="connsiteY33" fmla="*/ 290845 h 481540"/>
                <a:gd name="connsiteX34" fmla="*/ 377159 w 586748"/>
                <a:gd name="connsiteY34" fmla="*/ 247068 h 481540"/>
                <a:gd name="connsiteX35" fmla="*/ 318825 w 586748"/>
                <a:gd name="connsiteY35" fmla="*/ 247068 h 481540"/>
                <a:gd name="connsiteX36" fmla="*/ 312527 w 586748"/>
                <a:gd name="connsiteY36" fmla="*/ 240770 h 481540"/>
                <a:gd name="connsiteX37" fmla="*/ 312527 w 586748"/>
                <a:gd name="connsiteY37" fmla="*/ 58437 h 481540"/>
                <a:gd name="connsiteX38" fmla="*/ 318825 w 586748"/>
                <a:gd name="connsiteY38" fmla="*/ 52139 h 481540"/>
                <a:gd name="connsiteX39" fmla="*/ 527279 w 586748"/>
                <a:gd name="connsiteY39" fmla="*/ 52139 h 481540"/>
                <a:gd name="connsiteX40" fmla="*/ 533577 w 586748"/>
                <a:gd name="connsiteY40" fmla="*/ 58437 h 481540"/>
                <a:gd name="connsiteX41" fmla="*/ 533577 w 586748"/>
                <a:gd name="connsiteY41" fmla="*/ 240770 h 48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86748" h="481540">
                  <a:moveTo>
                    <a:pt x="0" y="0"/>
                  </a:moveTo>
                  <a:lnTo>
                    <a:pt x="0" y="404313"/>
                  </a:lnTo>
                  <a:lnTo>
                    <a:pt x="410611" y="404313"/>
                  </a:lnTo>
                  <a:cubicBezTo>
                    <a:pt x="413708" y="404313"/>
                    <a:pt x="416909" y="407410"/>
                    <a:pt x="416909" y="410610"/>
                  </a:cubicBezTo>
                  <a:cubicBezTo>
                    <a:pt x="416909" y="413708"/>
                    <a:pt x="413811" y="416909"/>
                    <a:pt x="410611" y="416909"/>
                  </a:cubicBezTo>
                  <a:lnTo>
                    <a:pt x="0" y="416909"/>
                  </a:lnTo>
                  <a:lnTo>
                    <a:pt x="0" y="481541"/>
                  </a:lnTo>
                  <a:lnTo>
                    <a:pt x="586749" y="481541"/>
                  </a:lnTo>
                  <a:lnTo>
                    <a:pt x="586749" y="103"/>
                  </a:lnTo>
                  <a:lnTo>
                    <a:pt x="0" y="103"/>
                  </a:lnTo>
                  <a:close/>
                  <a:moveTo>
                    <a:pt x="306332" y="461717"/>
                  </a:moveTo>
                  <a:lnTo>
                    <a:pt x="280314" y="461717"/>
                  </a:lnTo>
                  <a:lnTo>
                    <a:pt x="280314" y="435699"/>
                  </a:lnTo>
                  <a:lnTo>
                    <a:pt x="306332" y="435699"/>
                  </a:lnTo>
                  <a:lnTo>
                    <a:pt x="306332" y="461717"/>
                  </a:lnTo>
                  <a:close/>
                  <a:moveTo>
                    <a:pt x="220844" y="344946"/>
                  </a:moveTo>
                  <a:cubicBezTo>
                    <a:pt x="220844" y="348043"/>
                    <a:pt x="217747" y="351244"/>
                    <a:pt x="214546" y="351244"/>
                  </a:cubicBezTo>
                  <a:lnTo>
                    <a:pt x="58231" y="351244"/>
                  </a:lnTo>
                  <a:cubicBezTo>
                    <a:pt x="55134" y="351244"/>
                    <a:pt x="51933" y="348147"/>
                    <a:pt x="51933" y="344946"/>
                  </a:cubicBezTo>
                  <a:lnTo>
                    <a:pt x="51933" y="292806"/>
                  </a:lnTo>
                  <a:cubicBezTo>
                    <a:pt x="51933" y="256360"/>
                    <a:pt x="74854" y="225077"/>
                    <a:pt x="107170" y="213617"/>
                  </a:cubicBezTo>
                  <a:cubicBezTo>
                    <a:pt x="89412" y="203189"/>
                    <a:pt x="77951" y="184398"/>
                    <a:pt x="77951" y="162510"/>
                  </a:cubicBezTo>
                  <a:cubicBezTo>
                    <a:pt x="77951" y="130193"/>
                    <a:pt x="103969" y="104175"/>
                    <a:pt x="136285" y="104175"/>
                  </a:cubicBezTo>
                  <a:cubicBezTo>
                    <a:pt x="168601" y="104175"/>
                    <a:pt x="194620" y="130193"/>
                    <a:pt x="194620" y="162510"/>
                  </a:cubicBezTo>
                  <a:cubicBezTo>
                    <a:pt x="194620" y="184398"/>
                    <a:pt x="183159" y="203189"/>
                    <a:pt x="165401" y="213617"/>
                  </a:cubicBezTo>
                  <a:cubicBezTo>
                    <a:pt x="197717" y="225077"/>
                    <a:pt x="220637" y="256360"/>
                    <a:pt x="220637" y="292806"/>
                  </a:cubicBezTo>
                  <a:lnTo>
                    <a:pt x="220637" y="344946"/>
                  </a:lnTo>
                  <a:close/>
                  <a:moveTo>
                    <a:pt x="533474" y="240770"/>
                  </a:moveTo>
                  <a:cubicBezTo>
                    <a:pt x="533474" y="243868"/>
                    <a:pt x="530376" y="247068"/>
                    <a:pt x="527176" y="247068"/>
                  </a:cubicBezTo>
                  <a:lnTo>
                    <a:pt x="463576" y="247068"/>
                  </a:lnTo>
                  <a:lnTo>
                    <a:pt x="373958" y="298175"/>
                  </a:lnTo>
                  <a:cubicBezTo>
                    <a:pt x="372926" y="299208"/>
                    <a:pt x="371893" y="299208"/>
                    <a:pt x="370861" y="299208"/>
                  </a:cubicBezTo>
                  <a:cubicBezTo>
                    <a:pt x="369828" y="299208"/>
                    <a:pt x="367763" y="299208"/>
                    <a:pt x="366731" y="298175"/>
                  </a:cubicBezTo>
                  <a:cubicBezTo>
                    <a:pt x="364666" y="296110"/>
                    <a:pt x="363634" y="294046"/>
                    <a:pt x="364666" y="290845"/>
                  </a:cubicBezTo>
                  <a:lnTo>
                    <a:pt x="377159" y="247068"/>
                  </a:lnTo>
                  <a:lnTo>
                    <a:pt x="318825" y="247068"/>
                  </a:lnTo>
                  <a:cubicBezTo>
                    <a:pt x="315727" y="247068"/>
                    <a:pt x="312527" y="243971"/>
                    <a:pt x="312527" y="240770"/>
                  </a:cubicBezTo>
                  <a:lnTo>
                    <a:pt x="312527" y="58437"/>
                  </a:lnTo>
                  <a:cubicBezTo>
                    <a:pt x="312527" y="55340"/>
                    <a:pt x="315624" y="52139"/>
                    <a:pt x="318825" y="52139"/>
                  </a:cubicBezTo>
                  <a:lnTo>
                    <a:pt x="527279" y="52139"/>
                  </a:lnTo>
                  <a:cubicBezTo>
                    <a:pt x="530376" y="52139"/>
                    <a:pt x="533577" y="55237"/>
                    <a:pt x="533577" y="58437"/>
                  </a:cubicBezTo>
                  <a:lnTo>
                    <a:pt x="533577" y="240770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EA68237-DFA5-6F15-2222-E1B1B6B5D82B}"/>
                </a:ext>
              </a:extLst>
            </p:cNvPr>
            <p:cNvSpPr/>
            <p:nvPr/>
          </p:nvSpPr>
          <p:spPr>
            <a:xfrm>
              <a:off x="9906923" y="6188266"/>
              <a:ext cx="247068" cy="104278"/>
            </a:xfrm>
            <a:custGeom>
              <a:avLst/>
              <a:gdLst>
                <a:gd name="connsiteX0" fmla="*/ 240770 w 247068"/>
                <a:gd name="connsiteY0" fmla="*/ 91683 h 104278"/>
                <a:gd name="connsiteX1" fmla="*/ 182437 w 247068"/>
                <a:gd name="connsiteY1" fmla="*/ 91683 h 104278"/>
                <a:gd name="connsiteX2" fmla="*/ 182437 w 247068"/>
                <a:gd name="connsiteY2" fmla="*/ 0 h 104278"/>
                <a:gd name="connsiteX3" fmla="*/ 64632 w 247068"/>
                <a:gd name="connsiteY3" fmla="*/ 0 h 104278"/>
                <a:gd name="connsiteX4" fmla="*/ 64632 w 247068"/>
                <a:gd name="connsiteY4" fmla="*/ 91683 h 104278"/>
                <a:gd name="connsiteX5" fmla="*/ 6298 w 247068"/>
                <a:gd name="connsiteY5" fmla="*/ 91683 h 104278"/>
                <a:gd name="connsiteX6" fmla="*/ 0 w 247068"/>
                <a:gd name="connsiteY6" fmla="*/ 97981 h 104278"/>
                <a:gd name="connsiteX7" fmla="*/ 6298 w 247068"/>
                <a:gd name="connsiteY7" fmla="*/ 104279 h 104278"/>
                <a:gd name="connsiteX8" fmla="*/ 240770 w 247068"/>
                <a:gd name="connsiteY8" fmla="*/ 104279 h 104278"/>
                <a:gd name="connsiteX9" fmla="*/ 247068 w 247068"/>
                <a:gd name="connsiteY9" fmla="*/ 97981 h 104278"/>
                <a:gd name="connsiteX10" fmla="*/ 240770 w 247068"/>
                <a:gd name="connsiteY10" fmla="*/ 91683 h 1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7068" h="104278">
                  <a:moveTo>
                    <a:pt x="240770" y="91683"/>
                  </a:moveTo>
                  <a:lnTo>
                    <a:pt x="182437" y="91683"/>
                  </a:lnTo>
                  <a:lnTo>
                    <a:pt x="182437" y="0"/>
                  </a:lnTo>
                  <a:lnTo>
                    <a:pt x="64632" y="0"/>
                  </a:lnTo>
                  <a:lnTo>
                    <a:pt x="64632" y="91683"/>
                  </a:lnTo>
                  <a:lnTo>
                    <a:pt x="6298" y="91683"/>
                  </a:lnTo>
                  <a:cubicBezTo>
                    <a:pt x="3201" y="91683"/>
                    <a:pt x="0" y="94780"/>
                    <a:pt x="0" y="97981"/>
                  </a:cubicBezTo>
                  <a:cubicBezTo>
                    <a:pt x="0" y="101078"/>
                    <a:pt x="3097" y="104279"/>
                    <a:pt x="6298" y="104279"/>
                  </a:cubicBezTo>
                  <a:lnTo>
                    <a:pt x="240770" y="104279"/>
                  </a:lnTo>
                  <a:cubicBezTo>
                    <a:pt x="243868" y="104279"/>
                    <a:pt x="247068" y="101181"/>
                    <a:pt x="247068" y="97981"/>
                  </a:cubicBezTo>
                  <a:cubicBezTo>
                    <a:pt x="247068" y="94780"/>
                    <a:pt x="243971" y="91683"/>
                    <a:pt x="240770" y="91683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4" name="Graphic 3">
            <a:extLst>
              <a:ext uri="{FF2B5EF4-FFF2-40B4-BE49-F238E27FC236}">
                <a16:creationId xmlns:a16="http://schemas.microsoft.com/office/drawing/2014/main" id="{8D7C5DE7-5D40-6BF3-0C1F-87C5F9C9CB44}"/>
              </a:ext>
            </a:extLst>
          </p:cNvPr>
          <p:cNvGrpSpPr/>
          <p:nvPr/>
        </p:nvGrpSpPr>
        <p:grpSpPr>
          <a:xfrm>
            <a:off x="8711821" y="5880619"/>
            <a:ext cx="639862" cy="639862"/>
            <a:chOff x="8424100" y="5700530"/>
            <a:chExt cx="586748" cy="586748"/>
          </a:xfrm>
          <a:solidFill>
            <a:srgbClr val="000000"/>
          </a:solidFill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61D3EAA3-2767-6BAC-8218-DA949884E977}"/>
                </a:ext>
              </a:extLst>
            </p:cNvPr>
            <p:cNvSpPr/>
            <p:nvPr/>
          </p:nvSpPr>
          <p:spPr>
            <a:xfrm>
              <a:off x="8827380" y="6143457"/>
              <a:ext cx="117804" cy="65664"/>
            </a:xfrm>
            <a:custGeom>
              <a:avLst/>
              <a:gdLst>
                <a:gd name="connsiteX0" fmla="*/ 0 w 117804"/>
                <a:gd name="connsiteY0" fmla="*/ 0 h 65664"/>
                <a:gd name="connsiteX1" fmla="*/ 117804 w 117804"/>
                <a:gd name="connsiteY1" fmla="*/ 0 h 65664"/>
                <a:gd name="connsiteX2" fmla="*/ 117804 w 117804"/>
                <a:gd name="connsiteY2" fmla="*/ 65665 h 65664"/>
                <a:gd name="connsiteX3" fmla="*/ 0 w 117804"/>
                <a:gd name="connsiteY3" fmla="*/ 65665 h 6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804" h="65664">
                  <a:moveTo>
                    <a:pt x="0" y="0"/>
                  </a:moveTo>
                  <a:lnTo>
                    <a:pt x="117804" y="0"/>
                  </a:lnTo>
                  <a:lnTo>
                    <a:pt x="117804" y="65665"/>
                  </a:lnTo>
                  <a:lnTo>
                    <a:pt x="0" y="65665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D3F4891-F741-242E-E085-DC1AB03963A6}"/>
                </a:ext>
              </a:extLst>
            </p:cNvPr>
            <p:cNvSpPr/>
            <p:nvPr/>
          </p:nvSpPr>
          <p:spPr>
            <a:xfrm>
              <a:off x="8658573" y="5882863"/>
              <a:ext cx="117804" cy="65664"/>
            </a:xfrm>
            <a:custGeom>
              <a:avLst/>
              <a:gdLst>
                <a:gd name="connsiteX0" fmla="*/ 0 w 117804"/>
                <a:gd name="connsiteY0" fmla="*/ 0 h 65664"/>
                <a:gd name="connsiteX1" fmla="*/ 117804 w 117804"/>
                <a:gd name="connsiteY1" fmla="*/ 0 h 65664"/>
                <a:gd name="connsiteX2" fmla="*/ 117804 w 117804"/>
                <a:gd name="connsiteY2" fmla="*/ 65664 h 65664"/>
                <a:gd name="connsiteX3" fmla="*/ 0 w 117804"/>
                <a:gd name="connsiteY3" fmla="*/ 65664 h 6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804" h="65664">
                  <a:moveTo>
                    <a:pt x="0" y="0"/>
                  </a:moveTo>
                  <a:lnTo>
                    <a:pt x="117804" y="0"/>
                  </a:lnTo>
                  <a:lnTo>
                    <a:pt x="117804" y="65664"/>
                  </a:lnTo>
                  <a:lnTo>
                    <a:pt x="0" y="65664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28BB17A-B34D-E1DB-ADDA-156DDC0EC73E}"/>
                </a:ext>
              </a:extLst>
            </p:cNvPr>
            <p:cNvSpPr/>
            <p:nvPr/>
          </p:nvSpPr>
          <p:spPr>
            <a:xfrm>
              <a:off x="8488732" y="6143457"/>
              <a:ext cx="117804" cy="65664"/>
            </a:xfrm>
            <a:custGeom>
              <a:avLst/>
              <a:gdLst>
                <a:gd name="connsiteX0" fmla="*/ 0 w 117804"/>
                <a:gd name="connsiteY0" fmla="*/ 0 h 65664"/>
                <a:gd name="connsiteX1" fmla="*/ 117804 w 117804"/>
                <a:gd name="connsiteY1" fmla="*/ 0 h 65664"/>
                <a:gd name="connsiteX2" fmla="*/ 117804 w 117804"/>
                <a:gd name="connsiteY2" fmla="*/ 65665 h 65664"/>
                <a:gd name="connsiteX3" fmla="*/ 0 w 117804"/>
                <a:gd name="connsiteY3" fmla="*/ 65665 h 6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804" h="65664">
                  <a:moveTo>
                    <a:pt x="0" y="0"/>
                  </a:moveTo>
                  <a:lnTo>
                    <a:pt x="117804" y="0"/>
                  </a:lnTo>
                  <a:lnTo>
                    <a:pt x="117804" y="65665"/>
                  </a:lnTo>
                  <a:lnTo>
                    <a:pt x="0" y="65665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85B938C-BE13-F8A2-B389-91CE7720A4DC}"/>
                </a:ext>
              </a:extLst>
            </p:cNvPr>
            <p:cNvSpPr/>
            <p:nvPr/>
          </p:nvSpPr>
          <p:spPr>
            <a:xfrm>
              <a:off x="8424100" y="5700530"/>
              <a:ext cx="586748" cy="586748"/>
            </a:xfrm>
            <a:custGeom>
              <a:avLst/>
              <a:gdLst>
                <a:gd name="connsiteX0" fmla="*/ 0 w 586748"/>
                <a:gd name="connsiteY0" fmla="*/ 0 h 586748"/>
                <a:gd name="connsiteX1" fmla="*/ 0 w 586748"/>
                <a:gd name="connsiteY1" fmla="*/ 91683 h 586748"/>
                <a:gd name="connsiteX2" fmla="*/ 501261 w 586748"/>
                <a:gd name="connsiteY2" fmla="*/ 91683 h 586748"/>
                <a:gd name="connsiteX3" fmla="*/ 507559 w 586748"/>
                <a:gd name="connsiteY3" fmla="*/ 97981 h 586748"/>
                <a:gd name="connsiteX4" fmla="*/ 501261 w 586748"/>
                <a:gd name="connsiteY4" fmla="*/ 104279 h 586748"/>
                <a:gd name="connsiteX5" fmla="*/ 0 w 586748"/>
                <a:gd name="connsiteY5" fmla="*/ 104279 h 586748"/>
                <a:gd name="connsiteX6" fmla="*/ 0 w 586748"/>
                <a:gd name="connsiteY6" fmla="*/ 586749 h 586748"/>
                <a:gd name="connsiteX7" fmla="*/ 586749 w 586748"/>
                <a:gd name="connsiteY7" fmla="*/ 586749 h 586748"/>
                <a:gd name="connsiteX8" fmla="*/ 586749 w 586748"/>
                <a:gd name="connsiteY8" fmla="*/ 0 h 586748"/>
                <a:gd name="connsiteX9" fmla="*/ 0 w 586748"/>
                <a:gd name="connsiteY9" fmla="*/ 0 h 586748"/>
                <a:gd name="connsiteX10" fmla="*/ 84352 w 586748"/>
                <a:gd name="connsiteY10" fmla="*/ 58334 h 586748"/>
                <a:gd name="connsiteX11" fmla="*/ 58334 w 586748"/>
                <a:gd name="connsiteY11" fmla="*/ 58334 h 586748"/>
                <a:gd name="connsiteX12" fmla="*/ 58334 w 586748"/>
                <a:gd name="connsiteY12" fmla="*/ 32316 h 586748"/>
                <a:gd name="connsiteX13" fmla="*/ 84352 w 586748"/>
                <a:gd name="connsiteY13" fmla="*/ 32316 h 586748"/>
                <a:gd name="connsiteX14" fmla="*/ 84352 w 586748"/>
                <a:gd name="connsiteY14" fmla="*/ 58334 h 586748"/>
                <a:gd name="connsiteX15" fmla="*/ 150017 w 586748"/>
                <a:gd name="connsiteY15" fmla="*/ 58334 h 586748"/>
                <a:gd name="connsiteX16" fmla="*/ 123999 w 586748"/>
                <a:gd name="connsiteY16" fmla="*/ 58334 h 586748"/>
                <a:gd name="connsiteX17" fmla="*/ 123999 w 586748"/>
                <a:gd name="connsiteY17" fmla="*/ 32316 h 586748"/>
                <a:gd name="connsiteX18" fmla="*/ 150017 w 586748"/>
                <a:gd name="connsiteY18" fmla="*/ 32316 h 586748"/>
                <a:gd name="connsiteX19" fmla="*/ 150017 w 586748"/>
                <a:gd name="connsiteY19" fmla="*/ 58334 h 586748"/>
                <a:gd name="connsiteX20" fmla="*/ 214649 w 586748"/>
                <a:gd name="connsiteY20" fmla="*/ 58334 h 586748"/>
                <a:gd name="connsiteX21" fmla="*/ 188631 w 586748"/>
                <a:gd name="connsiteY21" fmla="*/ 58334 h 586748"/>
                <a:gd name="connsiteX22" fmla="*/ 188631 w 586748"/>
                <a:gd name="connsiteY22" fmla="*/ 32316 h 586748"/>
                <a:gd name="connsiteX23" fmla="*/ 214649 w 586748"/>
                <a:gd name="connsiteY23" fmla="*/ 32316 h 586748"/>
                <a:gd name="connsiteX24" fmla="*/ 214649 w 586748"/>
                <a:gd name="connsiteY24" fmla="*/ 58334 h 586748"/>
                <a:gd name="connsiteX25" fmla="*/ 533577 w 586748"/>
                <a:gd name="connsiteY25" fmla="*/ 514786 h 586748"/>
                <a:gd name="connsiteX26" fmla="*/ 527279 w 586748"/>
                <a:gd name="connsiteY26" fmla="*/ 521084 h 586748"/>
                <a:gd name="connsiteX27" fmla="*/ 396982 w 586748"/>
                <a:gd name="connsiteY27" fmla="*/ 521084 h 586748"/>
                <a:gd name="connsiteX28" fmla="*/ 390684 w 586748"/>
                <a:gd name="connsiteY28" fmla="*/ 514786 h 586748"/>
                <a:gd name="connsiteX29" fmla="*/ 390684 w 586748"/>
                <a:gd name="connsiteY29" fmla="*/ 436629 h 586748"/>
                <a:gd name="connsiteX30" fmla="*/ 396982 w 586748"/>
                <a:gd name="connsiteY30" fmla="*/ 430331 h 586748"/>
                <a:gd name="connsiteX31" fmla="*/ 455317 w 586748"/>
                <a:gd name="connsiteY31" fmla="*/ 430331 h 586748"/>
                <a:gd name="connsiteX32" fmla="*/ 455317 w 586748"/>
                <a:gd name="connsiteY32" fmla="*/ 364666 h 586748"/>
                <a:gd name="connsiteX33" fmla="*/ 130193 w 586748"/>
                <a:gd name="connsiteY33" fmla="*/ 364666 h 586748"/>
                <a:gd name="connsiteX34" fmla="*/ 130193 w 586748"/>
                <a:gd name="connsiteY34" fmla="*/ 430331 h 586748"/>
                <a:gd name="connsiteX35" fmla="*/ 188528 w 586748"/>
                <a:gd name="connsiteY35" fmla="*/ 430331 h 586748"/>
                <a:gd name="connsiteX36" fmla="*/ 194826 w 586748"/>
                <a:gd name="connsiteY36" fmla="*/ 436629 h 586748"/>
                <a:gd name="connsiteX37" fmla="*/ 194826 w 586748"/>
                <a:gd name="connsiteY37" fmla="*/ 514786 h 586748"/>
                <a:gd name="connsiteX38" fmla="*/ 188528 w 586748"/>
                <a:gd name="connsiteY38" fmla="*/ 521084 h 586748"/>
                <a:gd name="connsiteX39" fmla="*/ 58231 w 586748"/>
                <a:gd name="connsiteY39" fmla="*/ 521084 h 586748"/>
                <a:gd name="connsiteX40" fmla="*/ 51933 w 586748"/>
                <a:gd name="connsiteY40" fmla="*/ 514786 h 586748"/>
                <a:gd name="connsiteX41" fmla="*/ 51933 w 586748"/>
                <a:gd name="connsiteY41" fmla="*/ 436629 h 586748"/>
                <a:gd name="connsiteX42" fmla="*/ 58231 w 586748"/>
                <a:gd name="connsiteY42" fmla="*/ 430331 h 586748"/>
                <a:gd name="connsiteX43" fmla="*/ 116565 w 586748"/>
                <a:gd name="connsiteY43" fmla="*/ 430331 h 586748"/>
                <a:gd name="connsiteX44" fmla="*/ 116565 w 586748"/>
                <a:gd name="connsiteY44" fmla="*/ 358471 h 586748"/>
                <a:gd name="connsiteX45" fmla="*/ 122863 w 586748"/>
                <a:gd name="connsiteY45" fmla="*/ 352173 h 586748"/>
                <a:gd name="connsiteX46" fmla="*/ 285476 w 586748"/>
                <a:gd name="connsiteY46" fmla="*/ 352173 h 586748"/>
                <a:gd name="connsiteX47" fmla="*/ 285476 w 586748"/>
                <a:gd name="connsiteY47" fmla="*/ 260491 h 586748"/>
                <a:gd name="connsiteX48" fmla="*/ 227142 w 586748"/>
                <a:gd name="connsiteY48" fmla="*/ 260491 h 586748"/>
                <a:gd name="connsiteX49" fmla="*/ 220844 w 586748"/>
                <a:gd name="connsiteY49" fmla="*/ 254193 h 586748"/>
                <a:gd name="connsiteX50" fmla="*/ 220844 w 586748"/>
                <a:gd name="connsiteY50" fmla="*/ 176035 h 586748"/>
                <a:gd name="connsiteX51" fmla="*/ 227142 w 586748"/>
                <a:gd name="connsiteY51" fmla="*/ 169737 h 586748"/>
                <a:gd name="connsiteX52" fmla="*/ 357439 w 586748"/>
                <a:gd name="connsiteY52" fmla="*/ 169737 h 586748"/>
                <a:gd name="connsiteX53" fmla="*/ 363737 w 586748"/>
                <a:gd name="connsiteY53" fmla="*/ 176035 h 586748"/>
                <a:gd name="connsiteX54" fmla="*/ 363737 w 586748"/>
                <a:gd name="connsiteY54" fmla="*/ 254193 h 586748"/>
                <a:gd name="connsiteX55" fmla="*/ 357439 w 586748"/>
                <a:gd name="connsiteY55" fmla="*/ 260491 h 586748"/>
                <a:gd name="connsiteX56" fmla="*/ 299105 w 586748"/>
                <a:gd name="connsiteY56" fmla="*/ 260491 h 586748"/>
                <a:gd name="connsiteX57" fmla="*/ 299105 w 586748"/>
                <a:gd name="connsiteY57" fmla="*/ 352173 h 586748"/>
                <a:gd name="connsiteX58" fmla="*/ 461718 w 586748"/>
                <a:gd name="connsiteY58" fmla="*/ 352173 h 586748"/>
                <a:gd name="connsiteX59" fmla="*/ 468016 w 586748"/>
                <a:gd name="connsiteY59" fmla="*/ 358471 h 586748"/>
                <a:gd name="connsiteX60" fmla="*/ 468016 w 586748"/>
                <a:gd name="connsiteY60" fmla="*/ 430331 h 586748"/>
                <a:gd name="connsiteX61" fmla="*/ 527382 w 586748"/>
                <a:gd name="connsiteY61" fmla="*/ 430331 h 586748"/>
                <a:gd name="connsiteX62" fmla="*/ 533680 w 586748"/>
                <a:gd name="connsiteY62" fmla="*/ 436629 h 586748"/>
                <a:gd name="connsiteX63" fmla="*/ 533680 w 586748"/>
                <a:gd name="connsiteY63" fmla="*/ 514786 h 58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86748" h="586748">
                  <a:moveTo>
                    <a:pt x="0" y="0"/>
                  </a:moveTo>
                  <a:lnTo>
                    <a:pt x="0" y="91683"/>
                  </a:lnTo>
                  <a:lnTo>
                    <a:pt x="501261" y="91683"/>
                  </a:lnTo>
                  <a:cubicBezTo>
                    <a:pt x="504359" y="91683"/>
                    <a:pt x="507559" y="94780"/>
                    <a:pt x="507559" y="97981"/>
                  </a:cubicBezTo>
                  <a:cubicBezTo>
                    <a:pt x="507559" y="101078"/>
                    <a:pt x="504461" y="104279"/>
                    <a:pt x="501261" y="104279"/>
                  </a:cubicBezTo>
                  <a:lnTo>
                    <a:pt x="0" y="104279"/>
                  </a:lnTo>
                  <a:lnTo>
                    <a:pt x="0" y="586749"/>
                  </a:lnTo>
                  <a:lnTo>
                    <a:pt x="586749" y="586749"/>
                  </a:lnTo>
                  <a:lnTo>
                    <a:pt x="586749" y="0"/>
                  </a:lnTo>
                  <a:lnTo>
                    <a:pt x="0" y="0"/>
                  </a:lnTo>
                  <a:close/>
                  <a:moveTo>
                    <a:pt x="84352" y="58334"/>
                  </a:moveTo>
                  <a:lnTo>
                    <a:pt x="58334" y="58334"/>
                  </a:lnTo>
                  <a:lnTo>
                    <a:pt x="58334" y="32316"/>
                  </a:lnTo>
                  <a:lnTo>
                    <a:pt x="84352" y="32316"/>
                  </a:lnTo>
                  <a:lnTo>
                    <a:pt x="84352" y="58334"/>
                  </a:lnTo>
                  <a:close/>
                  <a:moveTo>
                    <a:pt x="150017" y="58334"/>
                  </a:moveTo>
                  <a:lnTo>
                    <a:pt x="123999" y="58334"/>
                  </a:lnTo>
                  <a:lnTo>
                    <a:pt x="123999" y="32316"/>
                  </a:lnTo>
                  <a:lnTo>
                    <a:pt x="150017" y="32316"/>
                  </a:lnTo>
                  <a:lnTo>
                    <a:pt x="150017" y="58334"/>
                  </a:lnTo>
                  <a:close/>
                  <a:moveTo>
                    <a:pt x="214649" y="58334"/>
                  </a:moveTo>
                  <a:lnTo>
                    <a:pt x="188631" y="58334"/>
                  </a:lnTo>
                  <a:lnTo>
                    <a:pt x="188631" y="32316"/>
                  </a:lnTo>
                  <a:lnTo>
                    <a:pt x="214649" y="32316"/>
                  </a:lnTo>
                  <a:lnTo>
                    <a:pt x="214649" y="58334"/>
                  </a:lnTo>
                  <a:close/>
                  <a:moveTo>
                    <a:pt x="533577" y="514786"/>
                  </a:moveTo>
                  <a:cubicBezTo>
                    <a:pt x="533577" y="517883"/>
                    <a:pt x="530480" y="521084"/>
                    <a:pt x="527279" y="521084"/>
                  </a:cubicBezTo>
                  <a:lnTo>
                    <a:pt x="396982" y="521084"/>
                  </a:lnTo>
                  <a:cubicBezTo>
                    <a:pt x="393885" y="521084"/>
                    <a:pt x="390684" y="517987"/>
                    <a:pt x="390684" y="514786"/>
                  </a:cubicBezTo>
                  <a:lnTo>
                    <a:pt x="390684" y="436629"/>
                  </a:lnTo>
                  <a:cubicBezTo>
                    <a:pt x="390684" y="433531"/>
                    <a:pt x="393782" y="430331"/>
                    <a:pt x="396982" y="430331"/>
                  </a:cubicBezTo>
                  <a:lnTo>
                    <a:pt x="455317" y="430331"/>
                  </a:lnTo>
                  <a:lnTo>
                    <a:pt x="455317" y="364666"/>
                  </a:lnTo>
                  <a:lnTo>
                    <a:pt x="130193" y="364666"/>
                  </a:lnTo>
                  <a:lnTo>
                    <a:pt x="130193" y="430331"/>
                  </a:lnTo>
                  <a:lnTo>
                    <a:pt x="188528" y="430331"/>
                  </a:lnTo>
                  <a:cubicBezTo>
                    <a:pt x="191625" y="430331"/>
                    <a:pt x="194826" y="433428"/>
                    <a:pt x="194826" y="436629"/>
                  </a:cubicBezTo>
                  <a:lnTo>
                    <a:pt x="194826" y="514786"/>
                  </a:lnTo>
                  <a:cubicBezTo>
                    <a:pt x="194826" y="517883"/>
                    <a:pt x="191728" y="521084"/>
                    <a:pt x="188528" y="521084"/>
                  </a:cubicBezTo>
                  <a:lnTo>
                    <a:pt x="58231" y="521084"/>
                  </a:lnTo>
                  <a:cubicBezTo>
                    <a:pt x="55134" y="521084"/>
                    <a:pt x="51933" y="517987"/>
                    <a:pt x="51933" y="514786"/>
                  </a:cubicBezTo>
                  <a:lnTo>
                    <a:pt x="51933" y="436629"/>
                  </a:lnTo>
                  <a:cubicBezTo>
                    <a:pt x="51933" y="433531"/>
                    <a:pt x="55030" y="430331"/>
                    <a:pt x="58231" y="430331"/>
                  </a:cubicBezTo>
                  <a:lnTo>
                    <a:pt x="116565" y="430331"/>
                  </a:lnTo>
                  <a:lnTo>
                    <a:pt x="116565" y="358471"/>
                  </a:lnTo>
                  <a:cubicBezTo>
                    <a:pt x="116565" y="355374"/>
                    <a:pt x="119663" y="352173"/>
                    <a:pt x="122863" y="352173"/>
                  </a:cubicBezTo>
                  <a:lnTo>
                    <a:pt x="285476" y="352173"/>
                  </a:lnTo>
                  <a:lnTo>
                    <a:pt x="285476" y="260491"/>
                  </a:lnTo>
                  <a:lnTo>
                    <a:pt x="227142" y="260491"/>
                  </a:lnTo>
                  <a:cubicBezTo>
                    <a:pt x="224045" y="260491"/>
                    <a:pt x="220844" y="257393"/>
                    <a:pt x="220844" y="254193"/>
                  </a:cubicBezTo>
                  <a:lnTo>
                    <a:pt x="220844" y="176035"/>
                  </a:lnTo>
                  <a:cubicBezTo>
                    <a:pt x="220844" y="172938"/>
                    <a:pt x="223941" y="169737"/>
                    <a:pt x="227142" y="169737"/>
                  </a:cubicBezTo>
                  <a:lnTo>
                    <a:pt x="357439" y="169737"/>
                  </a:lnTo>
                  <a:cubicBezTo>
                    <a:pt x="360536" y="169737"/>
                    <a:pt x="363737" y="172835"/>
                    <a:pt x="363737" y="176035"/>
                  </a:cubicBezTo>
                  <a:lnTo>
                    <a:pt x="363737" y="254193"/>
                  </a:lnTo>
                  <a:cubicBezTo>
                    <a:pt x="363737" y="257290"/>
                    <a:pt x="360639" y="260491"/>
                    <a:pt x="357439" y="260491"/>
                  </a:cubicBezTo>
                  <a:lnTo>
                    <a:pt x="299105" y="260491"/>
                  </a:lnTo>
                  <a:lnTo>
                    <a:pt x="299105" y="352173"/>
                  </a:lnTo>
                  <a:lnTo>
                    <a:pt x="461718" y="352173"/>
                  </a:lnTo>
                  <a:cubicBezTo>
                    <a:pt x="464815" y="352173"/>
                    <a:pt x="468016" y="355271"/>
                    <a:pt x="468016" y="358471"/>
                  </a:cubicBezTo>
                  <a:lnTo>
                    <a:pt x="468016" y="430331"/>
                  </a:lnTo>
                  <a:lnTo>
                    <a:pt x="527382" y="430331"/>
                  </a:lnTo>
                  <a:cubicBezTo>
                    <a:pt x="530480" y="430331"/>
                    <a:pt x="533680" y="433428"/>
                    <a:pt x="533680" y="436629"/>
                  </a:cubicBezTo>
                  <a:lnTo>
                    <a:pt x="533680" y="514786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" name="Graphic 3">
            <a:extLst>
              <a:ext uri="{FF2B5EF4-FFF2-40B4-BE49-F238E27FC236}">
                <a16:creationId xmlns:a16="http://schemas.microsoft.com/office/drawing/2014/main" id="{9EB4800A-6AAB-DE47-F19D-F5028B9675FD}"/>
              </a:ext>
            </a:extLst>
          </p:cNvPr>
          <p:cNvGrpSpPr/>
          <p:nvPr/>
        </p:nvGrpSpPr>
        <p:grpSpPr>
          <a:xfrm>
            <a:off x="7274353" y="5872624"/>
            <a:ext cx="652473" cy="652361"/>
            <a:chOff x="7105955" y="5693199"/>
            <a:chExt cx="598312" cy="598209"/>
          </a:xfrm>
          <a:solidFill>
            <a:srgbClr val="000000"/>
          </a:solidFill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CAE5CDC-BF83-0EE2-A680-666029ECA417}"/>
                </a:ext>
              </a:extLst>
            </p:cNvPr>
            <p:cNvSpPr/>
            <p:nvPr/>
          </p:nvSpPr>
          <p:spPr>
            <a:xfrm>
              <a:off x="7247608" y="6059001"/>
              <a:ext cx="143822" cy="91682"/>
            </a:xfrm>
            <a:custGeom>
              <a:avLst/>
              <a:gdLst>
                <a:gd name="connsiteX0" fmla="*/ 71860 w 143822"/>
                <a:gd name="connsiteY0" fmla="*/ 0 h 91682"/>
                <a:gd name="connsiteX1" fmla="*/ 0 w 143822"/>
                <a:gd name="connsiteY1" fmla="*/ 71860 h 91682"/>
                <a:gd name="connsiteX2" fmla="*/ 0 w 143822"/>
                <a:gd name="connsiteY2" fmla="*/ 91683 h 91682"/>
                <a:gd name="connsiteX3" fmla="*/ 143822 w 143822"/>
                <a:gd name="connsiteY3" fmla="*/ 91683 h 91682"/>
                <a:gd name="connsiteX4" fmla="*/ 143822 w 143822"/>
                <a:gd name="connsiteY4" fmla="*/ 71860 h 91682"/>
                <a:gd name="connsiteX5" fmla="*/ 71860 w 143822"/>
                <a:gd name="connsiteY5" fmla="*/ 0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822" h="91682">
                  <a:moveTo>
                    <a:pt x="71860" y="0"/>
                  </a:moveTo>
                  <a:cubicBezTo>
                    <a:pt x="32213" y="0"/>
                    <a:pt x="0" y="32316"/>
                    <a:pt x="0" y="71860"/>
                  </a:cubicBezTo>
                  <a:lnTo>
                    <a:pt x="0" y="91683"/>
                  </a:lnTo>
                  <a:lnTo>
                    <a:pt x="143822" y="91683"/>
                  </a:lnTo>
                  <a:lnTo>
                    <a:pt x="143822" y="71860"/>
                  </a:lnTo>
                  <a:cubicBezTo>
                    <a:pt x="143719" y="31284"/>
                    <a:pt x="111403" y="0"/>
                    <a:pt x="71860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5DBD718-5F3D-ABA1-52AD-F8A98E5803A0}"/>
                </a:ext>
              </a:extLst>
            </p:cNvPr>
            <p:cNvSpPr/>
            <p:nvPr/>
          </p:nvSpPr>
          <p:spPr>
            <a:xfrm>
              <a:off x="7105955" y="5863246"/>
              <a:ext cx="428162" cy="428162"/>
            </a:xfrm>
            <a:custGeom>
              <a:avLst/>
              <a:gdLst>
                <a:gd name="connsiteX0" fmla="*/ 347940 w 428162"/>
                <a:gd name="connsiteY0" fmla="*/ 306229 h 428162"/>
                <a:gd name="connsiteX1" fmla="*/ 372926 w 428162"/>
                <a:gd name="connsiteY1" fmla="*/ 245829 h 428162"/>
                <a:gd name="connsiteX2" fmla="*/ 379223 w 428162"/>
                <a:gd name="connsiteY2" fmla="*/ 240667 h 428162"/>
                <a:gd name="connsiteX3" fmla="*/ 428162 w 428162"/>
                <a:gd name="connsiteY3" fmla="*/ 240667 h 428162"/>
                <a:gd name="connsiteX4" fmla="*/ 428162 w 428162"/>
                <a:gd name="connsiteY4" fmla="*/ 190696 h 428162"/>
                <a:gd name="connsiteX5" fmla="*/ 379223 w 428162"/>
                <a:gd name="connsiteY5" fmla="*/ 190696 h 428162"/>
                <a:gd name="connsiteX6" fmla="*/ 372926 w 428162"/>
                <a:gd name="connsiteY6" fmla="*/ 185534 h 428162"/>
                <a:gd name="connsiteX7" fmla="*/ 347940 w 428162"/>
                <a:gd name="connsiteY7" fmla="*/ 125134 h 428162"/>
                <a:gd name="connsiteX8" fmla="*/ 348972 w 428162"/>
                <a:gd name="connsiteY8" fmla="*/ 116772 h 428162"/>
                <a:gd name="connsiteX9" fmla="*/ 383354 w 428162"/>
                <a:gd name="connsiteY9" fmla="*/ 82391 h 428162"/>
                <a:gd name="connsiteX10" fmla="*/ 347940 w 428162"/>
                <a:gd name="connsiteY10" fmla="*/ 46977 h 428162"/>
                <a:gd name="connsiteX11" fmla="*/ 313559 w 428162"/>
                <a:gd name="connsiteY11" fmla="*/ 81358 h 428162"/>
                <a:gd name="connsiteX12" fmla="*/ 305196 w 428162"/>
                <a:gd name="connsiteY12" fmla="*/ 82391 h 428162"/>
                <a:gd name="connsiteX13" fmla="*/ 244797 w 428162"/>
                <a:gd name="connsiteY13" fmla="*/ 57405 h 428162"/>
                <a:gd name="connsiteX14" fmla="*/ 239635 w 428162"/>
                <a:gd name="connsiteY14" fmla="*/ 51107 h 428162"/>
                <a:gd name="connsiteX15" fmla="*/ 239635 w 428162"/>
                <a:gd name="connsiteY15" fmla="*/ 0 h 428162"/>
                <a:gd name="connsiteX16" fmla="*/ 188528 w 428162"/>
                <a:gd name="connsiteY16" fmla="*/ 0 h 428162"/>
                <a:gd name="connsiteX17" fmla="*/ 188528 w 428162"/>
                <a:gd name="connsiteY17" fmla="*/ 48939 h 428162"/>
                <a:gd name="connsiteX18" fmla="*/ 183366 w 428162"/>
                <a:gd name="connsiteY18" fmla="*/ 55237 h 428162"/>
                <a:gd name="connsiteX19" fmla="*/ 122966 w 428162"/>
                <a:gd name="connsiteY19" fmla="*/ 80222 h 428162"/>
                <a:gd name="connsiteX20" fmla="*/ 114603 w 428162"/>
                <a:gd name="connsiteY20" fmla="*/ 79190 h 428162"/>
                <a:gd name="connsiteX21" fmla="*/ 80223 w 428162"/>
                <a:gd name="connsiteY21" fmla="*/ 44809 h 428162"/>
                <a:gd name="connsiteX22" fmla="*/ 44809 w 428162"/>
                <a:gd name="connsiteY22" fmla="*/ 80222 h 428162"/>
                <a:gd name="connsiteX23" fmla="*/ 79190 w 428162"/>
                <a:gd name="connsiteY23" fmla="*/ 114603 h 428162"/>
                <a:gd name="connsiteX24" fmla="*/ 80223 w 428162"/>
                <a:gd name="connsiteY24" fmla="*/ 122966 h 428162"/>
                <a:gd name="connsiteX25" fmla="*/ 55237 w 428162"/>
                <a:gd name="connsiteY25" fmla="*/ 183366 h 428162"/>
                <a:gd name="connsiteX26" fmla="*/ 48939 w 428162"/>
                <a:gd name="connsiteY26" fmla="*/ 188528 h 428162"/>
                <a:gd name="connsiteX27" fmla="*/ 0 w 428162"/>
                <a:gd name="connsiteY27" fmla="*/ 188528 h 428162"/>
                <a:gd name="connsiteX28" fmla="*/ 0 w 428162"/>
                <a:gd name="connsiteY28" fmla="*/ 239635 h 428162"/>
                <a:gd name="connsiteX29" fmla="*/ 48939 w 428162"/>
                <a:gd name="connsiteY29" fmla="*/ 239635 h 428162"/>
                <a:gd name="connsiteX30" fmla="*/ 55237 w 428162"/>
                <a:gd name="connsiteY30" fmla="*/ 244797 h 428162"/>
                <a:gd name="connsiteX31" fmla="*/ 80223 w 428162"/>
                <a:gd name="connsiteY31" fmla="*/ 305196 h 428162"/>
                <a:gd name="connsiteX32" fmla="*/ 79190 w 428162"/>
                <a:gd name="connsiteY32" fmla="*/ 313559 h 428162"/>
                <a:gd name="connsiteX33" fmla="*/ 44809 w 428162"/>
                <a:gd name="connsiteY33" fmla="*/ 347940 h 428162"/>
                <a:gd name="connsiteX34" fmla="*/ 80223 w 428162"/>
                <a:gd name="connsiteY34" fmla="*/ 383354 h 428162"/>
                <a:gd name="connsiteX35" fmla="*/ 114603 w 428162"/>
                <a:gd name="connsiteY35" fmla="*/ 348972 h 428162"/>
                <a:gd name="connsiteX36" fmla="*/ 122966 w 428162"/>
                <a:gd name="connsiteY36" fmla="*/ 347940 h 428162"/>
                <a:gd name="connsiteX37" fmla="*/ 183366 w 428162"/>
                <a:gd name="connsiteY37" fmla="*/ 372926 h 428162"/>
                <a:gd name="connsiteX38" fmla="*/ 188528 w 428162"/>
                <a:gd name="connsiteY38" fmla="*/ 379224 h 428162"/>
                <a:gd name="connsiteX39" fmla="*/ 188528 w 428162"/>
                <a:gd name="connsiteY39" fmla="*/ 428162 h 428162"/>
                <a:gd name="connsiteX40" fmla="*/ 238499 w 428162"/>
                <a:gd name="connsiteY40" fmla="*/ 428162 h 428162"/>
                <a:gd name="connsiteX41" fmla="*/ 238499 w 428162"/>
                <a:gd name="connsiteY41" fmla="*/ 379120 h 428162"/>
                <a:gd name="connsiteX42" fmla="*/ 243661 w 428162"/>
                <a:gd name="connsiteY42" fmla="*/ 372823 h 428162"/>
                <a:gd name="connsiteX43" fmla="*/ 304060 w 428162"/>
                <a:gd name="connsiteY43" fmla="*/ 347837 h 428162"/>
                <a:gd name="connsiteX44" fmla="*/ 312423 w 428162"/>
                <a:gd name="connsiteY44" fmla="*/ 348869 h 428162"/>
                <a:gd name="connsiteX45" fmla="*/ 346804 w 428162"/>
                <a:gd name="connsiteY45" fmla="*/ 383250 h 428162"/>
                <a:gd name="connsiteX46" fmla="*/ 382218 w 428162"/>
                <a:gd name="connsiteY46" fmla="*/ 347837 h 428162"/>
                <a:gd name="connsiteX47" fmla="*/ 347837 w 428162"/>
                <a:gd name="connsiteY47" fmla="*/ 313456 h 428162"/>
                <a:gd name="connsiteX48" fmla="*/ 347940 w 428162"/>
                <a:gd name="connsiteY48" fmla="*/ 306229 h 428162"/>
                <a:gd name="connsiteX49" fmla="*/ 121727 w 428162"/>
                <a:gd name="connsiteY49" fmla="*/ 202053 h 428162"/>
                <a:gd name="connsiteX50" fmla="*/ 95710 w 428162"/>
                <a:gd name="connsiteY50" fmla="*/ 202053 h 428162"/>
                <a:gd name="connsiteX51" fmla="*/ 95710 w 428162"/>
                <a:gd name="connsiteY51" fmla="*/ 176035 h 428162"/>
                <a:gd name="connsiteX52" fmla="*/ 121727 w 428162"/>
                <a:gd name="connsiteY52" fmla="*/ 176035 h 428162"/>
                <a:gd name="connsiteX53" fmla="*/ 121727 w 428162"/>
                <a:gd name="connsiteY53" fmla="*/ 202053 h 428162"/>
                <a:gd name="connsiteX54" fmla="*/ 297865 w 428162"/>
                <a:gd name="connsiteY54" fmla="*/ 292703 h 428162"/>
                <a:gd name="connsiteX55" fmla="*/ 291567 w 428162"/>
                <a:gd name="connsiteY55" fmla="*/ 299001 h 428162"/>
                <a:gd name="connsiteX56" fmla="*/ 135252 w 428162"/>
                <a:gd name="connsiteY56" fmla="*/ 299001 h 428162"/>
                <a:gd name="connsiteX57" fmla="*/ 128955 w 428162"/>
                <a:gd name="connsiteY57" fmla="*/ 292703 h 428162"/>
                <a:gd name="connsiteX58" fmla="*/ 128955 w 428162"/>
                <a:gd name="connsiteY58" fmla="*/ 266685 h 428162"/>
                <a:gd name="connsiteX59" fmla="*/ 187289 w 428162"/>
                <a:gd name="connsiteY59" fmla="*/ 186463 h 428162"/>
                <a:gd name="connsiteX60" fmla="*/ 168498 w 428162"/>
                <a:gd name="connsiteY60" fmla="*/ 150017 h 428162"/>
                <a:gd name="connsiteX61" fmla="*/ 214339 w 428162"/>
                <a:gd name="connsiteY61" fmla="*/ 104175 h 428162"/>
                <a:gd name="connsiteX62" fmla="*/ 260181 w 428162"/>
                <a:gd name="connsiteY62" fmla="*/ 150017 h 428162"/>
                <a:gd name="connsiteX63" fmla="*/ 241390 w 428162"/>
                <a:gd name="connsiteY63" fmla="*/ 186463 h 428162"/>
                <a:gd name="connsiteX64" fmla="*/ 299724 w 428162"/>
                <a:gd name="connsiteY64" fmla="*/ 266685 h 428162"/>
                <a:gd name="connsiteX65" fmla="*/ 299724 w 428162"/>
                <a:gd name="connsiteY65" fmla="*/ 292703 h 428162"/>
                <a:gd name="connsiteX66" fmla="*/ 297865 w 428162"/>
                <a:gd name="connsiteY66" fmla="*/ 292703 h 428162"/>
                <a:gd name="connsiteX67" fmla="*/ 330181 w 428162"/>
                <a:gd name="connsiteY67" fmla="*/ 202053 h 428162"/>
                <a:gd name="connsiteX68" fmla="*/ 304164 w 428162"/>
                <a:gd name="connsiteY68" fmla="*/ 202053 h 428162"/>
                <a:gd name="connsiteX69" fmla="*/ 304164 w 428162"/>
                <a:gd name="connsiteY69" fmla="*/ 176035 h 428162"/>
                <a:gd name="connsiteX70" fmla="*/ 330181 w 428162"/>
                <a:gd name="connsiteY70" fmla="*/ 176035 h 428162"/>
                <a:gd name="connsiteX71" fmla="*/ 330181 w 428162"/>
                <a:gd name="connsiteY71" fmla="*/ 202053 h 42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28162" h="428162">
                  <a:moveTo>
                    <a:pt x="347940" y="306229"/>
                  </a:moveTo>
                  <a:cubicBezTo>
                    <a:pt x="360433" y="287438"/>
                    <a:pt x="368795" y="267718"/>
                    <a:pt x="372926" y="245829"/>
                  </a:cubicBezTo>
                  <a:cubicBezTo>
                    <a:pt x="373958" y="242732"/>
                    <a:pt x="376023" y="240667"/>
                    <a:pt x="379223" y="240667"/>
                  </a:cubicBezTo>
                  <a:lnTo>
                    <a:pt x="428162" y="240667"/>
                  </a:lnTo>
                  <a:lnTo>
                    <a:pt x="428162" y="190696"/>
                  </a:lnTo>
                  <a:lnTo>
                    <a:pt x="379223" y="190696"/>
                  </a:lnTo>
                  <a:cubicBezTo>
                    <a:pt x="376126" y="190696"/>
                    <a:pt x="372926" y="188631"/>
                    <a:pt x="372926" y="185534"/>
                  </a:cubicBezTo>
                  <a:cubicBezTo>
                    <a:pt x="368795" y="163645"/>
                    <a:pt x="360433" y="142789"/>
                    <a:pt x="347940" y="125134"/>
                  </a:cubicBezTo>
                  <a:cubicBezTo>
                    <a:pt x="345875" y="123070"/>
                    <a:pt x="346907" y="118837"/>
                    <a:pt x="348972" y="116772"/>
                  </a:cubicBezTo>
                  <a:lnTo>
                    <a:pt x="383354" y="82391"/>
                  </a:lnTo>
                  <a:lnTo>
                    <a:pt x="347940" y="46977"/>
                  </a:lnTo>
                  <a:lnTo>
                    <a:pt x="313559" y="81358"/>
                  </a:lnTo>
                  <a:cubicBezTo>
                    <a:pt x="311494" y="83423"/>
                    <a:pt x="308397" y="83423"/>
                    <a:pt x="305196" y="82391"/>
                  </a:cubicBezTo>
                  <a:cubicBezTo>
                    <a:pt x="286405" y="69898"/>
                    <a:pt x="266685" y="61535"/>
                    <a:pt x="244797" y="57405"/>
                  </a:cubicBezTo>
                  <a:cubicBezTo>
                    <a:pt x="241699" y="56372"/>
                    <a:pt x="239635" y="54308"/>
                    <a:pt x="239635" y="51107"/>
                  </a:cubicBezTo>
                  <a:lnTo>
                    <a:pt x="239635" y="0"/>
                  </a:lnTo>
                  <a:lnTo>
                    <a:pt x="188528" y="0"/>
                  </a:lnTo>
                  <a:lnTo>
                    <a:pt x="188528" y="48939"/>
                  </a:lnTo>
                  <a:cubicBezTo>
                    <a:pt x="188528" y="52036"/>
                    <a:pt x="186463" y="55237"/>
                    <a:pt x="183366" y="55237"/>
                  </a:cubicBezTo>
                  <a:cubicBezTo>
                    <a:pt x="161477" y="59367"/>
                    <a:pt x="140621" y="67730"/>
                    <a:pt x="122966" y="80222"/>
                  </a:cubicBezTo>
                  <a:cubicBezTo>
                    <a:pt x="120902" y="82287"/>
                    <a:pt x="116668" y="81255"/>
                    <a:pt x="114603" y="79190"/>
                  </a:cubicBezTo>
                  <a:lnTo>
                    <a:pt x="80223" y="44809"/>
                  </a:lnTo>
                  <a:lnTo>
                    <a:pt x="44809" y="80222"/>
                  </a:lnTo>
                  <a:lnTo>
                    <a:pt x="79190" y="114603"/>
                  </a:lnTo>
                  <a:cubicBezTo>
                    <a:pt x="81255" y="116668"/>
                    <a:pt x="81255" y="119766"/>
                    <a:pt x="80223" y="122966"/>
                  </a:cubicBezTo>
                  <a:cubicBezTo>
                    <a:pt x="67730" y="141757"/>
                    <a:pt x="59367" y="161477"/>
                    <a:pt x="55237" y="183366"/>
                  </a:cubicBezTo>
                  <a:cubicBezTo>
                    <a:pt x="54204" y="186463"/>
                    <a:pt x="52139" y="188528"/>
                    <a:pt x="48939" y="188528"/>
                  </a:cubicBezTo>
                  <a:lnTo>
                    <a:pt x="0" y="188528"/>
                  </a:lnTo>
                  <a:lnTo>
                    <a:pt x="0" y="239635"/>
                  </a:lnTo>
                  <a:lnTo>
                    <a:pt x="48939" y="239635"/>
                  </a:lnTo>
                  <a:cubicBezTo>
                    <a:pt x="52036" y="239635"/>
                    <a:pt x="55237" y="241700"/>
                    <a:pt x="55237" y="244797"/>
                  </a:cubicBezTo>
                  <a:cubicBezTo>
                    <a:pt x="59367" y="266685"/>
                    <a:pt x="67730" y="287541"/>
                    <a:pt x="80223" y="305196"/>
                  </a:cubicBezTo>
                  <a:cubicBezTo>
                    <a:pt x="82287" y="307261"/>
                    <a:pt x="81255" y="311494"/>
                    <a:pt x="79190" y="313559"/>
                  </a:cubicBezTo>
                  <a:lnTo>
                    <a:pt x="44809" y="347940"/>
                  </a:lnTo>
                  <a:lnTo>
                    <a:pt x="80223" y="383354"/>
                  </a:lnTo>
                  <a:lnTo>
                    <a:pt x="114603" y="348972"/>
                  </a:lnTo>
                  <a:cubicBezTo>
                    <a:pt x="116668" y="346908"/>
                    <a:pt x="119765" y="346908"/>
                    <a:pt x="122966" y="347940"/>
                  </a:cubicBezTo>
                  <a:cubicBezTo>
                    <a:pt x="141757" y="360433"/>
                    <a:pt x="161477" y="368796"/>
                    <a:pt x="183366" y="372926"/>
                  </a:cubicBezTo>
                  <a:cubicBezTo>
                    <a:pt x="186463" y="373958"/>
                    <a:pt x="188528" y="376023"/>
                    <a:pt x="188528" y="379224"/>
                  </a:cubicBezTo>
                  <a:lnTo>
                    <a:pt x="188528" y="428162"/>
                  </a:lnTo>
                  <a:lnTo>
                    <a:pt x="238499" y="428162"/>
                  </a:lnTo>
                  <a:lnTo>
                    <a:pt x="238499" y="379120"/>
                  </a:lnTo>
                  <a:cubicBezTo>
                    <a:pt x="238499" y="376023"/>
                    <a:pt x="240564" y="372823"/>
                    <a:pt x="243661" y="372823"/>
                  </a:cubicBezTo>
                  <a:cubicBezTo>
                    <a:pt x="265549" y="368692"/>
                    <a:pt x="286405" y="360330"/>
                    <a:pt x="304060" y="347837"/>
                  </a:cubicBezTo>
                  <a:cubicBezTo>
                    <a:pt x="306125" y="345772"/>
                    <a:pt x="310358" y="346804"/>
                    <a:pt x="312423" y="348869"/>
                  </a:cubicBezTo>
                  <a:lnTo>
                    <a:pt x="346804" y="383250"/>
                  </a:lnTo>
                  <a:lnTo>
                    <a:pt x="382218" y="347837"/>
                  </a:lnTo>
                  <a:lnTo>
                    <a:pt x="347837" y="313456"/>
                  </a:lnTo>
                  <a:cubicBezTo>
                    <a:pt x="345875" y="312423"/>
                    <a:pt x="345875" y="308294"/>
                    <a:pt x="347940" y="306229"/>
                  </a:cubicBezTo>
                  <a:close/>
                  <a:moveTo>
                    <a:pt x="121727" y="202053"/>
                  </a:moveTo>
                  <a:lnTo>
                    <a:pt x="95710" y="202053"/>
                  </a:lnTo>
                  <a:lnTo>
                    <a:pt x="95710" y="176035"/>
                  </a:lnTo>
                  <a:lnTo>
                    <a:pt x="121727" y="176035"/>
                  </a:lnTo>
                  <a:lnTo>
                    <a:pt x="121727" y="202053"/>
                  </a:lnTo>
                  <a:close/>
                  <a:moveTo>
                    <a:pt x="297865" y="292703"/>
                  </a:moveTo>
                  <a:cubicBezTo>
                    <a:pt x="297865" y="295801"/>
                    <a:pt x="294768" y="299001"/>
                    <a:pt x="291567" y="299001"/>
                  </a:cubicBezTo>
                  <a:lnTo>
                    <a:pt x="135252" y="299001"/>
                  </a:lnTo>
                  <a:cubicBezTo>
                    <a:pt x="132155" y="299001"/>
                    <a:pt x="128955" y="295904"/>
                    <a:pt x="128955" y="292703"/>
                  </a:cubicBezTo>
                  <a:lnTo>
                    <a:pt x="128955" y="266685"/>
                  </a:lnTo>
                  <a:cubicBezTo>
                    <a:pt x="128955" y="229207"/>
                    <a:pt x="152908" y="197923"/>
                    <a:pt x="187289" y="186463"/>
                  </a:cubicBezTo>
                  <a:cubicBezTo>
                    <a:pt x="175828" y="178100"/>
                    <a:pt x="168498" y="164575"/>
                    <a:pt x="168498" y="150017"/>
                  </a:cubicBezTo>
                  <a:cubicBezTo>
                    <a:pt x="168498" y="125031"/>
                    <a:pt x="189353" y="104175"/>
                    <a:pt x="214339" y="104175"/>
                  </a:cubicBezTo>
                  <a:cubicBezTo>
                    <a:pt x="239325" y="104175"/>
                    <a:pt x="260181" y="125031"/>
                    <a:pt x="260181" y="150017"/>
                  </a:cubicBezTo>
                  <a:cubicBezTo>
                    <a:pt x="260181" y="165607"/>
                    <a:pt x="252850" y="178203"/>
                    <a:pt x="241390" y="186463"/>
                  </a:cubicBezTo>
                  <a:cubicBezTo>
                    <a:pt x="274738" y="197923"/>
                    <a:pt x="299724" y="229207"/>
                    <a:pt x="299724" y="266685"/>
                  </a:cubicBezTo>
                  <a:lnTo>
                    <a:pt x="299724" y="292703"/>
                  </a:lnTo>
                  <a:lnTo>
                    <a:pt x="297865" y="292703"/>
                  </a:lnTo>
                  <a:close/>
                  <a:moveTo>
                    <a:pt x="330181" y="202053"/>
                  </a:moveTo>
                  <a:lnTo>
                    <a:pt x="304164" y="202053"/>
                  </a:lnTo>
                  <a:lnTo>
                    <a:pt x="304164" y="176035"/>
                  </a:lnTo>
                  <a:lnTo>
                    <a:pt x="330181" y="176035"/>
                  </a:lnTo>
                  <a:lnTo>
                    <a:pt x="330181" y="202053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68FACA8-7ED8-ACF6-88CD-BAB347E4AEAE}"/>
                </a:ext>
              </a:extLst>
            </p:cNvPr>
            <p:cNvSpPr/>
            <p:nvPr/>
          </p:nvSpPr>
          <p:spPr>
            <a:xfrm>
              <a:off x="7287152" y="5980844"/>
              <a:ext cx="64632" cy="64631"/>
            </a:xfrm>
            <a:custGeom>
              <a:avLst/>
              <a:gdLst>
                <a:gd name="connsiteX0" fmla="*/ 32316 w 64632"/>
                <a:gd name="connsiteY0" fmla="*/ 64632 h 64631"/>
                <a:gd name="connsiteX1" fmla="*/ 64632 w 64632"/>
                <a:gd name="connsiteY1" fmla="*/ 32316 h 64631"/>
                <a:gd name="connsiteX2" fmla="*/ 32316 w 64632"/>
                <a:gd name="connsiteY2" fmla="*/ 0 h 64631"/>
                <a:gd name="connsiteX3" fmla="*/ 0 w 64632"/>
                <a:gd name="connsiteY3" fmla="*/ 32316 h 64631"/>
                <a:gd name="connsiteX4" fmla="*/ 32316 w 64632"/>
                <a:gd name="connsiteY4" fmla="*/ 64632 h 64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1">
                  <a:moveTo>
                    <a:pt x="32316" y="64632"/>
                  </a:moveTo>
                  <a:cubicBezTo>
                    <a:pt x="50074" y="64632"/>
                    <a:pt x="64632" y="50074"/>
                    <a:pt x="64632" y="32316"/>
                  </a:cubicBezTo>
                  <a:cubicBezTo>
                    <a:pt x="64632" y="14557"/>
                    <a:pt x="50074" y="0"/>
                    <a:pt x="32316" y="0"/>
                  </a:cubicBezTo>
                  <a:cubicBezTo>
                    <a:pt x="14558" y="0"/>
                    <a:pt x="0" y="14557"/>
                    <a:pt x="0" y="32316"/>
                  </a:cubicBezTo>
                  <a:cubicBezTo>
                    <a:pt x="0" y="50074"/>
                    <a:pt x="14558" y="64632"/>
                    <a:pt x="32316" y="64632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6278864-2E70-FE71-D608-DD0098E6EA2F}"/>
                </a:ext>
              </a:extLst>
            </p:cNvPr>
            <p:cNvSpPr/>
            <p:nvPr/>
          </p:nvSpPr>
          <p:spPr>
            <a:xfrm>
              <a:off x="7201664" y="5778687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9 w 26018"/>
                <a:gd name="connsiteY1" fmla="*/ 0 h 26018"/>
                <a:gd name="connsiteX2" fmla="*/ 26019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9" y="0"/>
                  </a:lnTo>
                  <a:lnTo>
                    <a:pt x="26019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45DCD00-7C26-B47E-FDC2-463387336F9A}"/>
                </a:ext>
              </a:extLst>
            </p:cNvPr>
            <p:cNvSpPr/>
            <p:nvPr/>
          </p:nvSpPr>
          <p:spPr>
            <a:xfrm>
              <a:off x="7253803" y="5778687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548EB6E-2E48-8EB0-6B5F-04E9D21227C7}"/>
                </a:ext>
              </a:extLst>
            </p:cNvPr>
            <p:cNvSpPr/>
            <p:nvPr/>
          </p:nvSpPr>
          <p:spPr>
            <a:xfrm>
              <a:off x="7305943" y="5778687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8D1F98D-66DB-E6BE-573C-DD2E7C1675B5}"/>
                </a:ext>
              </a:extLst>
            </p:cNvPr>
            <p:cNvSpPr/>
            <p:nvPr/>
          </p:nvSpPr>
          <p:spPr>
            <a:xfrm>
              <a:off x="7357979" y="5778687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EE664D61-0BE9-AF14-6482-62D853989F7A}"/>
                </a:ext>
              </a:extLst>
            </p:cNvPr>
            <p:cNvSpPr/>
            <p:nvPr/>
          </p:nvSpPr>
          <p:spPr>
            <a:xfrm>
              <a:off x="7409809" y="5693199"/>
              <a:ext cx="294458" cy="293013"/>
            </a:xfrm>
            <a:custGeom>
              <a:avLst/>
              <a:gdLst>
                <a:gd name="connsiteX0" fmla="*/ 286921 w 294458"/>
                <a:gd name="connsiteY0" fmla="*/ 134427 h 293013"/>
                <a:gd name="connsiteX1" fmla="*/ 252541 w 294458"/>
                <a:gd name="connsiteY1" fmla="*/ 134427 h 293013"/>
                <a:gd name="connsiteX2" fmla="*/ 236950 w 294458"/>
                <a:gd name="connsiteY2" fmla="*/ 96948 h 293013"/>
                <a:gd name="connsiteX3" fmla="*/ 260903 w 294458"/>
                <a:gd name="connsiteY3" fmla="*/ 72995 h 293013"/>
                <a:gd name="connsiteX4" fmla="*/ 260903 w 294458"/>
                <a:gd name="connsiteY4" fmla="*/ 63600 h 293013"/>
                <a:gd name="connsiteX5" fmla="*/ 229620 w 294458"/>
                <a:gd name="connsiteY5" fmla="*/ 32316 h 293013"/>
                <a:gd name="connsiteX6" fmla="*/ 225490 w 294458"/>
                <a:gd name="connsiteY6" fmla="*/ 30251 h 293013"/>
                <a:gd name="connsiteX7" fmla="*/ 221360 w 294458"/>
                <a:gd name="connsiteY7" fmla="*/ 32316 h 293013"/>
                <a:gd name="connsiteX8" fmla="*/ 197407 w 294458"/>
                <a:gd name="connsiteY8" fmla="*/ 56269 h 293013"/>
                <a:gd name="connsiteX9" fmla="*/ 159928 w 294458"/>
                <a:gd name="connsiteY9" fmla="*/ 40679 h 293013"/>
                <a:gd name="connsiteX10" fmla="*/ 159928 w 294458"/>
                <a:gd name="connsiteY10" fmla="*/ 6298 h 293013"/>
                <a:gd name="connsiteX11" fmla="*/ 153630 w 294458"/>
                <a:gd name="connsiteY11" fmla="*/ 0 h 293013"/>
                <a:gd name="connsiteX12" fmla="*/ 108821 w 294458"/>
                <a:gd name="connsiteY12" fmla="*/ 0 h 293013"/>
                <a:gd name="connsiteX13" fmla="*/ 102523 w 294458"/>
                <a:gd name="connsiteY13" fmla="*/ 6298 h 293013"/>
                <a:gd name="connsiteX14" fmla="*/ 102523 w 294458"/>
                <a:gd name="connsiteY14" fmla="*/ 40679 h 293013"/>
                <a:gd name="connsiteX15" fmla="*/ 65045 w 294458"/>
                <a:gd name="connsiteY15" fmla="*/ 56269 h 293013"/>
                <a:gd name="connsiteX16" fmla="*/ 41092 w 294458"/>
                <a:gd name="connsiteY16" fmla="*/ 32316 h 293013"/>
                <a:gd name="connsiteX17" fmla="*/ 36962 w 294458"/>
                <a:gd name="connsiteY17" fmla="*/ 30251 h 293013"/>
                <a:gd name="connsiteX18" fmla="*/ 32832 w 294458"/>
                <a:gd name="connsiteY18" fmla="*/ 32316 h 293013"/>
                <a:gd name="connsiteX19" fmla="*/ 1549 w 294458"/>
                <a:gd name="connsiteY19" fmla="*/ 63600 h 293013"/>
                <a:gd name="connsiteX20" fmla="*/ 1549 w 294458"/>
                <a:gd name="connsiteY20" fmla="*/ 72995 h 293013"/>
                <a:gd name="connsiteX21" fmla="*/ 25501 w 294458"/>
                <a:gd name="connsiteY21" fmla="*/ 96948 h 293013"/>
                <a:gd name="connsiteX22" fmla="*/ 8879 w 294458"/>
                <a:gd name="connsiteY22" fmla="*/ 139692 h 293013"/>
                <a:gd name="connsiteX23" fmla="*/ 14041 w 294458"/>
                <a:gd name="connsiteY23" fmla="*/ 147023 h 293013"/>
                <a:gd name="connsiteX24" fmla="*/ 21372 w 294458"/>
                <a:gd name="connsiteY24" fmla="*/ 141860 h 293013"/>
                <a:gd name="connsiteX25" fmla="*/ 39130 w 294458"/>
                <a:gd name="connsiteY25" fmla="*/ 100149 h 293013"/>
                <a:gd name="connsiteX26" fmla="*/ 38098 w 294458"/>
                <a:gd name="connsiteY26" fmla="*/ 91786 h 293013"/>
                <a:gd name="connsiteX27" fmla="*/ 15177 w 294458"/>
                <a:gd name="connsiteY27" fmla="*/ 68865 h 293013"/>
                <a:gd name="connsiteX28" fmla="*/ 37066 w 294458"/>
                <a:gd name="connsiteY28" fmla="*/ 46977 h 293013"/>
                <a:gd name="connsiteX29" fmla="*/ 59986 w 294458"/>
                <a:gd name="connsiteY29" fmla="*/ 69898 h 293013"/>
                <a:gd name="connsiteX30" fmla="*/ 68349 w 294458"/>
                <a:gd name="connsiteY30" fmla="*/ 70930 h 293013"/>
                <a:gd name="connsiteX31" fmla="*/ 110060 w 294458"/>
                <a:gd name="connsiteY31" fmla="*/ 53172 h 293013"/>
                <a:gd name="connsiteX32" fmla="*/ 115222 w 294458"/>
                <a:gd name="connsiteY32" fmla="*/ 46874 h 293013"/>
                <a:gd name="connsiteX33" fmla="*/ 115222 w 294458"/>
                <a:gd name="connsiteY33" fmla="*/ 13525 h 293013"/>
                <a:gd name="connsiteX34" fmla="*/ 146506 w 294458"/>
                <a:gd name="connsiteY34" fmla="*/ 13525 h 293013"/>
                <a:gd name="connsiteX35" fmla="*/ 146506 w 294458"/>
                <a:gd name="connsiteY35" fmla="*/ 45841 h 293013"/>
                <a:gd name="connsiteX36" fmla="*/ 151669 w 294458"/>
                <a:gd name="connsiteY36" fmla="*/ 52139 h 293013"/>
                <a:gd name="connsiteX37" fmla="*/ 193380 w 294458"/>
                <a:gd name="connsiteY37" fmla="*/ 69898 h 293013"/>
                <a:gd name="connsiteX38" fmla="*/ 201743 w 294458"/>
                <a:gd name="connsiteY38" fmla="*/ 68865 h 293013"/>
                <a:gd name="connsiteX39" fmla="*/ 224664 w 294458"/>
                <a:gd name="connsiteY39" fmla="*/ 45945 h 293013"/>
                <a:gd name="connsiteX40" fmla="*/ 246552 w 294458"/>
                <a:gd name="connsiteY40" fmla="*/ 67833 h 293013"/>
                <a:gd name="connsiteX41" fmla="*/ 223631 w 294458"/>
                <a:gd name="connsiteY41" fmla="*/ 90754 h 293013"/>
                <a:gd name="connsiteX42" fmla="*/ 222599 w 294458"/>
                <a:gd name="connsiteY42" fmla="*/ 99117 h 293013"/>
                <a:gd name="connsiteX43" fmla="*/ 240358 w 294458"/>
                <a:gd name="connsiteY43" fmla="*/ 140828 h 293013"/>
                <a:gd name="connsiteX44" fmla="*/ 246655 w 294458"/>
                <a:gd name="connsiteY44" fmla="*/ 145990 h 293013"/>
                <a:gd name="connsiteX45" fmla="*/ 281036 w 294458"/>
                <a:gd name="connsiteY45" fmla="*/ 145990 h 293013"/>
                <a:gd name="connsiteX46" fmla="*/ 281036 w 294458"/>
                <a:gd name="connsiteY46" fmla="*/ 177274 h 293013"/>
                <a:gd name="connsiteX47" fmla="*/ 248720 w 294458"/>
                <a:gd name="connsiteY47" fmla="*/ 177274 h 293013"/>
                <a:gd name="connsiteX48" fmla="*/ 242422 w 294458"/>
                <a:gd name="connsiteY48" fmla="*/ 182436 h 293013"/>
                <a:gd name="connsiteX49" fmla="*/ 224664 w 294458"/>
                <a:gd name="connsiteY49" fmla="*/ 224148 h 293013"/>
                <a:gd name="connsiteX50" fmla="*/ 225696 w 294458"/>
                <a:gd name="connsiteY50" fmla="*/ 232511 h 293013"/>
                <a:gd name="connsiteX51" fmla="*/ 248617 w 294458"/>
                <a:gd name="connsiteY51" fmla="*/ 255431 h 293013"/>
                <a:gd name="connsiteX52" fmla="*/ 226729 w 294458"/>
                <a:gd name="connsiteY52" fmla="*/ 277320 h 293013"/>
                <a:gd name="connsiteX53" fmla="*/ 203808 w 294458"/>
                <a:gd name="connsiteY53" fmla="*/ 254399 h 293013"/>
                <a:gd name="connsiteX54" fmla="*/ 195445 w 294458"/>
                <a:gd name="connsiteY54" fmla="*/ 253366 h 293013"/>
                <a:gd name="connsiteX55" fmla="*/ 153734 w 294458"/>
                <a:gd name="connsiteY55" fmla="*/ 271125 h 293013"/>
                <a:gd name="connsiteX56" fmla="*/ 148571 w 294458"/>
                <a:gd name="connsiteY56" fmla="*/ 278455 h 293013"/>
                <a:gd name="connsiteX57" fmla="*/ 155902 w 294458"/>
                <a:gd name="connsiteY57" fmla="*/ 283618 h 293013"/>
                <a:gd name="connsiteX58" fmla="*/ 198646 w 294458"/>
                <a:gd name="connsiteY58" fmla="*/ 266995 h 293013"/>
                <a:gd name="connsiteX59" fmla="*/ 222599 w 294458"/>
                <a:gd name="connsiteY59" fmla="*/ 290948 h 293013"/>
                <a:gd name="connsiteX60" fmla="*/ 226729 w 294458"/>
                <a:gd name="connsiteY60" fmla="*/ 293013 h 293013"/>
                <a:gd name="connsiteX61" fmla="*/ 230858 w 294458"/>
                <a:gd name="connsiteY61" fmla="*/ 290948 h 293013"/>
                <a:gd name="connsiteX62" fmla="*/ 262142 w 294458"/>
                <a:gd name="connsiteY62" fmla="*/ 259664 h 293013"/>
                <a:gd name="connsiteX63" fmla="*/ 262142 w 294458"/>
                <a:gd name="connsiteY63" fmla="*/ 250269 h 293013"/>
                <a:gd name="connsiteX64" fmla="*/ 238189 w 294458"/>
                <a:gd name="connsiteY64" fmla="*/ 226316 h 293013"/>
                <a:gd name="connsiteX65" fmla="*/ 253779 w 294458"/>
                <a:gd name="connsiteY65" fmla="*/ 188838 h 293013"/>
                <a:gd name="connsiteX66" fmla="*/ 288160 w 294458"/>
                <a:gd name="connsiteY66" fmla="*/ 188838 h 293013"/>
                <a:gd name="connsiteX67" fmla="*/ 294458 w 294458"/>
                <a:gd name="connsiteY67" fmla="*/ 182539 h 293013"/>
                <a:gd name="connsiteX68" fmla="*/ 294458 w 294458"/>
                <a:gd name="connsiteY68" fmla="*/ 137731 h 293013"/>
                <a:gd name="connsiteX69" fmla="*/ 286921 w 294458"/>
                <a:gd name="connsiteY69" fmla="*/ 134427 h 29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94458" h="293013">
                  <a:moveTo>
                    <a:pt x="286921" y="134427"/>
                  </a:moveTo>
                  <a:lnTo>
                    <a:pt x="252541" y="134427"/>
                  </a:lnTo>
                  <a:cubicBezTo>
                    <a:pt x="249443" y="120901"/>
                    <a:pt x="244178" y="108409"/>
                    <a:pt x="236950" y="96948"/>
                  </a:cubicBezTo>
                  <a:lnTo>
                    <a:pt x="260903" y="72995"/>
                  </a:lnTo>
                  <a:cubicBezTo>
                    <a:pt x="262968" y="70930"/>
                    <a:pt x="262968" y="66697"/>
                    <a:pt x="260903" y="63600"/>
                  </a:cubicBezTo>
                  <a:lnTo>
                    <a:pt x="229620" y="32316"/>
                  </a:lnTo>
                  <a:cubicBezTo>
                    <a:pt x="228587" y="31284"/>
                    <a:pt x="226522" y="30251"/>
                    <a:pt x="225490" y="30251"/>
                  </a:cubicBezTo>
                  <a:cubicBezTo>
                    <a:pt x="224457" y="30251"/>
                    <a:pt x="222392" y="31284"/>
                    <a:pt x="221360" y="32316"/>
                  </a:cubicBezTo>
                  <a:lnTo>
                    <a:pt x="197407" y="56269"/>
                  </a:lnTo>
                  <a:cubicBezTo>
                    <a:pt x="185947" y="48939"/>
                    <a:pt x="173454" y="43776"/>
                    <a:pt x="159928" y="40679"/>
                  </a:cubicBezTo>
                  <a:lnTo>
                    <a:pt x="159928" y="6298"/>
                  </a:lnTo>
                  <a:cubicBezTo>
                    <a:pt x="159928" y="3201"/>
                    <a:pt x="156831" y="0"/>
                    <a:pt x="153630" y="0"/>
                  </a:cubicBezTo>
                  <a:lnTo>
                    <a:pt x="108821" y="0"/>
                  </a:lnTo>
                  <a:cubicBezTo>
                    <a:pt x="105724" y="0"/>
                    <a:pt x="102523" y="3097"/>
                    <a:pt x="102523" y="6298"/>
                  </a:cubicBezTo>
                  <a:lnTo>
                    <a:pt x="102523" y="40679"/>
                  </a:lnTo>
                  <a:cubicBezTo>
                    <a:pt x="88998" y="43776"/>
                    <a:pt x="76505" y="49042"/>
                    <a:pt x="65045" y="56269"/>
                  </a:cubicBezTo>
                  <a:lnTo>
                    <a:pt x="41092" y="32316"/>
                  </a:lnTo>
                  <a:cubicBezTo>
                    <a:pt x="40059" y="31284"/>
                    <a:pt x="37994" y="30251"/>
                    <a:pt x="36962" y="30251"/>
                  </a:cubicBezTo>
                  <a:cubicBezTo>
                    <a:pt x="35929" y="30251"/>
                    <a:pt x="33865" y="31284"/>
                    <a:pt x="32832" y="32316"/>
                  </a:cubicBezTo>
                  <a:lnTo>
                    <a:pt x="1549" y="63600"/>
                  </a:lnTo>
                  <a:cubicBezTo>
                    <a:pt x="-516" y="65665"/>
                    <a:pt x="-516" y="69898"/>
                    <a:pt x="1549" y="72995"/>
                  </a:cubicBezTo>
                  <a:lnTo>
                    <a:pt x="25501" y="96948"/>
                  </a:lnTo>
                  <a:cubicBezTo>
                    <a:pt x="17138" y="110474"/>
                    <a:pt x="11976" y="124102"/>
                    <a:pt x="8879" y="139692"/>
                  </a:cubicBezTo>
                  <a:cubicBezTo>
                    <a:pt x="7847" y="142790"/>
                    <a:pt x="10944" y="147023"/>
                    <a:pt x="14041" y="147023"/>
                  </a:cubicBezTo>
                  <a:cubicBezTo>
                    <a:pt x="17138" y="148055"/>
                    <a:pt x="21372" y="144958"/>
                    <a:pt x="21372" y="141860"/>
                  </a:cubicBezTo>
                  <a:cubicBezTo>
                    <a:pt x="24469" y="126270"/>
                    <a:pt x="29735" y="112642"/>
                    <a:pt x="39130" y="100149"/>
                  </a:cubicBezTo>
                  <a:cubicBezTo>
                    <a:pt x="41195" y="98084"/>
                    <a:pt x="40163" y="93851"/>
                    <a:pt x="38098" y="91786"/>
                  </a:cubicBezTo>
                  <a:lnTo>
                    <a:pt x="15177" y="68865"/>
                  </a:lnTo>
                  <a:lnTo>
                    <a:pt x="37066" y="46977"/>
                  </a:lnTo>
                  <a:lnTo>
                    <a:pt x="59986" y="69898"/>
                  </a:lnTo>
                  <a:cubicBezTo>
                    <a:pt x="62051" y="71963"/>
                    <a:pt x="65148" y="71963"/>
                    <a:pt x="68349" y="70930"/>
                  </a:cubicBezTo>
                  <a:cubicBezTo>
                    <a:pt x="80842" y="62567"/>
                    <a:pt x="95399" y="56372"/>
                    <a:pt x="110060" y="53172"/>
                  </a:cubicBezTo>
                  <a:cubicBezTo>
                    <a:pt x="113158" y="52139"/>
                    <a:pt x="115222" y="50075"/>
                    <a:pt x="115222" y="46874"/>
                  </a:cubicBezTo>
                  <a:lnTo>
                    <a:pt x="115222" y="13525"/>
                  </a:lnTo>
                  <a:lnTo>
                    <a:pt x="146506" y="13525"/>
                  </a:lnTo>
                  <a:lnTo>
                    <a:pt x="146506" y="45841"/>
                  </a:lnTo>
                  <a:cubicBezTo>
                    <a:pt x="146506" y="48939"/>
                    <a:pt x="148571" y="52139"/>
                    <a:pt x="151669" y="52139"/>
                  </a:cubicBezTo>
                  <a:cubicBezTo>
                    <a:pt x="167259" y="55237"/>
                    <a:pt x="180888" y="60502"/>
                    <a:pt x="193380" y="69898"/>
                  </a:cubicBezTo>
                  <a:cubicBezTo>
                    <a:pt x="195445" y="71963"/>
                    <a:pt x="199678" y="70930"/>
                    <a:pt x="201743" y="68865"/>
                  </a:cubicBezTo>
                  <a:lnTo>
                    <a:pt x="224664" y="45945"/>
                  </a:lnTo>
                  <a:lnTo>
                    <a:pt x="246552" y="67833"/>
                  </a:lnTo>
                  <a:lnTo>
                    <a:pt x="223631" y="90754"/>
                  </a:lnTo>
                  <a:cubicBezTo>
                    <a:pt x="221567" y="92818"/>
                    <a:pt x="221567" y="95916"/>
                    <a:pt x="222599" y="99117"/>
                  </a:cubicBezTo>
                  <a:cubicBezTo>
                    <a:pt x="230962" y="111609"/>
                    <a:pt x="237156" y="126167"/>
                    <a:pt x="240358" y="140828"/>
                  </a:cubicBezTo>
                  <a:cubicBezTo>
                    <a:pt x="241390" y="143925"/>
                    <a:pt x="243455" y="145990"/>
                    <a:pt x="246655" y="145990"/>
                  </a:cubicBezTo>
                  <a:lnTo>
                    <a:pt x="281036" y="145990"/>
                  </a:lnTo>
                  <a:lnTo>
                    <a:pt x="281036" y="177274"/>
                  </a:lnTo>
                  <a:lnTo>
                    <a:pt x="248720" y="177274"/>
                  </a:lnTo>
                  <a:cubicBezTo>
                    <a:pt x="245623" y="177274"/>
                    <a:pt x="242422" y="179339"/>
                    <a:pt x="242422" y="182436"/>
                  </a:cubicBezTo>
                  <a:cubicBezTo>
                    <a:pt x="239325" y="198026"/>
                    <a:pt x="234059" y="211655"/>
                    <a:pt x="224664" y="224148"/>
                  </a:cubicBezTo>
                  <a:cubicBezTo>
                    <a:pt x="222599" y="226213"/>
                    <a:pt x="223631" y="230446"/>
                    <a:pt x="225696" y="232511"/>
                  </a:cubicBezTo>
                  <a:lnTo>
                    <a:pt x="248617" y="255431"/>
                  </a:lnTo>
                  <a:lnTo>
                    <a:pt x="226729" y="277320"/>
                  </a:lnTo>
                  <a:lnTo>
                    <a:pt x="203808" y="254399"/>
                  </a:lnTo>
                  <a:cubicBezTo>
                    <a:pt x="201743" y="252334"/>
                    <a:pt x="198646" y="252334"/>
                    <a:pt x="195445" y="253366"/>
                  </a:cubicBezTo>
                  <a:cubicBezTo>
                    <a:pt x="182952" y="261729"/>
                    <a:pt x="168395" y="267924"/>
                    <a:pt x="153734" y="271125"/>
                  </a:cubicBezTo>
                  <a:cubicBezTo>
                    <a:pt x="150636" y="272157"/>
                    <a:pt x="147436" y="275255"/>
                    <a:pt x="148571" y="278455"/>
                  </a:cubicBezTo>
                  <a:cubicBezTo>
                    <a:pt x="149604" y="281553"/>
                    <a:pt x="152701" y="284753"/>
                    <a:pt x="155902" y="283618"/>
                  </a:cubicBezTo>
                  <a:cubicBezTo>
                    <a:pt x="171492" y="280520"/>
                    <a:pt x="185120" y="275255"/>
                    <a:pt x="198646" y="266995"/>
                  </a:cubicBezTo>
                  <a:lnTo>
                    <a:pt x="222599" y="290948"/>
                  </a:lnTo>
                  <a:cubicBezTo>
                    <a:pt x="223631" y="291981"/>
                    <a:pt x="225696" y="293013"/>
                    <a:pt x="226729" y="293013"/>
                  </a:cubicBezTo>
                  <a:cubicBezTo>
                    <a:pt x="228793" y="293013"/>
                    <a:pt x="229826" y="291981"/>
                    <a:pt x="230858" y="290948"/>
                  </a:cubicBezTo>
                  <a:lnTo>
                    <a:pt x="262142" y="259664"/>
                  </a:lnTo>
                  <a:cubicBezTo>
                    <a:pt x="264207" y="257600"/>
                    <a:pt x="264207" y="253366"/>
                    <a:pt x="262142" y="250269"/>
                  </a:cubicBezTo>
                  <a:lnTo>
                    <a:pt x="238189" y="226316"/>
                  </a:lnTo>
                  <a:cubicBezTo>
                    <a:pt x="245520" y="214856"/>
                    <a:pt x="250682" y="202363"/>
                    <a:pt x="253779" y="188838"/>
                  </a:cubicBezTo>
                  <a:lnTo>
                    <a:pt x="288160" y="188838"/>
                  </a:lnTo>
                  <a:cubicBezTo>
                    <a:pt x="291258" y="188838"/>
                    <a:pt x="294458" y="185740"/>
                    <a:pt x="294458" y="182539"/>
                  </a:cubicBezTo>
                  <a:lnTo>
                    <a:pt x="294458" y="137731"/>
                  </a:lnTo>
                  <a:cubicBezTo>
                    <a:pt x="294148" y="137627"/>
                    <a:pt x="291051" y="134427"/>
                    <a:pt x="286921" y="134427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5B51C49-72EB-59A4-2059-7095DDCB98F1}"/>
                </a:ext>
              </a:extLst>
            </p:cNvPr>
            <p:cNvSpPr/>
            <p:nvPr/>
          </p:nvSpPr>
          <p:spPr>
            <a:xfrm>
              <a:off x="7468556" y="5784056"/>
              <a:ext cx="143718" cy="143718"/>
            </a:xfrm>
            <a:custGeom>
              <a:avLst/>
              <a:gdLst>
                <a:gd name="connsiteX0" fmla="*/ 71860 w 143718"/>
                <a:gd name="connsiteY0" fmla="*/ 131123 h 143718"/>
                <a:gd name="connsiteX1" fmla="*/ 65561 w 143718"/>
                <a:gd name="connsiteY1" fmla="*/ 137421 h 143718"/>
                <a:gd name="connsiteX2" fmla="*/ 71860 w 143718"/>
                <a:gd name="connsiteY2" fmla="*/ 143719 h 143718"/>
                <a:gd name="connsiteX3" fmla="*/ 143719 w 143718"/>
                <a:gd name="connsiteY3" fmla="*/ 71860 h 143718"/>
                <a:gd name="connsiteX4" fmla="*/ 71860 w 143718"/>
                <a:gd name="connsiteY4" fmla="*/ 0 h 143718"/>
                <a:gd name="connsiteX5" fmla="*/ 0 w 143718"/>
                <a:gd name="connsiteY5" fmla="*/ 71860 h 143718"/>
                <a:gd name="connsiteX6" fmla="*/ 6298 w 143718"/>
                <a:gd name="connsiteY6" fmla="*/ 78158 h 143718"/>
                <a:gd name="connsiteX7" fmla="*/ 12596 w 143718"/>
                <a:gd name="connsiteY7" fmla="*/ 71860 h 143718"/>
                <a:gd name="connsiteX8" fmla="*/ 70930 w 143718"/>
                <a:gd name="connsiteY8" fmla="*/ 13526 h 143718"/>
                <a:gd name="connsiteX9" fmla="*/ 129265 w 143718"/>
                <a:gd name="connsiteY9" fmla="*/ 71860 h 143718"/>
                <a:gd name="connsiteX10" fmla="*/ 71860 w 143718"/>
                <a:gd name="connsiteY10" fmla="*/ 131123 h 14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3718" h="143718">
                  <a:moveTo>
                    <a:pt x="71860" y="131123"/>
                  </a:moveTo>
                  <a:cubicBezTo>
                    <a:pt x="68762" y="131123"/>
                    <a:pt x="65561" y="134220"/>
                    <a:pt x="65561" y="137421"/>
                  </a:cubicBezTo>
                  <a:cubicBezTo>
                    <a:pt x="65561" y="140518"/>
                    <a:pt x="68659" y="143719"/>
                    <a:pt x="71860" y="143719"/>
                  </a:cubicBezTo>
                  <a:cubicBezTo>
                    <a:pt x="111506" y="143719"/>
                    <a:pt x="143719" y="111403"/>
                    <a:pt x="143719" y="71860"/>
                  </a:cubicBezTo>
                  <a:cubicBezTo>
                    <a:pt x="143719" y="32213"/>
                    <a:pt x="111403" y="0"/>
                    <a:pt x="71860" y="0"/>
                  </a:cubicBezTo>
                  <a:cubicBezTo>
                    <a:pt x="32316" y="0"/>
                    <a:pt x="0" y="32316"/>
                    <a:pt x="0" y="71860"/>
                  </a:cubicBezTo>
                  <a:cubicBezTo>
                    <a:pt x="0" y="74957"/>
                    <a:pt x="3097" y="78158"/>
                    <a:pt x="6298" y="78158"/>
                  </a:cubicBezTo>
                  <a:cubicBezTo>
                    <a:pt x="9395" y="78158"/>
                    <a:pt x="12596" y="75060"/>
                    <a:pt x="12596" y="71860"/>
                  </a:cubicBezTo>
                  <a:cubicBezTo>
                    <a:pt x="12596" y="39544"/>
                    <a:pt x="38614" y="13526"/>
                    <a:pt x="70930" y="13526"/>
                  </a:cubicBezTo>
                  <a:cubicBezTo>
                    <a:pt x="103246" y="13526"/>
                    <a:pt x="129265" y="39544"/>
                    <a:pt x="129265" y="71860"/>
                  </a:cubicBezTo>
                  <a:cubicBezTo>
                    <a:pt x="129265" y="104176"/>
                    <a:pt x="104072" y="131123"/>
                    <a:pt x="71860" y="131123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DC8C9E95-04B8-BF8A-5EFA-06166D264786}"/>
                </a:ext>
              </a:extLst>
            </p:cNvPr>
            <p:cNvSpPr/>
            <p:nvPr/>
          </p:nvSpPr>
          <p:spPr>
            <a:xfrm>
              <a:off x="7521356" y="6033557"/>
              <a:ext cx="182027" cy="241332"/>
            </a:xfrm>
            <a:custGeom>
              <a:avLst/>
              <a:gdLst>
                <a:gd name="connsiteX0" fmla="*/ 177439 w 182027"/>
                <a:gd name="connsiteY0" fmla="*/ 135918 h 241332"/>
                <a:gd name="connsiteX1" fmla="*/ 154519 w 182027"/>
                <a:gd name="connsiteY1" fmla="*/ 128588 h 241332"/>
                <a:gd name="connsiteX2" fmla="*/ 152454 w 182027"/>
                <a:gd name="connsiteY2" fmla="*/ 101537 h 241332"/>
                <a:gd name="connsiteX3" fmla="*/ 174342 w 182027"/>
                <a:gd name="connsiteY3" fmla="*/ 91109 h 241332"/>
                <a:gd name="connsiteX4" fmla="*/ 177439 w 182027"/>
                <a:gd name="connsiteY4" fmla="*/ 82746 h 241332"/>
                <a:gd name="connsiteX5" fmla="*/ 162882 w 182027"/>
                <a:gd name="connsiteY5" fmla="*/ 53527 h 241332"/>
                <a:gd name="connsiteX6" fmla="*/ 158752 w 182027"/>
                <a:gd name="connsiteY6" fmla="*/ 50430 h 241332"/>
                <a:gd name="connsiteX7" fmla="*/ 153589 w 182027"/>
                <a:gd name="connsiteY7" fmla="*/ 50430 h 241332"/>
                <a:gd name="connsiteX8" fmla="*/ 131701 w 182027"/>
                <a:gd name="connsiteY8" fmla="*/ 60858 h 241332"/>
                <a:gd name="connsiteX9" fmla="*/ 110845 w 182027"/>
                <a:gd name="connsiteY9" fmla="*/ 42067 h 241332"/>
                <a:gd name="connsiteX10" fmla="*/ 118176 w 182027"/>
                <a:gd name="connsiteY10" fmla="*/ 19146 h 241332"/>
                <a:gd name="connsiteX11" fmla="*/ 118176 w 182027"/>
                <a:gd name="connsiteY11" fmla="*/ 13984 h 241332"/>
                <a:gd name="connsiteX12" fmla="*/ 114046 w 182027"/>
                <a:gd name="connsiteY12" fmla="*/ 10887 h 241332"/>
                <a:gd name="connsiteX13" fmla="*/ 82762 w 182027"/>
                <a:gd name="connsiteY13" fmla="*/ 459 h 241332"/>
                <a:gd name="connsiteX14" fmla="*/ 77600 w 182027"/>
                <a:gd name="connsiteY14" fmla="*/ 459 h 241332"/>
                <a:gd name="connsiteX15" fmla="*/ 74503 w 182027"/>
                <a:gd name="connsiteY15" fmla="*/ 4589 h 241332"/>
                <a:gd name="connsiteX16" fmla="*/ 65107 w 182027"/>
                <a:gd name="connsiteY16" fmla="*/ 31743 h 241332"/>
                <a:gd name="connsiteX17" fmla="*/ 69237 w 182027"/>
                <a:gd name="connsiteY17" fmla="*/ 40105 h 241332"/>
                <a:gd name="connsiteX18" fmla="*/ 77600 w 182027"/>
                <a:gd name="connsiteY18" fmla="*/ 35976 h 241332"/>
                <a:gd name="connsiteX19" fmla="*/ 84931 w 182027"/>
                <a:gd name="connsiteY19" fmla="*/ 15120 h 241332"/>
                <a:gd name="connsiteX20" fmla="*/ 103721 w 182027"/>
                <a:gd name="connsiteY20" fmla="*/ 21418 h 241332"/>
                <a:gd name="connsiteX21" fmla="*/ 96391 w 182027"/>
                <a:gd name="connsiteY21" fmla="*/ 42274 h 241332"/>
                <a:gd name="connsiteX22" fmla="*/ 99488 w 182027"/>
                <a:gd name="connsiteY22" fmla="*/ 49604 h 241332"/>
                <a:gd name="connsiteX23" fmla="*/ 124474 w 182027"/>
                <a:gd name="connsiteY23" fmla="*/ 71492 h 241332"/>
                <a:gd name="connsiteX24" fmla="*/ 132837 w 182027"/>
                <a:gd name="connsiteY24" fmla="*/ 73557 h 241332"/>
                <a:gd name="connsiteX25" fmla="*/ 152660 w 182027"/>
                <a:gd name="connsiteY25" fmla="*/ 64162 h 241332"/>
                <a:gd name="connsiteX26" fmla="*/ 161023 w 182027"/>
                <a:gd name="connsiteY26" fmla="*/ 81920 h 241332"/>
                <a:gd name="connsiteX27" fmla="*/ 141200 w 182027"/>
                <a:gd name="connsiteY27" fmla="*/ 91316 h 241332"/>
                <a:gd name="connsiteX28" fmla="*/ 138102 w 182027"/>
                <a:gd name="connsiteY28" fmla="*/ 98646 h 241332"/>
                <a:gd name="connsiteX29" fmla="*/ 140167 w 182027"/>
                <a:gd name="connsiteY29" fmla="*/ 131995 h 241332"/>
                <a:gd name="connsiteX30" fmla="*/ 144297 w 182027"/>
                <a:gd name="connsiteY30" fmla="*/ 139325 h 241332"/>
                <a:gd name="connsiteX31" fmla="*/ 165153 w 182027"/>
                <a:gd name="connsiteY31" fmla="*/ 146656 h 241332"/>
                <a:gd name="connsiteX32" fmla="*/ 158855 w 182027"/>
                <a:gd name="connsiteY32" fmla="*/ 165446 h 241332"/>
                <a:gd name="connsiteX33" fmla="*/ 137999 w 182027"/>
                <a:gd name="connsiteY33" fmla="*/ 158116 h 241332"/>
                <a:gd name="connsiteX34" fmla="*/ 130669 w 182027"/>
                <a:gd name="connsiteY34" fmla="*/ 161213 h 241332"/>
                <a:gd name="connsiteX35" fmla="*/ 108781 w 182027"/>
                <a:gd name="connsiteY35" fmla="*/ 186199 h 241332"/>
                <a:gd name="connsiteX36" fmla="*/ 106716 w 182027"/>
                <a:gd name="connsiteY36" fmla="*/ 194562 h 241332"/>
                <a:gd name="connsiteX37" fmla="*/ 116111 w 182027"/>
                <a:gd name="connsiteY37" fmla="*/ 214385 h 241332"/>
                <a:gd name="connsiteX38" fmla="*/ 98353 w 182027"/>
                <a:gd name="connsiteY38" fmla="*/ 222748 h 241332"/>
                <a:gd name="connsiteX39" fmla="*/ 88957 w 182027"/>
                <a:gd name="connsiteY39" fmla="*/ 202925 h 241332"/>
                <a:gd name="connsiteX40" fmla="*/ 81627 w 182027"/>
                <a:gd name="connsiteY40" fmla="*/ 199827 h 241332"/>
                <a:gd name="connsiteX41" fmla="*/ 48278 w 182027"/>
                <a:gd name="connsiteY41" fmla="*/ 201892 h 241332"/>
                <a:gd name="connsiteX42" fmla="*/ 40948 w 182027"/>
                <a:gd name="connsiteY42" fmla="*/ 206022 h 241332"/>
                <a:gd name="connsiteX43" fmla="*/ 33617 w 182027"/>
                <a:gd name="connsiteY43" fmla="*/ 226878 h 241332"/>
                <a:gd name="connsiteX44" fmla="*/ 14826 w 182027"/>
                <a:gd name="connsiteY44" fmla="*/ 220580 h 241332"/>
                <a:gd name="connsiteX45" fmla="*/ 22157 w 182027"/>
                <a:gd name="connsiteY45" fmla="*/ 199724 h 241332"/>
                <a:gd name="connsiteX46" fmla="*/ 18027 w 182027"/>
                <a:gd name="connsiteY46" fmla="*/ 191361 h 241332"/>
                <a:gd name="connsiteX47" fmla="*/ 9664 w 182027"/>
                <a:gd name="connsiteY47" fmla="*/ 195491 h 241332"/>
                <a:gd name="connsiteX48" fmla="*/ 269 w 182027"/>
                <a:gd name="connsiteY48" fmla="*/ 222541 h 241332"/>
                <a:gd name="connsiteX49" fmla="*/ 4398 w 182027"/>
                <a:gd name="connsiteY49" fmla="*/ 230905 h 241332"/>
                <a:gd name="connsiteX50" fmla="*/ 35682 w 182027"/>
                <a:gd name="connsiteY50" fmla="*/ 241332 h 241332"/>
                <a:gd name="connsiteX51" fmla="*/ 37747 w 182027"/>
                <a:gd name="connsiteY51" fmla="*/ 241332 h 241332"/>
                <a:gd name="connsiteX52" fmla="*/ 40844 w 182027"/>
                <a:gd name="connsiteY52" fmla="*/ 240300 h 241332"/>
                <a:gd name="connsiteX53" fmla="*/ 43942 w 182027"/>
                <a:gd name="connsiteY53" fmla="*/ 236170 h 241332"/>
                <a:gd name="connsiteX54" fmla="*/ 51272 w 182027"/>
                <a:gd name="connsiteY54" fmla="*/ 213249 h 241332"/>
                <a:gd name="connsiteX55" fmla="*/ 79458 w 182027"/>
                <a:gd name="connsiteY55" fmla="*/ 211185 h 241332"/>
                <a:gd name="connsiteX56" fmla="*/ 89886 w 182027"/>
                <a:gd name="connsiteY56" fmla="*/ 233073 h 241332"/>
                <a:gd name="connsiteX57" fmla="*/ 94016 w 182027"/>
                <a:gd name="connsiteY57" fmla="*/ 236170 h 241332"/>
                <a:gd name="connsiteX58" fmla="*/ 99178 w 182027"/>
                <a:gd name="connsiteY58" fmla="*/ 236170 h 241332"/>
                <a:gd name="connsiteX59" fmla="*/ 128397 w 182027"/>
                <a:gd name="connsiteY59" fmla="*/ 221612 h 241332"/>
                <a:gd name="connsiteX60" fmla="*/ 131494 w 182027"/>
                <a:gd name="connsiteY60" fmla="*/ 213249 h 241332"/>
                <a:gd name="connsiteX61" fmla="*/ 121067 w 182027"/>
                <a:gd name="connsiteY61" fmla="*/ 191361 h 241332"/>
                <a:gd name="connsiteX62" fmla="*/ 139857 w 182027"/>
                <a:gd name="connsiteY62" fmla="*/ 170506 h 241332"/>
                <a:gd name="connsiteX63" fmla="*/ 162778 w 182027"/>
                <a:gd name="connsiteY63" fmla="*/ 177836 h 241332"/>
                <a:gd name="connsiteX64" fmla="*/ 171141 w 182027"/>
                <a:gd name="connsiteY64" fmla="*/ 173706 h 241332"/>
                <a:gd name="connsiteX65" fmla="*/ 181569 w 182027"/>
                <a:gd name="connsiteY65" fmla="*/ 142423 h 241332"/>
                <a:gd name="connsiteX66" fmla="*/ 181569 w 182027"/>
                <a:gd name="connsiteY66" fmla="*/ 137260 h 241332"/>
                <a:gd name="connsiteX67" fmla="*/ 177439 w 182027"/>
                <a:gd name="connsiteY67" fmla="*/ 135918 h 24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82027" h="241332">
                  <a:moveTo>
                    <a:pt x="177439" y="135918"/>
                  </a:moveTo>
                  <a:lnTo>
                    <a:pt x="154519" y="128588"/>
                  </a:lnTo>
                  <a:cubicBezTo>
                    <a:pt x="155551" y="119192"/>
                    <a:pt x="154519" y="109797"/>
                    <a:pt x="152454" y="101537"/>
                  </a:cubicBezTo>
                  <a:lnTo>
                    <a:pt x="174342" y="91109"/>
                  </a:lnTo>
                  <a:cubicBezTo>
                    <a:pt x="177439" y="89044"/>
                    <a:pt x="178472" y="85947"/>
                    <a:pt x="177439" y="82746"/>
                  </a:cubicBezTo>
                  <a:lnTo>
                    <a:pt x="162882" y="53527"/>
                  </a:lnTo>
                  <a:cubicBezTo>
                    <a:pt x="161849" y="52495"/>
                    <a:pt x="160817" y="50430"/>
                    <a:pt x="158752" y="50430"/>
                  </a:cubicBezTo>
                  <a:cubicBezTo>
                    <a:pt x="156687" y="49398"/>
                    <a:pt x="155654" y="50430"/>
                    <a:pt x="153589" y="50430"/>
                  </a:cubicBezTo>
                  <a:lnTo>
                    <a:pt x="131701" y="60858"/>
                  </a:lnTo>
                  <a:cubicBezTo>
                    <a:pt x="125403" y="53527"/>
                    <a:pt x="119208" y="47332"/>
                    <a:pt x="110845" y="42067"/>
                  </a:cubicBezTo>
                  <a:lnTo>
                    <a:pt x="118176" y="19146"/>
                  </a:lnTo>
                  <a:cubicBezTo>
                    <a:pt x="119208" y="17081"/>
                    <a:pt x="118176" y="16049"/>
                    <a:pt x="118176" y="13984"/>
                  </a:cubicBezTo>
                  <a:cubicBezTo>
                    <a:pt x="117144" y="12952"/>
                    <a:pt x="116111" y="10887"/>
                    <a:pt x="114046" y="10887"/>
                  </a:cubicBezTo>
                  <a:lnTo>
                    <a:pt x="82762" y="459"/>
                  </a:lnTo>
                  <a:cubicBezTo>
                    <a:pt x="80697" y="-574"/>
                    <a:pt x="79665" y="459"/>
                    <a:pt x="77600" y="459"/>
                  </a:cubicBezTo>
                  <a:cubicBezTo>
                    <a:pt x="76567" y="1491"/>
                    <a:pt x="74503" y="2524"/>
                    <a:pt x="74503" y="4589"/>
                  </a:cubicBezTo>
                  <a:lnTo>
                    <a:pt x="65107" y="31743"/>
                  </a:lnTo>
                  <a:cubicBezTo>
                    <a:pt x="64075" y="34840"/>
                    <a:pt x="66140" y="39073"/>
                    <a:pt x="69237" y="40105"/>
                  </a:cubicBezTo>
                  <a:cubicBezTo>
                    <a:pt x="72334" y="41138"/>
                    <a:pt x="76567" y="39073"/>
                    <a:pt x="77600" y="35976"/>
                  </a:cubicBezTo>
                  <a:lnTo>
                    <a:pt x="84931" y="15120"/>
                  </a:lnTo>
                  <a:lnTo>
                    <a:pt x="103721" y="21418"/>
                  </a:lnTo>
                  <a:lnTo>
                    <a:pt x="96391" y="42274"/>
                  </a:lnTo>
                  <a:cubicBezTo>
                    <a:pt x="95358" y="45371"/>
                    <a:pt x="96391" y="48572"/>
                    <a:pt x="99488" y="49604"/>
                  </a:cubicBezTo>
                  <a:cubicBezTo>
                    <a:pt x="108883" y="54766"/>
                    <a:pt x="117246" y="62097"/>
                    <a:pt x="124474" y="71492"/>
                  </a:cubicBezTo>
                  <a:cubicBezTo>
                    <a:pt x="126539" y="73557"/>
                    <a:pt x="129636" y="74590"/>
                    <a:pt x="132837" y="73557"/>
                  </a:cubicBezTo>
                  <a:lnTo>
                    <a:pt x="152660" y="64162"/>
                  </a:lnTo>
                  <a:lnTo>
                    <a:pt x="161023" y="81920"/>
                  </a:lnTo>
                  <a:lnTo>
                    <a:pt x="141200" y="91316"/>
                  </a:lnTo>
                  <a:cubicBezTo>
                    <a:pt x="138102" y="92348"/>
                    <a:pt x="137070" y="95445"/>
                    <a:pt x="138102" y="98646"/>
                  </a:cubicBezTo>
                  <a:cubicBezTo>
                    <a:pt x="141200" y="109074"/>
                    <a:pt x="141200" y="120534"/>
                    <a:pt x="140167" y="131995"/>
                  </a:cubicBezTo>
                  <a:cubicBezTo>
                    <a:pt x="140167" y="135092"/>
                    <a:pt x="141200" y="138293"/>
                    <a:pt x="144297" y="139325"/>
                  </a:cubicBezTo>
                  <a:lnTo>
                    <a:pt x="165153" y="146656"/>
                  </a:lnTo>
                  <a:lnTo>
                    <a:pt x="158855" y="165446"/>
                  </a:lnTo>
                  <a:lnTo>
                    <a:pt x="137999" y="158116"/>
                  </a:lnTo>
                  <a:cubicBezTo>
                    <a:pt x="134902" y="157083"/>
                    <a:pt x="131701" y="158116"/>
                    <a:pt x="130669" y="161213"/>
                  </a:cubicBezTo>
                  <a:cubicBezTo>
                    <a:pt x="125507" y="170609"/>
                    <a:pt x="118176" y="178972"/>
                    <a:pt x="108781" y="186199"/>
                  </a:cubicBezTo>
                  <a:cubicBezTo>
                    <a:pt x="106716" y="188264"/>
                    <a:pt x="105683" y="191361"/>
                    <a:pt x="106716" y="194562"/>
                  </a:cubicBezTo>
                  <a:lnTo>
                    <a:pt x="116111" y="214385"/>
                  </a:lnTo>
                  <a:lnTo>
                    <a:pt x="98353" y="222748"/>
                  </a:lnTo>
                  <a:lnTo>
                    <a:pt x="88957" y="202925"/>
                  </a:lnTo>
                  <a:cubicBezTo>
                    <a:pt x="87925" y="199827"/>
                    <a:pt x="84827" y="198795"/>
                    <a:pt x="81627" y="199827"/>
                  </a:cubicBezTo>
                  <a:cubicBezTo>
                    <a:pt x="71199" y="202925"/>
                    <a:pt x="59739" y="202925"/>
                    <a:pt x="48278" y="201892"/>
                  </a:cubicBezTo>
                  <a:cubicBezTo>
                    <a:pt x="45181" y="201892"/>
                    <a:pt x="41980" y="202925"/>
                    <a:pt x="40948" y="206022"/>
                  </a:cubicBezTo>
                  <a:lnTo>
                    <a:pt x="33617" y="226878"/>
                  </a:lnTo>
                  <a:lnTo>
                    <a:pt x="14826" y="220580"/>
                  </a:lnTo>
                  <a:lnTo>
                    <a:pt x="22157" y="199724"/>
                  </a:lnTo>
                  <a:cubicBezTo>
                    <a:pt x="23189" y="196627"/>
                    <a:pt x="21124" y="192394"/>
                    <a:pt x="18027" y="191361"/>
                  </a:cubicBezTo>
                  <a:cubicBezTo>
                    <a:pt x="14930" y="190329"/>
                    <a:pt x="10697" y="192394"/>
                    <a:pt x="9664" y="195491"/>
                  </a:cubicBezTo>
                  <a:lnTo>
                    <a:pt x="269" y="222541"/>
                  </a:lnTo>
                  <a:cubicBezTo>
                    <a:pt x="-764" y="225639"/>
                    <a:pt x="1301" y="229872"/>
                    <a:pt x="4398" y="230905"/>
                  </a:cubicBezTo>
                  <a:lnTo>
                    <a:pt x="35682" y="241332"/>
                  </a:lnTo>
                  <a:cubicBezTo>
                    <a:pt x="36714" y="241332"/>
                    <a:pt x="36714" y="241332"/>
                    <a:pt x="37747" y="241332"/>
                  </a:cubicBezTo>
                  <a:cubicBezTo>
                    <a:pt x="38779" y="241332"/>
                    <a:pt x="39812" y="241332"/>
                    <a:pt x="40844" y="240300"/>
                  </a:cubicBezTo>
                  <a:cubicBezTo>
                    <a:pt x="41877" y="239268"/>
                    <a:pt x="43942" y="238235"/>
                    <a:pt x="43942" y="236170"/>
                  </a:cubicBezTo>
                  <a:lnTo>
                    <a:pt x="51272" y="213249"/>
                  </a:lnTo>
                  <a:cubicBezTo>
                    <a:pt x="60668" y="214282"/>
                    <a:pt x="70063" y="213249"/>
                    <a:pt x="79458" y="211185"/>
                  </a:cubicBezTo>
                  <a:lnTo>
                    <a:pt x="89886" y="233073"/>
                  </a:lnTo>
                  <a:cubicBezTo>
                    <a:pt x="90919" y="234105"/>
                    <a:pt x="91951" y="236170"/>
                    <a:pt x="94016" y="236170"/>
                  </a:cubicBezTo>
                  <a:cubicBezTo>
                    <a:pt x="96081" y="237203"/>
                    <a:pt x="97114" y="236170"/>
                    <a:pt x="99178" y="236170"/>
                  </a:cubicBezTo>
                  <a:lnTo>
                    <a:pt x="128397" y="221612"/>
                  </a:lnTo>
                  <a:cubicBezTo>
                    <a:pt x="131494" y="219548"/>
                    <a:pt x="132527" y="216450"/>
                    <a:pt x="131494" y="213249"/>
                  </a:cubicBezTo>
                  <a:lnTo>
                    <a:pt x="121067" y="191361"/>
                  </a:lnTo>
                  <a:cubicBezTo>
                    <a:pt x="128397" y="185063"/>
                    <a:pt x="134592" y="178868"/>
                    <a:pt x="139857" y="170506"/>
                  </a:cubicBezTo>
                  <a:lnTo>
                    <a:pt x="162778" y="177836"/>
                  </a:lnTo>
                  <a:cubicBezTo>
                    <a:pt x="165876" y="178868"/>
                    <a:pt x="170109" y="176803"/>
                    <a:pt x="171141" y="173706"/>
                  </a:cubicBezTo>
                  <a:lnTo>
                    <a:pt x="181569" y="142423"/>
                  </a:lnTo>
                  <a:cubicBezTo>
                    <a:pt x="182601" y="140358"/>
                    <a:pt x="181569" y="139325"/>
                    <a:pt x="181569" y="137260"/>
                  </a:cubicBezTo>
                  <a:cubicBezTo>
                    <a:pt x="180536" y="137983"/>
                    <a:pt x="179504" y="135918"/>
                    <a:pt x="177439" y="13591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2A9001D-BDB3-5AB0-D3D7-2290C509EA26}"/>
                </a:ext>
              </a:extLst>
            </p:cNvPr>
            <p:cNvSpPr/>
            <p:nvPr/>
          </p:nvSpPr>
          <p:spPr>
            <a:xfrm>
              <a:off x="7597330" y="6126343"/>
              <a:ext cx="41274" cy="77512"/>
            </a:xfrm>
            <a:custGeom>
              <a:avLst/>
              <a:gdLst>
                <a:gd name="connsiteX0" fmla="*/ 3485 w 41274"/>
                <a:gd name="connsiteY0" fmla="*/ 65019 h 77512"/>
                <a:gd name="connsiteX1" fmla="*/ 387 w 41274"/>
                <a:gd name="connsiteY1" fmla="*/ 73382 h 77512"/>
                <a:gd name="connsiteX2" fmla="*/ 6685 w 41274"/>
                <a:gd name="connsiteY2" fmla="*/ 77512 h 77512"/>
                <a:gd name="connsiteX3" fmla="*/ 9782 w 41274"/>
                <a:gd name="connsiteY3" fmla="*/ 76480 h 77512"/>
                <a:gd name="connsiteX4" fmla="*/ 37969 w 41274"/>
                <a:gd name="connsiteY4" fmla="*/ 45196 h 77512"/>
                <a:gd name="connsiteX5" fmla="*/ 35904 w 41274"/>
                <a:gd name="connsiteY5" fmla="*/ 3485 h 77512"/>
                <a:gd name="connsiteX6" fmla="*/ 27541 w 41274"/>
                <a:gd name="connsiteY6" fmla="*/ 387 h 77512"/>
                <a:gd name="connsiteX7" fmla="*/ 24444 w 41274"/>
                <a:gd name="connsiteY7" fmla="*/ 8750 h 77512"/>
                <a:gd name="connsiteX8" fmla="*/ 26508 w 41274"/>
                <a:gd name="connsiteY8" fmla="*/ 41066 h 77512"/>
                <a:gd name="connsiteX9" fmla="*/ 3485 w 41274"/>
                <a:gd name="connsiteY9" fmla="*/ 65019 h 7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74" h="77512">
                  <a:moveTo>
                    <a:pt x="3485" y="65019"/>
                  </a:moveTo>
                  <a:cubicBezTo>
                    <a:pt x="387" y="67084"/>
                    <a:pt x="-646" y="70182"/>
                    <a:pt x="387" y="73382"/>
                  </a:cubicBezTo>
                  <a:cubicBezTo>
                    <a:pt x="1420" y="75447"/>
                    <a:pt x="3485" y="77512"/>
                    <a:pt x="6685" y="77512"/>
                  </a:cubicBezTo>
                  <a:cubicBezTo>
                    <a:pt x="7717" y="77512"/>
                    <a:pt x="8750" y="77512"/>
                    <a:pt x="9782" y="76480"/>
                  </a:cubicBezTo>
                  <a:cubicBezTo>
                    <a:pt x="23308" y="70182"/>
                    <a:pt x="32703" y="58721"/>
                    <a:pt x="37969" y="45196"/>
                  </a:cubicBezTo>
                  <a:cubicBezTo>
                    <a:pt x="43131" y="31671"/>
                    <a:pt x="42099" y="17010"/>
                    <a:pt x="35904" y="3485"/>
                  </a:cubicBezTo>
                  <a:cubicBezTo>
                    <a:pt x="33839" y="387"/>
                    <a:pt x="30742" y="-645"/>
                    <a:pt x="27541" y="387"/>
                  </a:cubicBezTo>
                  <a:cubicBezTo>
                    <a:pt x="24444" y="2452"/>
                    <a:pt x="23411" y="5549"/>
                    <a:pt x="24444" y="8750"/>
                  </a:cubicBezTo>
                  <a:cubicBezTo>
                    <a:pt x="29606" y="19178"/>
                    <a:pt x="29606" y="29606"/>
                    <a:pt x="26508" y="41066"/>
                  </a:cubicBezTo>
                  <a:cubicBezTo>
                    <a:pt x="21243" y="51494"/>
                    <a:pt x="12880" y="59754"/>
                    <a:pt x="3485" y="65019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4067151-AEF5-57B6-BE7D-DFD881BD9924}"/>
                </a:ext>
              </a:extLst>
            </p:cNvPr>
            <p:cNvSpPr/>
            <p:nvPr/>
          </p:nvSpPr>
          <p:spPr>
            <a:xfrm>
              <a:off x="7117208" y="5720353"/>
              <a:ext cx="64632" cy="64632"/>
            </a:xfrm>
            <a:custGeom>
              <a:avLst/>
              <a:gdLst>
                <a:gd name="connsiteX0" fmla="*/ 32316 w 64632"/>
                <a:gd name="connsiteY0" fmla="*/ 64632 h 64632"/>
                <a:gd name="connsiteX1" fmla="*/ 64632 w 64632"/>
                <a:gd name="connsiteY1" fmla="*/ 32316 h 64632"/>
                <a:gd name="connsiteX2" fmla="*/ 32316 w 64632"/>
                <a:gd name="connsiteY2" fmla="*/ 0 h 64632"/>
                <a:gd name="connsiteX3" fmla="*/ 0 w 64632"/>
                <a:gd name="connsiteY3" fmla="*/ 32316 h 64632"/>
                <a:gd name="connsiteX4" fmla="*/ 32316 w 64632"/>
                <a:gd name="connsiteY4" fmla="*/ 64632 h 6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2">
                  <a:moveTo>
                    <a:pt x="32316" y="64632"/>
                  </a:moveTo>
                  <a:cubicBezTo>
                    <a:pt x="50075" y="64632"/>
                    <a:pt x="64632" y="50075"/>
                    <a:pt x="64632" y="32316"/>
                  </a:cubicBezTo>
                  <a:cubicBezTo>
                    <a:pt x="64632" y="14558"/>
                    <a:pt x="50075" y="0"/>
                    <a:pt x="32316" y="0"/>
                  </a:cubicBezTo>
                  <a:cubicBezTo>
                    <a:pt x="14558" y="0"/>
                    <a:pt x="0" y="14558"/>
                    <a:pt x="0" y="32316"/>
                  </a:cubicBezTo>
                  <a:cubicBezTo>
                    <a:pt x="103" y="49971"/>
                    <a:pt x="14661" y="64632"/>
                    <a:pt x="32316" y="64632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6" name="Graphic 3">
            <a:extLst>
              <a:ext uri="{FF2B5EF4-FFF2-40B4-BE49-F238E27FC236}">
                <a16:creationId xmlns:a16="http://schemas.microsoft.com/office/drawing/2014/main" id="{FD8FC8B6-7CB0-E3E5-14F6-AFB66F517779}"/>
              </a:ext>
            </a:extLst>
          </p:cNvPr>
          <p:cNvGrpSpPr/>
          <p:nvPr/>
        </p:nvGrpSpPr>
        <p:grpSpPr>
          <a:xfrm>
            <a:off x="5847918" y="5880619"/>
            <a:ext cx="639862" cy="639862"/>
            <a:chOff x="5797927" y="5700530"/>
            <a:chExt cx="586748" cy="586748"/>
          </a:xfrm>
          <a:solidFill>
            <a:srgbClr val="000000"/>
          </a:solidFill>
        </p:grpSpPr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C52EAED-06F3-CEB7-AE6C-ED23D2489184}"/>
                </a:ext>
              </a:extLst>
            </p:cNvPr>
            <p:cNvSpPr/>
            <p:nvPr/>
          </p:nvSpPr>
          <p:spPr>
            <a:xfrm>
              <a:off x="5928224" y="5882863"/>
              <a:ext cx="325225" cy="325225"/>
            </a:xfrm>
            <a:custGeom>
              <a:avLst/>
              <a:gdLst>
                <a:gd name="connsiteX0" fmla="*/ 162613 w 325225"/>
                <a:gd name="connsiteY0" fmla="*/ 0 h 325225"/>
                <a:gd name="connsiteX1" fmla="*/ 0 w 325225"/>
                <a:gd name="connsiteY1" fmla="*/ 162613 h 325225"/>
                <a:gd name="connsiteX2" fmla="*/ 162613 w 325225"/>
                <a:gd name="connsiteY2" fmla="*/ 325226 h 325225"/>
                <a:gd name="connsiteX3" fmla="*/ 325226 w 325225"/>
                <a:gd name="connsiteY3" fmla="*/ 162613 h 325225"/>
                <a:gd name="connsiteX4" fmla="*/ 162613 w 325225"/>
                <a:gd name="connsiteY4" fmla="*/ 0 h 325225"/>
                <a:gd name="connsiteX5" fmla="*/ 194826 w 325225"/>
                <a:gd name="connsiteY5" fmla="*/ 280314 h 325225"/>
                <a:gd name="connsiteX6" fmla="*/ 188528 w 325225"/>
                <a:gd name="connsiteY6" fmla="*/ 286612 h 325225"/>
                <a:gd name="connsiteX7" fmla="*/ 136388 w 325225"/>
                <a:gd name="connsiteY7" fmla="*/ 286612 h 325225"/>
                <a:gd name="connsiteX8" fmla="*/ 130090 w 325225"/>
                <a:gd name="connsiteY8" fmla="*/ 280314 h 325225"/>
                <a:gd name="connsiteX9" fmla="*/ 130090 w 325225"/>
                <a:gd name="connsiteY9" fmla="*/ 240770 h 325225"/>
                <a:gd name="connsiteX10" fmla="*/ 136388 w 325225"/>
                <a:gd name="connsiteY10" fmla="*/ 234473 h 325225"/>
                <a:gd name="connsiteX11" fmla="*/ 188528 w 325225"/>
                <a:gd name="connsiteY11" fmla="*/ 234473 h 325225"/>
                <a:gd name="connsiteX12" fmla="*/ 194826 w 325225"/>
                <a:gd name="connsiteY12" fmla="*/ 240770 h 325225"/>
                <a:gd name="connsiteX13" fmla="*/ 194826 w 325225"/>
                <a:gd name="connsiteY13" fmla="*/ 280314 h 325225"/>
                <a:gd name="connsiteX14" fmla="*/ 194826 w 325225"/>
                <a:gd name="connsiteY14" fmla="*/ 188631 h 325225"/>
                <a:gd name="connsiteX15" fmla="*/ 188528 w 325225"/>
                <a:gd name="connsiteY15" fmla="*/ 194929 h 325225"/>
                <a:gd name="connsiteX16" fmla="*/ 136388 w 325225"/>
                <a:gd name="connsiteY16" fmla="*/ 194929 h 325225"/>
                <a:gd name="connsiteX17" fmla="*/ 130090 w 325225"/>
                <a:gd name="connsiteY17" fmla="*/ 188631 h 325225"/>
                <a:gd name="connsiteX18" fmla="*/ 130090 w 325225"/>
                <a:gd name="connsiteY18" fmla="*/ 45841 h 325225"/>
                <a:gd name="connsiteX19" fmla="*/ 136388 w 325225"/>
                <a:gd name="connsiteY19" fmla="*/ 39544 h 325225"/>
                <a:gd name="connsiteX20" fmla="*/ 188528 w 325225"/>
                <a:gd name="connsiteY20" fmla="*/ 39544 h 325225"/>
                <a:gd name="connsiteX21" fmla="*/ 194826 w 325225"/>
                <a:gd name="connsiteY21" fmla="*/ 45841 h 325225"/>
                <a:gd name="connsiteX22" fmla="*/ 194826 w 325225"/>
                <a:gd name="connsiteY22" fmla="*/ 188631 h 32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5225" h="325225">
                  <a:moveTo>
                    <a:pt x="162613" y="0"/>
                  </a:moveTo>
                  <a:cubicBezTo>
                    <a:pt x="72995" y="0"/>
                    <a:pt x="0" y="72995"/>
                    <a:pt x="0" y="162613"/>
                  </a:cubicBezTo>
                  <a:cubicBezTo>
                    <a:pt x="0" y="252231"/>
                    <a:pt x="72995" y="325226"/>
                    <a:pt x="162613" y="325226"/>
                  </a:cubicBezTo>
                  <a:cubicBezTo>
                    <a:pt x="252231" y="325226"/>
                    <a:pt x="325226" y="252231"/>
                    <a:pt x="325226" y="162613"/>
                  </a:cubicBezTo>
                  <a:cubicBezTo>
                    <a:pt x="325226" y="72995"/>
                    <a:pt x="252231" y="0"/>
                    <a:pt x="162613" y="0"/>
                  </a:cubicBezTo>
                  <a:close/>
                  <a:moveTo>
                    <a:pt x="194826" y="280314"/>
                  </a:moveTo>
                  <a:cubicBezTo>
                    <a:pt x="194826" y="283411"/>
                    <a:pt x="191728" y="286612"/>
                    <a:pt x="188528" y="286612"/>
                  </a:cubicBezTo>
                  <a:lnTo>
                    <a:pt x="136388" y="286612"/>
                  </a:lnTo>
                  <a:cubicBezTo>
                    <a:pt x="133291" y="286612"/>
                    <a:pt x="130090" y="283515"/>
                    <a:pt x="130090" y="280314"/>
                  </a:cubicBezTo>
                  <a:lnTo>
                    <a:pt x="130090" y="240770"/>
                  </a:lnTo>
                  <a:cubicBezTo>
                    <a:pt x="130090" y="237673"/>
                    <a:pt x="133188" y="234473"/>
                    <a:pt x="136388" y="234473"/>
                  </a:cubicBezTo>
                  <a:lnTo>
                    <a:pt x="188528" y="234473"/>
                  </a:lnTo>
                  <a:cubicBezTo>
                    <a:pt x="191625" y="234473"/>
                    <a:pt x="194826" y="237570"/>
                    <a:pt x="194826" y="240770"/>
                  </a:cubicBezTo>
                  <a:lnTo>
                    <a:pt x="194826" y="280314"/>
                  </a:lnTo>
                  <a:close/>
                  <a:moveTo>
                    <a:pt x="194826" y="188631"/>
                  </a:moveTo>
                  <a:cubicBezTo>
                    <a:pt x="194826" y="191728"/>
                    <a:pt x="191728" y="194929"/>
                    <a:pt x="188528" y="194929"/>
                  </a:cubicBezTo>
                  <a:lnTo>
                    <a:pt x="136388" y="194929"/>
                  </a:lnTo>
                  <a:cubicBezTo>
                    <a:pt x="133291" y="194929"/>
                    <a:pt x="130090" y="191832"/>
                    <a:pt x="130090" y="188631"/>
                  </a:cubicBezTo>
                  <a:lnTo>
                    <a:pt x="130090" y="45841"/>
                  </a:lnTo>
                  <a:cubicBezTo>
                    <a:pt x="130090" y="42744"/>
                    <a:pt x="133188" y="39544"/>
                    <a:pt x="136388" y="39544"/>
                  </a:cubicBezTo>
                  <a:lnTo>
                    <a:pt x="188528" y="39544"/>
                  </a:lnTo>
                  <a:cubicBezTo>
                    <a:pt x="191625" y="39544"/>
                    <a:pt x="194826" y="42641"/>
                    <a:pt x="194826" y="45841"/>
                  </a:cubicBezTo>
                  <a:lnTo>
                    <a:pt x="194826" y="188631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D6ED0A7-3C2A-6657-8DFF-7CB82216DCB0}"/>
                </a:ext>
              </a:extLst>
            </p:cNvPr>
            <p:cNvSpPr/>
            <p:nvPr/>
          </p:nvSpPr>
          <p:spPr>
            <a:xfrm>
              <a:off x="6071014" y="5935002"/>
              <a:ext cx="39646" cy="130296"/>
            </a:xfrm>
            <a:custGeom>
              <a:avLst/>
              <a:gdLst>
                <a:gd name="connsiteX0" fmla="*/ 0 w 39646"/>
                <a:gd name="connsiteY0" fmla="*/ 0 h 130296"/>
                <a:gd name="connsiteX1" fmla="*/ 39646 w 39646"/>
                <a:gd name="connsiteY1" fmla="*/ 0 h 130296"/>
                <a:gd name="connsiteX2" fmla="*/ 39646 w 39646"/>
                <a:gd name="connsiteY2" fmla="*/ 130297 h 130296"/>
                <a:gd name="connsiteX3" fmla="*/ 0 w 39646"/>
                <a:gd name="connsiteY3" fmla="*/ 130297 h 13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46" h="130296">
                  <a:moveTo>
                    <a:pt x="0" y="0"/>
                  </a:moveTo>
                  <a:lnTo>
                    <a:pt x="39646" y="0"/>
                  </a:lnTo>
                  <a:lnTo>
                    <a:pt x="39646" y="130297"/>
                  </a:lnTo>
                  <a:lnTo>
                    <a:pt x="0" y="130297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4984C52-0227-327D-9B6E-152F6EC4740B}"/>
                </a:ext>
              </a:extLst>
            </p:cNvPr>
            <p:cNvSpPr/>
            <p:nvPr/>
          </p:nvSpPr>
          <p:spPr>
            <a:xfrm>
              <a:off x="6071014" y="6129828"/>
              <a:ext cx="39646" cy="26018"/>
            </a:xfrm>
            <a:custGeom>
              <a:avLst/>
              <a:gdLst>
                <a:gd name="connsiteX0" fmla="*/ 0 w 39646"/>
                <a:gd name="connsiteY0" fmla="*/ 0 h 26018"/>
                <a:gd name="connsiteX1" fmla="*/ 39646 w 39646"/>
                <a:gd name="connsiteY1" fmla="*/ 0 h 26018"/>
                <a:gd name="connsiteX2" fmla="*/ 39646 w 39646"/>
                <a:gd name="connsiteY2" fmla="*/ 26018 h 26018"/>
                <a:gd name="connsiteX3" fmla="*/ 0 w 39646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46" h="26018">
                  <a:moveTo>
                    <a:pt x="0" y="0"/>
                  </a:moveTo>
                  <a:lnTo>
                    <a:pt x="39646" y="0"/>
                  </a:lnTo>
                  <a:lnTo>
                    <a:pt x="39646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C845BFED-789E-C9BD-4F81-78EC3EBB46C4}"/>
                </a:ext>
              </a:extLst>
            </p:cNvPr>
            <p:cNvSpPr/>
            <p:nvPr/>
          </p:nvSpPr>
          <p:spPr>
            <a:xfrm>
              <a:off x="5797927" y="5700530"/>
              <a:ext cx="586748" cy="586748"/>
            </a:xfrm>
            <a:custGeom>
              <a:avLst/>
              <a:gdLst>
                <a:gd name="connsiteX0" fmla="*/ 0 w 586748"/>
                <a:gd name="connsiteY0" fmla="*/ 0 h 586748"/>
                <a:gd name="connsiteX1" fmla="*/ 0 w 586748"/>
                <a:gd name="connsiteY1" fmla="*/ 91683 h 586748"/>
                <a:gd name="connsiteX2" fmla="*/ 501261 w 586748"/>
                <a:gd name="connsiteY2" fmla="*/ 91683 h 586748"/>
                <a:gd name="connsiteX3" fmla="*/ 507559 w 586748"/>
                <a:gd name="connsiteY3" fmla="*/ 97981 h 586748"/>
                <a:gd name="connsiteX4" fmla="*/ 501261 w 586748"/>
                <a:gd name="connsiteY4" fmla="*/ 104279 h 586748"/>
                <a:gd name="connsiteX5" fmla="*/ 0 w 586748"/>
                <a:gd name="connsiteY5" fmla="*/ 104279 h 586748"/>
                <a:gd name="connsiteX6" fmla="*/ 0 w 586748"/>
                <a:gd name="connsiteY6" fmla="*/ 586749 h 586748"/>
                <a:gd name="connsiteX7" fmla="*/ 586749 w 586748"/>
                <a:gd name="connsiteY7" fmla="*/ 586749 h 586748"/>
                <a:gd name="connsiteX8" fmla="*/ 586749 w 586748"/>
                <a:gd name="connsiteY8" fmla="*/ 0 h 586748"/>
                <a:gd name="connsiteX9" fmla="*/ 0 w 586748"/>
                <a:gd name="connsiteY9" fmla="*/ 0 h 586748"/>
                <a:gd name="connsiteX10" fmla="*/ 84455 w 586748"/>
                <a:gd name="connsiteY10" fmla="*/ 58334 h 586748"/>
                <a:gd name="connsiteX11" fmla="*/ 58437 w 586748"/>
                <a:gd name="connsiteY11" fmla="*/ 58334 h 586748"/>
                <a:gd name="connsiteX12" fmla="*/ 58437 w 586748"/>
                <a:gd name="connsiteY12" fmla="*/ 32316 h 586748"/>
                <a:gd name="connsiteX13" fmla="*/ 84455 w 586748"/>
                <a:gd name="connsiteY13" fmla="*/ 32316 h 586748"/>
                <a:gd name="connsiteX14" fmla="*/ 84455 w 586748"/>
                <a:gd name="connsiteY14" fmla="*/ 58334 h 586748"/>
                <a:gd name="connsiteX15" fmla="*/ 150120 w 586748"/>
                <a:gd name="connsiteY15" fmla="*/ 58334 h 586748"/>
                <a:gd name="connsiteX16" fmla="*/ 124102 w 586748"/>
                <a:gd name="connsiteY16" fmla="*/ 58334 h 586748"/>
                <a:gd name="connsiteX17" fmla="*/ 124102 w 586748"/>
                <a:gd name="connsiteY17" fmla="*/ 32316 h 586748"/>
                <a:gd name="connsiteX18" fmla="*/ 150120 w 586748"/>
                <a:gd name="connsiteY18" fmla="*/ 32316 h 586748"/>
                <a:gd name="connsiteX19" fmla="*/ 150120 w 586748"/>
                <a:gd name="connsiteY19" fmla="*/ 58334 h 586748"/>
                <a:gd name="connsiteX20" fmla="*/ 214752 w 586748"/>
                <a:gd name="connsiteY20" fmla="*/ 58334 h 586748"/>
                <a:gd name="connsiteX21" fmla="*/ 188734 w 586748"/>
                <a:gd name="connsiteY21" fmla="*/ 58334 h 586748"/>
                <a:gd name="connsiteX22" fmla="*/ 188734 w 586748"/>
                <a:gd name="connsiteY22" fmla="*/ 32316 h 586748"/>
                <a:gd name="connsiteX23" fmla="*/ 214752 w 586748"/>
                <a:gd name="connsiteY23" fmla="*/ 32316 h 586748"/>
                <a:gd name="connsiteX24" fmla="*/ 214752 w 586748"/>
                <a:gd name="connsiteY24" fmla="*/ 58334 h 586748"/>
                <a:gd name="connsiteX25" fmla="*/ 292910 w 586748"/>
                <a:gd name="connsiteY25" fmla="*/ 521084 h 586748"/>
                <a:gd name="connsiteX26" fmla="*/ 116772 w 586748"/>
                <a:gd name="connsiteY26" fmla="*/ 344946 h 586748"/>
                <a:gd name="connsiteX27" fmla="*/ 292910 w 586748"/>
                <a:gd name="connsiteY27" fmla="*/ 168808 h 586748"/>
                <a:gd name="connsiteX28" fmla="*/ 469048 w 586748"/>
                <a:gd name="connsiteY28" fmla="*/ 344946 h 586748"/>
                <a:gd name="connsiteX29" fmla="*/ 292910 w 586748"/>
                <a:gd name="connsiteY29" fmla="*/ 521084 h 586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86748" h="586748">
                  <a:moveTo>
                    <a:pt x="0" y="0"/>
                  </a:moveTo>
                  <a:lnTo>
                    <a:pt x="0" y="91683"/>
                  </a:lnTo>
                  <a:lnTo>
                    <a:pt x="501261" y="91683"/>
                  </a:lnTo>
                  <a:cubicBezTo>
                    <a:pt x="504358" y="91683"/>
                    <a:pt x="507559" y="94780"/>
                    <a:pt x="507559" y="97981"/>
                  </a:cubicBezTo>
                  <a:cubicBezTo>
                    <a:pt x="507559" y="101078"/>
                    <a:pt x="504461" y="104279"/>
                    <a:pt x="501261" y="104279"/>
                  </a:cubicBezTo>
                  <a:lnTo>
                    <a:pt x="0" y="104279"/>
                  </a:lnTo>
                  <a:lnTo>
                    <a:pt x="0" y="586749"/>
                  </a:lnTo>
                  <a:lnTo>
                    <a:pt x="586749" y="586749"/>
                  </a:lnTo>
                  <a:lnTo>
                    <a:pt x="586749" y="0"/>
                  </a:lnTo>
                  <a:lnTo>
                    <a:pt x="0" y="0"/>
                  </a:lnTo>
                  <a:close/>
                  <a:moveTo>
                    <a:pt x="84455" y="58334"/>
                  </a:moveTo>
                  <a:lnTo>
                    <a:pt x="58437" y="58334"/>
                  </a:lnTo>
                  <a:lnTo>
                    <a:pt x="58437" y="32316"/>
                  </a:lnTo>
                  <a:lnTo>
                    <a:pt x="84455" y="32316"/>
                  </a:lnTo>
                  <a:lnTo>
                    <a:pt x="84455" y="58334"/>
                  </a:lnTo>
                  <a:close/>
                  <a:moveTo>
                    <a:pt x="150120" y="58334"/>
                  </a:moveTo>
                  <a:lnTo>
                    <a:pt x="124102" y="58334"/>
                  </a:lnTo>
                  <a:lnTo>
                    <a:pt x="124102" y="32316"/>
                  </a:lnTo>
                  <a:lnTo>
                    <a:pt x="150120" y="32316"/>
                  </a:lnTo>
                  <a:lnTo>
                    <a:pt x="150120" y="58334"/>
                  </a:lnTo>
                  <a:close/>
                  <a:moveTo>
                    <a:pt x="214752" y="58334"/>
                  </a:moveTo>
                  <a:lnTo>
                    <a:pt x="188734" y="58334"/>
                  </a:lnTo>
                  <a:lnTo>
                    <a:pt x="188734" y="32316"/>
                  </a:lnTo>
                  <a:lnTo>
                    <a:pt x="214752" y="32316"/>
                  </a:lnTo>
                  <a:lnTo>
                    <a:pt x="214752" y="58334"/>
                  </a:lnTo>
                  <a:close/>
                  <a:moveTo>
                    <a:pt x="292910" y="521084"/>
                  </a:moveTo>
                  <a:cubicBezTo>
                    <a:pt x="195961" y="521084"/>
                    <a:pt x="116772" y="441894"/>
                    <a:pt x="116772" y="344946"/>
                  </a:cubicBezTo>
                  <a:cubicBezTo>
                    <a:pt x="116772" y="247998"/>
                    <a:pt x="195961" y="168808"/>
                    <a:pt x="292910" y="168808"/>
                  </a:cubicBezTo>
                  <a:cubicBezTo>
                    <a:pt x="389858" y="168808"/>
                    <a:pt x="469048" y="247998"/>
                    <a:pt x="469048" y="344946"/>
                  </a:cubicBezTo>
                  <a:cubicBezTo>
                    <a:pt x="468945" y="441894"/>
                    <a:pt x="389755" y="521084"/>
                    <a:pt x="292910" y="521084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3" name="Graphic 3">
            <a:extLst>
              <a:ext uri="{FF2B5EF4-FFF2-40B4-BE49-F238E27FC236}">
                <a16:creationId xmlns:a16="http://schemas.microsoft.com/office/drawing/2014/main" id="{A78984C3-FCC8-B801-56C7-B14DEDE123FA}"/>
              </a:ext>
            </a:extLst>
          </p:cNvPr>
          <p:cNvGrpSpPr/>
          <p:nvPr/>
        </p:nvGrpSpPr>
        <p:grpSpPr>
          <a:xfrm>
            <a:off x="4472826" y="5880619"/>
            <a:ext cx="526257" cy="640088"/>
            <a:chOff x="4536980" y="5700530"/>
            <a:chExt cx="482573" cy="586955"/>
          </a:xfrm>
          <a:solidFill>
            <a:srgbClr val="000000"/>
          </a:solidFill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B7FF57E-FBC6-8CB5-5A92-C388582DB7B4}"/>
                </a:ext>
              </a:extLst>
            </p:cNvPr>
            <p:cNvSpPr/>
            <p:nvPr/>
          </p:nvSpPr>
          <p:spPr>
            <a:xfrm>
              <a:off x="4836188" y="5778687"/>
              <a:ext cx="143822" cy="117700"/>
            </a:xfrm>
            <a:custGeom>
              <a:avLst/>
              <a:gdLst>
                <a:gd name="connsiteX0" fmla="*/ 143719 w 143822"/>
                <a:gd name="connsiteY0" fmla="*/ 71859 h 117700"/>
                <a:gd name="connsiteX1" fmla="*/ 71859 w 143822"/>
                <a:gd name="connsiteY1" fmla="*/ 0 h 117700"/>
                <a:gd name="connsiteX2" fmla="*/ 0 w 143822"/>
                <a:gd name="connsiteY2" fmla="*/ 71859 h 117700"/>
                <a:gd name="connsiteX3" fmla="*/ 0 w 143822"/>
                <a:gd name="connsiteY3" fmla="*/ 117701 h 117700"/>
                <a:gd name="connsiteX4" fmla="*/ 143822 w 143822"/>
                <a:gd name="connsiteY4" fmla="*/ 117701 h 117700"/>
                <a:gd name="connsiteX5" fmla="*/ 143822 w 143822"/>
                <a:gd name="connsiteY5" fmla="*/ 71859 h 1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822" h="117700">
                  <a:moveTo>
                    <a:pt x="143719" y="71859"/>
                  </a:moveTo>
                  <a:cubicBezTo>
                    <a:pt x="143719" y="32316"/>
                    <a:pt x="111403" y="0"/>
                    <a:pt x="71859" y="0"/>
                  </a:cubicBezTo>
                  <a:cubicBezTo>
                    <a:pt x="32213" y="0"/>
                    <a:pt x="0" y="32316"/>
                    <a:pt x="0" y="71859"/>
                  </a:cubicBezTo>
                  <a:lnTo>
                    <a:pt x="0" y="117701"/>
                  </a:lnTo>
                  <a:lnTo>
                    <a:pt x="143822" y="117701"/>
                  </a:lnTo>
                  <a:lnTo>
                    <a:pt x="143822" y="71859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FC6A1099-D395-4EE0-2DB5-47F5AAE6B954}"/>
                </a:ext>
              </a:extLst>
            </p:cNvPr>
            <p:cNvSpPr/>
            <p:nvPr/>
          </p:nvSpPr>
          <p:spPr>
            <a:xfrm>
              <a:off x="4875628" y="5700530"/>
              <a:ext cx="64632" cy="64632"/>
            </a:xfrm>
            <a:custGeom>
              <a:avLst/>
              <a:gdLst>
                <a:gd name="connsiteX0" fmla="*/ 32316 w 64632"/>
                <a:gd name="connsiteY0" fmla="*/ 64632 h 64632"/>
                <a:gd name="connsiteX1" fmla="*/ 64632 w 64632"/>
                <a:gd name="connsiteY1" fmla="*/ 32316 h 64632"/>
                <a:gd name="connsiteX2" fmla="*/ 32316 w 64632"/>
                <a:gd name="connsiteY2" fmla="*/ 0 h 64632"/>
                <a:gd name="connsiteX3" fmla="*/ 0 w 64632"/>
                <a:gd name="connsiteY3" fmla="*/ 32316 h 64632"/>
                <a:gd name="connsiteX4" fmla="*/ 32316 w 64632"/>
                <a:gd name="connsiteY4" fmla="*/ 64632 h 6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2">
                  <a:moveTo>
                    <a:pt x="32316" y="64632"/>
                  </a:moveTo>
                  <a:cubicBezTo>
                    <a:pt x="50075" y="64632"/>
                    <a:pt x="64632" y="50075"/>
                    <a:pt x="64632" y="32316"/>
                  </a:cubicBezTo>
                  <a:cubicBezTo>
                    <a:pt x="64632" y="14558"/>
                    <a:pt x="50075" y="0"/>
                    <a:pt x="32316" y="0"/>
                  </a:cubicBezTo>
                  <a:cubicBezTo>
                    <a:pt x="14558" y="0"/>
                    <a:pt x="0" y="14558"/>
                    <a:pt x="0" y="32316"/>
                  </a:cubicBezTo>
                  <a:cubicBezTo>
                    <a:pt x="103" y="49971"/>
                    <a:pt x="14661" y="64632"/>
                    <a:pt x="32316" y="64632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19AD607-1088-E864-645D-FFFF61A441E7}"/>
                </a:ext>
              </a:extLst>
            </p:cNvPr>
            <p:cNvSpPr/>
            <p:nvPr/>
          </p:nvSpPr>
          <p:spPr>
            <a:xfrm>
              <a:off x="4615138" y="5700530"/>
              <a:ext cx="64631" cy="64632"/>
            </a:xfrm>
            <a:custGeom>
              <a:avLst/>
              <a:gdLst>
                <a:gd name="connsiteX0" fmla="*/ 32316 w 64631"/>
                <a:gd name="connsiteY0" fmla="*/ 64632 h 64632"/>
                <a:gd name="connsiteX1" fmla="*/ 64632 w 64631"/>
                <a:gd name="connsiteY1" fmla="*/ 32316 h 64632"/>
                <a:gd name="connsiteX2" fmla="*/ 32316 w 64631"/>
                <a:gd name="connsiteY2" fmla="*/ 0 h 64632"/>
                <a:gd name="connsiteX3" fmla="*/ 0 w 64631"/>
                <a:gd name="connsiteY3" fmla="*/ 32316 h 64632"/>
                <a:gd name="connsiteX4" fmla="*/ 32316 w 64631"/>
                <a:gd name="connsiteY4" fmla="*/ 64632 h 6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1" h="64632">
                  <a:moveTo>
                    <a:pt x="32316" y="64632"/>
                  </a:moveTo>
                  <a:cubicBezTo>
                    <a:pt x="50075" y="64632"/>
                    <a:pt x="64632" y="50075"/>
                    <a:pt x="64632" y="32316"/>
                  </a:cubicBezTo>
                  <a:cubicBezTo>
                    <a:pt x="64632" y="14558"/>
                    <a:pt x="50075" y="0"/>
                    <a:pt x="32316" y="0"/>
                  </a:cubicBezTo>
                  <a:cubicBezTo>
                    <a:pt x="14558" y="0"/>
                    <a:pt x="0" y="14558"/>
                    <a:pt x="0" y="32316"/>
                  </a:cubicBezTo>
                  <a:cubicBezTo>
                    <a:pt x="0" y="49971"/>
                    <a:pt x="14558" y="64632"/>
                    <a:pt x="32316" y="64632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89B9453-BC8D-2B80-2DC2-03D286824CB9}"/>
                </a:ext>
              </a:extLst>
            </p:cNvPr>
            <p:cNvSpPr/>
            <p:nvPr/>
          </p:nvSpPr>
          <p:spPr>
            <a:xfrm>
              <a:off x="4536980" y="5908984"/>
              <a:ext cx="482573" cy="378500"/>
            </a:xfrm>
            <a:custGeom>
              <a:avLst/>
              <a:gdLst>
                <a:gd name="connsiteX0" fmla="*/ 71963 w 482573"/>
                <a:gd name="connsiteY0" fmla="*/ 182333 h 378500"/>
                <a:gd name="connsiteX1" fmla="*/ 482573 w 482573"/>
                <a:gd name="connsiteY1" fmla="*/ 182333 h 378500"/>
                <a:gd name="connsiteX2" fmla="*/ 482573 w 482573"/>
                <a:gd name="connsiteY2" fmla="*/ 0 h 378500"/>
                <a:gd name="connsiteX3" fmla="*/ 450257 w 482573"/>
                <a:gd name="connsiteY3" fmla="*/ 0 h 378500"/>
                <a:gd name="connsiteX4" fmla="*/ 293942 w 482573"/>
                <a:gd name="connsiteY4" fmla="*/ 0 h 378500"/>
                <a:gd name="connsiteX5" fmla="*/ 189767 w 482573"/>
                <a:gd name="connsiteY5" fmla="*/ 0 h 378500"/>
                <a:gd name="connsiteX6" fmla="*/ 33452 w 482573"/>
                <a:gd name="connsiteY6" fmla="*/ 0 h 378500"/>
                <a:gd name="connsiteX7" fmla="*/ 1136 w 482573"/>
                <a:gd name="connsiteY7" fmla="*/ 0 h 378500"/>
                <a:gd name="connsiteX8" fmla="*/ 1136 w 482573"/>
                <a:gd name="connsiteY8" fmla="*/ 65665 h 378500"/>
                <a:gd name="connsiteX9" fmla="*/ 229310 w 482573"/>
                <a:gd name="connsiteY9" fmla="*/ 65665 h 378500"/>
                <a:gd name="connsiteX10" fmla="*/ 235608 w 482573"/>
                <a:gd name="connsiteY10" fmla="*/ 71963 h 378500"/>
                <a:gd name="connsiteX11" fmla="*/ 229310 w 482573"/>
                <a:gd name="connsiteY11" fmla="*/ 78261 h 378500"/>
                <a:gd name="connsiteX12" fmla="*/ 0 w 482573"/>
                <a:gd name="connsiteY12" fmla="*/ 78261 h 378500"/>
                <a:gd name="connsiteX13" fmla="*/ 0 w 482573"/>
                <a:gd name="connsiteY13" fmla="*/ 300240 h 378500"/>
                <a:gd name="connsiteX14" fmla="*/ 370964 w 482573"/>
                <a:gd name="connsiteY14" fmla="*/ 300240 h 378500"/>
                <a:gd name="connsiteX15" fmla="*/ 377262 w 482573"/>
                <a:gd name="connsiteY15" fmla="*/ 306538 h 378500"/>
                <a:gd name="connsiteX16" fmla="*/ 370964 w 482573"/>
                <a:gd name="connsiteY16" fmla="*/ 312836 h 378500"/>
                <a:gd name="connsiteX17" fmla="*/ 0 w 482573"/>
                <a:gd name="connsiteY17" fmla="*/ 312836 h 378500"/>
                <a:gd name="connsiteX18" fmla="*/ 0 w 482573"/>
                <a:gd name="connsiteY18" fmla="*/ 378501 h 378500"/>
                <a:gd name="connsiteX19" fmla="*/ 482470 w 482573"/>
                <a:gd name="connsiteY19" fmla="*/ 378501 h 378500"/>
                <a:gd name="connsiteX20" fmla="*/ 482470 w 482573"/>
                <a:gd name="connsiteY20" fmla="*/ 195135 h 378500"/>
                <a:gd name="connsiteX21" fmla="*/ 71859 w 482573"/>
                <a:gd name="connsiteY21" fmla="*/ 195135 h 378500"/>
                <a:gd name="connsiteX22" fmla="*/ 65561 w 482573"/>
                <a:gd name="connsiteY22" fmla="*/ 188838 h 378500"/>
                <a:gd name="connsiteX23" fmla="*/ 71963 w 482573"/>
                <a:gd name="connsiteY23" fmla="*/ 182333 h 37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2573" h="378500">
                  <a:moveTo>
                    <a:pt x="71963" y="182333"/>
                  </a:moveTo>
                  <a:lnTo>
                    <a:pt x="482573" y="182333"/>
                  </a:lnTo>
                  <a:lnTo>
                    <a:pt x="482573" y="0"/>
                  </a:lnTo>
                  <a:lnTo>
                    <a:pt x="450257" y="0"/>
                  </a:lnTo>
                  <a:lnTo>
                    <a:pt x="293942" y="0"/>
                  </a:lnTo>
                  <a:lnTo>
                    <a:pt x="189767" y="0"/>
                  </a:lnTo>
                  <a:lnTo>
                    <a:pt x="33452" y="0"/>
                  </a:lnTo>
                  <a:lnTo>
                    <a:pt x="1136" y="0"/>
                  </a:lnTo>
                  <a:lnTo>
                    <a:pt x="1136" y="65665"/>
                  </a:lnTo>
                  <a:lnTo>
                    <a:pt x="229310" y="65665"/>
                  </a:lnTo>
                  <a:cubicBezTo>
                    <a:pt x="232408" y="65665"/>
                    <a:pt x="235608" y="68762"/>
                    <a:pt x="235608" y="71963"/>
                  </a:cubicBezTo>
                  <a:cubicBezTo>
                    <a:pt x="235608" y="75060"/>
                    <a:pt x="232511" y="78261"/>
                    <a:pt x="229310" y="78261"/>
                  </a:cubicBezTo>
                  <a:lnTo>
                    <a:pt x="0" y="78261"/>
                  </a:lnTo>
                  <a:lnTo>
                    <a:pt x="0" y="300240"/>
                  </a:lnTo>
                  <a:lnTo>
                    <a:pt x="370964" y="300240"/>
                  </a:lnTo>
                  <a:cubicBezTo>
                    <a:pt x="374061" y="300240"/>
                    <a:pt x="377262" y="303338"/>
                    <a:pt x="377262" y="306538"/>
                  </a:cubicBezTo>
                  <a:cubicBezTo>
                    <a:pt x="377262" y="309636"/>
                    <a:pt x="374164" y="312836"/>
                    <a:pt x="370964" y="312836"/>
                  </a:cubicBezTo>
                  <a:lnTo>
                    <a:pt x="0" y="312836"/>
                  </a:lnTo>
                  <a:lnTo>
                    <a:pt x="0" y="378501"/>
                  </a:lnTo>
                  <a:lnTo>
                    <a:pt x="482470" y="378501"/>
                  </a:lnTo>
                  <a:lnTo>
                    <a:pt x="482470" y="195135"/>
                  </a:lnTo>
                  <a:lnTo>
                    <a:pt x="71859" y="195135"/>
                  </a:lnTo>
                  <a:cubicBezTo>
                    <a:pt x="68762" y="195135"/>
                    <a:pt x="65561" y="192038"/>
                    <a:pt x="65561" y="188838"/>
                  </a:cubicBezTo>
                  <a:cubicBezTo>
                    <a:pt x="65664" y="185431"/>
                    <a:pt x="67730" y="182333"/>
                    <a:pt x="71963" y="182333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1CB8A5A-264E-E453-4E2E-82AD509C39CD}"/>
                </a:ext>
              </a:extLst>
            </p:cNvPr>
            <p:cNvSpPr/>
            <p:nvPr/>
          </p:nvSpPr>
          <p:spPr>
            <a:xfrm>
              <a:off x="4575698" y="5778687"/>
              <a:ext cx="143822" cy="117700"/>
            </a:xfrm>
            <a:custGeom>
              <a:avLst/>
              <a:gdLst>
                <a:gd name="connsiteX0" fmla="*/ 143719 w 143822"/>
                <a:gd name="connsiteY0" fmla="*/ 71859 h 117700"/>
                <a:gd name="connsiteX1" fmla="*/ 71859 w 143822"/>
                <a:gd name="connsiteY1" fmla="*/ 0 h 117700"/>
                <a:gd name="connsiteX2" fmla="*/ 0 w 143822"/>
                <a:gd name="connsiteY2" fmla="*/ 71859 h 117700"/>
                <a:gd name="connsiteX3" fmla="*/ 0 w 143822"/>
                <a:gd name="connsiteY3" fmla="*/ 117701 h 117700"/>
                <a:gd name="connsiteX4" fmla="*/ 143822 w 143822"/>
                <a:gd name="connsiteY4" fmla="*/ 117701 h 117700"/>
                <a:gd name="connsiteX5" fmla="*/ 143822 w 143822"/>
                <a:gd name="connsiteY5" fmla="*/ 71859 h 1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822" h="117700">
                  <a:moveTo>
                    <a:pt x="143719" y="71859"/>
                  </a:moveTo>
                  <a:cubicBezTo>
                    <a:pt x="143719" y="32316"/>
                    <a:pt x="111403" y="0"/>
                    <a:pt x="71859" y="0"/>
                  </a:cubicBezTo>
                  <a:cubicBezTo>
                    <a:pt x="32213" y="0"/>
                    <a:pt x="0" y="32316"/>
                    <a:pt x="0" y="71859"/>
                  </a:cubicBezTo>
                  <a:lnTo>
                    <a:pt x="0" y="117701"/>
                  </a:lnTo>
                  <a:lnTo>
                    <a:pt x="143822" y="117701"/>
                  </a:lnTo>
                  <a:lnTo>
                    <a:pt x="143822" y="71859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1" name="Graphic 3">
            <a:extLst>
              <a:ext uri="{FF2B5EF4-FFF2-40B4-BE49-F238E27FC236}">
                <a16:creationId xmlns:a16="http://schemas.microsoft.com/office/drawing/2014/main" id="{1AC74997-F580-C0F7-0F92-E4EAB11AD8AC}"/>
              </a:ext>
            </a:extLst>
          </p:cNvPr>
          <p:cNvGrpSpPr/>
          <p:nvPr/>
        </p:nvGrpSpPr>
        <p:grpSpPr>
          <a:xfrm>
            <a:off x="2970843" y="5873863"/>
            <a:ext cx="667222" cy="652360"/>
            <a:chOff x="3159675" y="5694335"/>
            <a:chExt cx="611837" cy="598208"/>
          </a:xfrm>
          <a:solidFill>
            <a:srgbClr val="000000"/>
          </a:solidFill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0E7E86B8-011C-55B2-2023-0E7A077287C3}"/>
                </a:ext>
              </a:extLst>
            </p:cNvPr>
            <p:cNvSpPr/>
            <p:nvPr/>
          </p:nvSpPr>
          <p:spPr>
            <a:xfrm>
              <a:off x="3522998" y="6137159"/>
              <a:ext cx="91682" cy="90650"/>
            </a:xfrm>
            <a:custGeom>
              <a:avLst/>
              <a:gdLst>
                <a:gd name="connsiteX0" fmla="*/ 91683 w 91682"/>
                <a:gd name="connsiteY0" fmla="*/ 0 h 90650"/>
                <a:gd name="connsiteX1" fmla="*/ 0 w 91682"/>
                <a:gd name="connsiteY1" fmla="*/ 0 h 90650"/>
                <a:gd name="connsiteX2" fmla="*/ 0 w 91682"/>
                <a:gd name="connsiteY2" fmla="*/ 90650 h 90650"/>
                <a:gd name="connsiteX3" fmla="*/ 91683 w 91682"/>
                <a:gd name="connsiteY3" fmla="*/ 90650 h 90650"/>
                <a:gd name="connsiteX4" fmla="*/ 91683 w 91682"/>
                <a:gd name="connsiteY4" fmla="*/ 0 h 90650"/>
                <a:gd name="connsiteX5" fmla="*/ 64632 w 91682"/>
                <a:gd name="connsiteY5" fmla="*/ 35413 h 90650"/>
                <a:gd name="connsiteX6" fmla="*/ 46874 w 91682"/>
                <a:gd name="connsiteY6" fmla="*/ 61432 h 90650"/>
                <a:gd name="connsiteX7" fmla="*/ 41712 w 91682"/>
                <a:gd name="connsiteY7" fmla="*/ 64529 h 90650"/>
                <a:gd name="connsiteX8" fmla="*/ 36549 w 91682"/>
                <a:gd name="connsiteY8" fmla="*/ 61432 h 90650"/>
                <a:gd name="connsiteX9" fmla="*/ 27154 w 91682"/>
                <a:gd name="connsiteY9" fmla="*/ 48939 h 90650"/>
                <a:gd name="connsiteX10" fmla="*/ 29219 w 91682"/>
                <a:gd name="connsiteY10" fmla="*/ 39544 h 90650"/>
                <a:gd name="connsiteX11" fmla="*/ 38614 w 91682"/>
                <a:gd name="connsiteY11" fmla="*/ 41608 h 90650"/>
                <a:gd name="connsiteX12" fmla="*/ 41712 w 91682"/>
                <a:gd name="connsiteY12" fmla="*/ 46771 h 90650"/>
                <a:gd name="connsiteX13" fmla="*/ 53172 w 91682"/>
                <a:gd name="connsiteY13" fmla="*/ 29012 h 90650"/>
                <a:gd name="connsiteX14" fmla="*/ 62567 w 91682"/>
                <a:gd name="connsiteY14" fmla="*/ 26947 h 90650"/>
                <a:gd name="connsiteX15" fmla="*/ 64632 w 91682"/>
                <a:gd name="connsiteY15" fmla="*/ 35413 h 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682" h="90650">
                  <a:moveTo>
                    <a:pt x="91683" y="0"/>
                  </a:moveTo>
                  <a:lnTo>
                    <a:pt x="0" y="0"/>
                  </a:lnTo>
                  <a:lnTo>
                    <a:pt x="0" y="90650"/>
                  </a:lnTo>
                  <a:lnTo>
                    <a:pt x="91683" y="90650"/>
                  </a:lnTo>
                  <a:lnTo>
                    <a:pt x="91683" y="0"/>
                  </a:lnTo>
                  <a:close/>
                  <a:moveTo>
                    <a:pt x="64632" y="35413"/>
                  </a:moveTo>
                  <a:lnTo>
                    <a:pt x="46874" y="61432"/>
                  </a:lnTo>
                  <a:cubicBezTo>
                    <a:pt x="45841" y="63496"/>
                    <a:pt x="43776" y="64529"/>
                    <a:pt x="41712" y="64529"/>
                  </a:cubicBezTo>
                  <a:cubicBezTo>
                    <a:pt x="39647" y="64529"/>
                    <a:pt x="37582" y="63496"/>
                    <a:pt x="36549" y="61432"/>
                  </a:cubicBezTo>
                  <a:lnTo>
                    <a:pt x="27154" y="48939"/>
                  </a:lnTo>
                  <a:cubicBezTo>
                    <a:pt x="25089" y="45841"/>
                    <a:pt x="26121" y="41608"/>
                    <a:pt x="29219" y="39544"/>
                  </a:cubicBezTo>
                  <a:cubicBezTo>
                    <a:pt x="32316" y="37478"/>
                    <a:pt x="36549" y="38511"/>
                    <a:pt x="38614" y="41608"/>
                  </a:cubicBezTo>
                  <a:lnTo>
                    <a:pt x="41712" y="46771"/>
                  </a:lnTo>
                  <a:lnTo>
                    <a:pt x="53172" y="29012"/>
                  </a:lnTo>
                  <a:cubicBezTo>
                    <a:pt x="55237" y="25915"/>
                    <a:pt x="59470" y="24882"/>
                    <a:pt x="62567" y="26947"/>
                  </a:cubicBezTo>
                  <a:cubicBezTo>
                    <a:pt x="65665" y="28186"/>
                    <a:pt x="66697" y="32316"/>
                    <a:pt x="64632" y="35413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D6D98BBC-F92F-C967-CFD2-2F453AAD98A7}"/>
                </a:ext>
              </a:extLst>
            </p:cNvPr>
            <p:cNvSpPr/>
            <p:nvPr/>
          </p:nvSpPr>
          <p:spPr>
            <a:xfrm>
              <a:off x="3250015" y="5694335"/>
              <a:ext cx="116668" cy="116668"/>
            </a:xfrm>
            <a:custGeom>
              <a:avLst/>
              <a:gdLst>
                <a:gd name="connsiteX0" fmla="*/ 58334 w 116668"/>
                <a:gd name="connsiteY0" fmla="*/ 116668 h 116668"/>
                <a:gd name="connsiteX1" fmla="*/ 116668 w 116668"/>
                <a:gd name="connsiteY1" fmla="*/ 58334 h 116668"/>
                <a:gd name="connsiteX2" fmla="*/ 58334 w 116668"/>
                <a:gd name="connsiteY2" fmla="*/ 0 h 116668"/>
                <a:gd name="connsiteX3" fmla="*/ 0 w 116668"/>
                <a:gd name="connsiteY3" fmla="*/ 58334 h 116668"/>
                <a:gd name="connsiteX4" fmla="*/ 58334 w 116668"/>
                <a:gd name="connsiteY4" fmla="*/ 116668 h 1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68" h="116668">
                  <a:moveTo>
                    <a:pt x="58334" y="116668"/>
                  </a:moveTo>
                  <a:cubicBezTo>
                    <a:pt x="90650" y="116668"/>
                    <a:pt x="116668" y="90650"/>
                    <a:pt x="116668" y="58334"/>
                  </a:cubicBezTo>
                  <a:cubicBezTo>
                    <a:pt x="116668" y="26018"/>
                    <a:pt x="90650" y="0"/>
                    <a:pt x="58334" y="0"/>
                  </a:cubicBezTo>
                  <a:cubicBezTo>
                    <a:pt x="26018" y="0"/>
                    <a:pt x="0" y="26018"/>
                    <a:pt x="0" y="58334"/>
                  </a:cubicBezTo>
                  <a:cubicBezTo>
                    <a:pt x="0" y="90650"/>
                    <a:pt x="26018" y="116668"/>
                    <a:pt x="58334" y="11666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015147FC-4A77-0FAB-9389-B985C3869F2C}"/>
                </a:ext>
              </a:extLst>
            </p:cNvPr>
            <p:cNvSpPr/>
            <p:nvPr/>
          </p:nvSpPr>
          <p:spPr>
            <a:xfrm>
              <a:off x="3522998" y="5941197"/>
              <a:ext cx="91682" cy="91682"/>
            </a:xfrm>
            <a:custGeom>
              <a:avLst/>
              <a:gdLst>
                <a:gd name="connsiteX0" fmla="*/ 91683 w 91682"/>
                <a:gd name="connsiteY0" fmla="*/ 0 h 91682"/>
                <a:gd name="connsiteX1" fmla="*/ 0 w 91682"/>
                <a:gd name="connsiteY1" fmla="*/ 0 h 91682"/>
                <a:gd name="connsiteX2" fmla="*/ 0 w 91682"/>
                <a:gd name="connsiteY2" fmla="*/ 91683 h 91682"/>
                <a:gd name="connsiteX3" fmla="*/ 91683 w 91682"/>
                <a:gd name="connsiteY3" fmla="*/ 91683 h 91682"/>
                <a:gd name="connsiteX4" fmla="*/ 91683 w 91682"/>
                <a:gd name="connsiteY4" fmla="*/ 0 h 91682"/>
                <a:gd name="connsiteX5" fmla="*/ 64632 w 91682"/>
                <a:gd name="connsiteY5" fmla="*/ 36549 h 91682"/>
                <a:gd name="connsiteX6" fmla="*/ 46874 w 91682"/>
                <a:gd name="connsiteY6" fmla="*/ 62568 h 91682"/>
                <a:gd name="connsiteX7" fmla="*/ 41712 w 91682"/>
                <a:gd name="connsiteY7" fmla="*/ 65665 h 91682"/>
                <a:gd name="connsiteX8" fmla="*/ 36549 w 91682"/>
                <a:gd name="connsiteY8" fmla="*/ 62568 h 91682"/>
                <a:gd name="connsiteX9" fmla="*/ 28186 w 91682"/>
                <a:gd name="connsiteY9" fmla="*/ 49042 h 91682"/>
                <a:gd name="connsiteX10" fmla="*/ 30251 w 91682"/>
                <a:gd name="connsiteY10" fmla="*/ 39647 h 91682"/>
                <a:gd name="connsiteX11" fmla="*/ 39647 w 91682"/>
                <a:gd name="connsiteY11" fmla="*/ 41712 h 91682"/>
                <a:gd name="connsiteX12" fmla="*/ 42744 w 91682"/>
                <a:gd name="connsiteY12" fmla="*/ 46874 h 91682"/>
                <a:gd name="connsiteX13" fmla="*/ 54204 w 91682"/>
                <a:gd name="connsiteY13" fmla="*/ 29116 h 91682"/>
                <a:gd name="connsiteX14" fmla="*/ 63600 w 91682"/>
                <a:gd name="connsiteY14" fmla="*/ 27051 h 91682"/>
                <a:gd name="connsiteX15" fmla="*/ 64632 w 91682"/>
                <a:gd name="connsiteY15" fmla="*/ 36549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682" h="91682">
                  <a:moveTo>
                    <a:pt x="91683" y="0"/>
                  </a:moveTo>
                  <a:lnTo>
                    <a:pt x="0" y="0"/>
                  </a:lnTo>
                  <a:lnTo>
                    <a:pt x="0" y="91683"/>
                  </a:lnTo>
                  <a:lnTo>
                    <a:pt x="91683" y="91683"/>
                  </a:lnTo>
                  <a:lnTo>
                    <a:pt x="91683" y="0"/>
                  </a:lnTo>
                  <a:close/>
                  <a:moveTo>
                    <a:pt x="64632" y="36549"/>
                  </a:moveTo>
                  <a:lnTo>
                    <a:pt x="46874" y="62568"/>
                  </a:lnTo>
                  <a:cubicBezTo>
                    <a:pt x="45841" y="64632"/>
                    <a:pt x="43776" y="65665"/>
                    <a:pt x="41712" y="65665"/>
                  </a:cubicBezTo>
                  <a:cubicBezTo>
                    <a:pt x="39647" y="65665"/>
                    <a:pt x="37582" y="64632"/>
                    <a:pt x="36549" y="62568"/>
                  </a:cubicBezTo>
                  <a:lnTo>
                    <a:pt x="28186" y="49042"/>
                  </a:lnTo>
                  <a:cubicBezTo>
                    <a:pt x="26121" y="45945"/>
                    <a:pt x="27154" y="41712"/>
                    <a:pt x="30251" y="39647"/>
                  </a:cubicBezTo>
                  <a:cubicBezTo>
                    <a:pt x="33349" y="37582"/>
                    <a:pt x="37582" y="38614"/>
                    <a:pt x="39647" y="41712"/>
                  </a:cubicBezTo>
                  <a:lnTo>
                    <a:pt x="42744" y="46874"/>
                  </a:lnTo>
                  <a:lnTo>
                    <a:pt x="54204" y="29116"/>
                  </a:lnTo>
                  <a:cubicBezTo>
                    <a:pt x="56269" y="26018"/>
                    <a:pt x="60502" y="24986"/>
                    <a:pt x="63600" y="27051"/>
                  </a:cubicBezTo>
                  <a:cubicBezTo>
                    <a:pt x="65665" y="29219"/>
                    <a:pt x="66697" y="33452"/>
                    <a:pt x="64632" y="36549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1A73B6FF-3F6F-681F-04FF-DD3957D2C26D}"/>
                </a:ext>
              </a:extLst>
            </p:cNvPr>
            <p:cNvSpPr/>
            <p:nvPr/>
          </p:nvSpPr>
          <p:spPr>
            <a:xfrm>
              <a:off x="3522998" y="5746371"/>
              <a:ext cx="91682" cy="91682"/>
            </a:xfrm>
            <a:custGeom>
              <a:avLst/>
              <a:gdLst>
                <a:gd name="connsiteX0" fmla="*/ 91683 w 91682"/>
                <a:gd name="connsiteY0" fmla="*/ 0 h 91682"/>
                <a:gd name="connsiteX1" fmla="*/ 0 w 91682"/>
                <a:gd name="connsiteY1" fmla="*/ 0 h 91682"/>
                <a:gd name="connsiteX2" fmla="*/ 0 w 91682"/>
                <a:gd name="connsiteY2" fmla="*/ 91683 h 91682"/>
                <a:gd name="connsiteX3" fmla="*/ 91683 w 91682"/>
                <a:gd name="connsiteY3" fmla="*/ 91683 h 91682"/>
                <a:gd name="connsiteX4" fmla="*/ 91683 w 91682"/>
                <a:gd name="connsiteY4" fmla="*/ 0 h 91682"/>
                <a:gd name="connsiteX5" fmla="*/ 64632 w 91682"/>
                <a:gd name="connsiteY5" fmla="*/ 35414 h 91682"/>
                <a:gd name="connsiteX6" fmla="*/ 46874 w 91682"/>
                <a:gd name="connsiteY6" fmla="*/ 61432 h 91682"/>
                <a:gd name="connsiteX7" fmla="*/ 41712 w 91682"/>
                <a:gd name="connsiteY7" fmla="*/ 64529 h 91682"/>
                <a:gd name="connsiteX8" fmla="*/ 36549 w 91682"/>
                <a:gd name="connsiteY8" fmla="*/ 61432 h 91682"/>
                <a:gd name="connsiteX9" fmla="*/ 28186 w 91682"/>
                <a:gd name="connsiteY9" fmla="*/ 47906 h 91682"/>
                <a:gd name="connsiteX10" fmla="*/ 30251 w 91682"/>
                <a:gd name="connsiteY10" fmla="*/ 38511 h 91682"/>
                <a:gd name="connsiteX11" fmla="*/ 39647 w 91682"/>
                <a:gd name="connsiteY11" fmla="*/ 40576 h 91682"/>
                <a:gd name="connsiteX12" fmla="*/ 42744 w 91682"/>
                <a:gd name="connsiteY12" fmla="*/ 45738 h 91682"/>
                <a:gd name="connsiteX13" fmla="*/ 54204 w 91682"/>
                <a:gd name="connsiteY13" fmla="*/ 27980 h 91682"/>
                <a:gd name="connsiteX14" fmla="*/ 63600 w 91682"/>
                <a:gd name="connsiteY14" fmla="*/ 25915 h 91682"/>
                <a:gd name="connsiteX15" fmla="*/ 64632 w 91682"/>
                <a:gd name="connsiteY15" fmla="*/ 35414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682" h="91682">
                  <a:moveTo>
                    <a:pt x="91683" y="0"/>
                  </a:moveTo>
                  <a:lnTo>
                    <a:pt x="0" y="0"/>
                  </a:lnTo>
                  <a:lnTo>
                    <a:pt x="0" y="91683"/>
                  </a:lnTo>
                  <a:lnTo>
                    <a:pt x="91683" y="91683"/>
                  </a:lnTo>
                  <a:lnTo>
                    <a:pt x="91683" y="0"/>
                  </a:lnTo>
                  <a:close/>
                  <a:moveTo>
                    <a:pt x="64632" y="35414"/>
                  </a:moveTo>
                  <a:lnTo>
                    <a:pt x="46874" y="61432"/>
                  </a:lnTo>
                  <a:cubicBezTo>
                    <a:pt x="45841" y="63496"/>
                    <a:pt x="43776" y="64529"/>
                    <a:pt x="41712" y="64529"/>
                  </a:cubicBezTo>
                  <a:cubicBezTo>
                    <a:pt x="39647" y="64529"/>
                    <a:pt x="37582" y="63496"/>
                    <a:pt x="36549" y="61432"/>
                  </a:cubicBezTo>
                  <a:lnTo>
                    <a:pt x="28186" y="47906"/>
                  </a:lnTo>
                  <a:cubicBezTo>
                    <a:pt x="26121" y="44809"/>
                    <a:pt x="27154" y="40576"/>
                    <a:pt x="30251" y="38511"/>
                  </a:cubicBezTo>
                  <a:cubicBezTo>
                    <a:pt x="33349" y="36446"/>
                    <a:pt x="37582" y="37478"/>
                    <a:pt x="39647" y="40576"/>
                  </a:cubicBezTo>
                  <a:lnTo>
                    <a:pt x="42744" y="45738"/>
                  </a:lnTo>
                  <a:lnTo>
                    <a:pt x="54204" y="27980"/>
                  </a:lnTo>
                  <a:cubicBezTo>
                    <a:pt x="56269" y="24882"/>
                    <a:pt x="60502" y="23850"/>
                    <a:pt x="63600" y="25915"/>
                  </a:cubicBezTo>
                  <a:cubicBezTo>
                    <a:pt x="65665" y="28186"/>
                    <a:pt x="66697" y="32316"/>
                    <a:pt x="64632" y="35414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1A253246-8EF0-469C-78E1-364788CE7EA8}"/>
                </a:ext>
              </a:extLst>
            </p:cNvPr>
            <p:cNvSpPr/>
            <p:nvPr/>
          </p:nvSpPr>
          <p:spPr>
            <a:xfrm>
              <a:off x="3159675" y="5824529"/>
              <a:ext cx="611837" cy="468015"/>
            </a:xfrm>
            <a:custGeom>
              <a:avLst/>
              <a:gdLst>
                <a:gd name="connsiteX0" fmla="*/ 605127 w 611837"/>
                <a:gd name="connsiteY0" fmla="*/ 455420 h 468015"/>
                <a:gd name="connsiteX1" fmla="*/ 233130 w 611837"/>
                <a:gd name="connsiteY1" fmla="*/ 455420 h 468015"/>
                <a:gd name="connsiteX2" fmla="*/ 233130 w 611837"/>
                <a:gd name="connsiteY2" fmla="*/ 331421 h 468015"/>
                <a:gd name="connsiteX3" fmla="*/ 233130 w 611837"/>
                <a:gd name="connsiteY3" fmla="*/ 331421 h 468015"/>
                <a:gd name="connsiteX4" fmla="*/ 233130 w 611837"/>
                <a:gd name="connsiteY4" fmla="*/ 331421 h 468015"/>
                <a:gd name="connsiteX5" fmla="*/ 233130 w 611837"/>
                <a:gd name="connsiteY5" fmla="*/ 201124 h 468015"/>
                <a:gd name="connsiteX6" fmla="*/ 239428 w 611837"/>
                <a:gd name="connsiteY6" fmla="*/ 194826 h 468015"/>
                <a:gd name="connsiteX7" fmla="*/ 245726 w 611837"/>
                <a:gd name="connsiteY7" fmla="*/ 201124 h 468015"/>
                <a:gd name="connsiteX8" fmla="*/ 245726 w 611837"/>
                <a:gd name="connsiteY8" fmla="*/ 325122 h 468015"/>
                <a:gd name="connsiteX9" fmla="*/ 285373 w 611837"/>
                <a:gd name="connsiteY9" fmla="*/ 325122 h 468015"/>
                <a:gd name="connsiteX10" fmla="*/ 285373 w 611837"/>
                <a:gd name="connsiteY10" fmla="*/ 136492 h 468015"/>
                <a:gd name="connsiteX11" fmla="*/ 148881 w 611837"/>
                <a:gd name="connsiteY11" fmla="*/ 0 h 468015"/>
                <a:gd name="connsiteX12" fmla="*/ 12390 w 611837"/>
                <a:gd name="connsiteY12" fmla="*/ 136492 h 468015"/>
                <a:gd name="connsiteX13" fmla="*/ 12390 w 611837"/>
                <a:gd name="connsiteY13" fmla="*/ 325122 h 468015"/>
                <a:gd name="connsiteX14" fmla="*/ 52036 w 611837"/>
                <a:gd name="connsiteY14" fmla="*/ 325122 h 468015"/>
                <a:gd name="connsiteX15" fmla="*/ 52036 w 611837"/>
                <a:gd name="connsiteY15" fmla="*/ 201124 h 468015"/>
                <a:gd name="connsiteX16" fmla="*/ 58334 w 611837"/>
                <a:gd name="connsiteY16" fmla="*/ 194826 h 468015"/>
                <a:gd name="connsiteX17" fmla="*/ 64632 w 611837"/>
                <a:gd name="connsiteY17" fmla="*/ 201124 h 468015"/>
                <a:gd name="connsiteX18" fmla="*/ 64632 w 611837"/>
                <a:gd name="connsiteY18" fmla="*/ 455420 h 468015"/>
                <a:gd name="connsiteX19" fmla="*/ 6298 w 611837"/>
                <a:gd name="connsiteY19" fmla="*/ 455420 h 468015"/>
                <a:gd name="connsiteX20" fmla="*/ 0 w 611837"/>
                <a:gd name="connsiteY20" fmla="*/ 461717 h 468015"/>
                <a:gd name="connsiteX21" fmla="*/ 6298 w 611837"/>
                <a:gd name="connsiteY21" fmla="*/ 468015 h 468015"/>
                <a:gd name="connsiteX22" fmla="*/ 605539 w 611837"/>
                <a:gd name="connsiteY22" fmla="*/ 468015 h 468015"/>
                <a:gd name="connsiteX23" fmla="*/ 611838 w 611837"/>
                <a:gd name="connsiteY23" fmla="*/ 461717 h 468015"/>
                <a:gd name="connsiteX24" fmla="*/ 605127 w 611837"/>
                <a:gd name="connsiteY24" fmla="*/ 455420 h 468015"/>
                <a:gd name="connsiteX25" fmla="*/ 154973 w 611837"/>
                <a:gd name="connsiteY25" fmla="*/ 455420 h 468015"/>
                <a:gd name="connsiteX26" fmla="*/ 141447 w 611837"/>
                <a:gd name="connsiteY26" fmla="*/ 455420 h 468015"/>
                <a:gd name="connsiteX27" fmla="*/ 141447 w 611837"/>
                <a:gd name="connsiteY27" fmla="*/ 279281 h 468015"/>
                <a:gd name="connsiteX28" fmla="*/ 147745 w 611837"/>
                <a:gd name="connsiteY28" fmla="*/ 272983 h 468015"/>
                <a:gd name="connsiteX29" fmla="*/ 154043 w 611837"/>
                <a:gd name="connsiteY29" fmla="*/ 279281 h 468015"/>
                <a:gd name="connsiteX30" fmla="*/ 154043 w 611837"/>
                <a:gd name="connsiteY30" fmla="*/ 455420 h 468015"/>
                <a:gd name="connsiteX31" fmla="*/ 154973 w 611837"/>
                <a:gd name="connsiteY31" fmla="*/ 455420 h 468015"/>
                <a:gd name="connsiteX32" fmla="*/ 162200 w 611837"/>
                <a:gd name="connsiteY32" fmla="*/ 227142 h 468015"/>
                <a:gd name="connsiteX33" fmla="*/ 136182 w 611837"/>
                <a:gd name="connsiteY33" fmla="*/ 227142 h 468015"/>
                <a:gd name="connsiteX34" fmla="*/ 136182 w 611837"/>
                <a:gd name="connsiteY34" fmla="*/ 201124 h 468015"/>
                <a:gd name="connsiteX35" fmla="*/ 162200 w 611837"/>
                <a:gd name="connsiteY35" fmla="*/ 201124 h 468015"/>
                <a:gd name="connsiteX36" fmla="*/ 162200 w 611837"/>
                <a:gd name="connsiteY36" fmla="*/ 227142 h 468015"/>
                <a:gd name="connsiteX37" fmla="*/ 162200 w 611837"/>
                <a:gd name="connsiteY37" fmla="*/ 175106 h 468015"/>
                <a:gd name="connsiteX38" fmla="*/ 136182 w 611837"/>
                <a:gd name="connsiteY38" fmla="*/ 175106 h 468015"/>
                <a:gd name="connsiteX39" fmla="*/ 136182 w 611837"/>
                <a:gd name="connsiteY39" fmla="*/ 149088 h 468015"/>
                <a:gd name="connsiteX40" fmla="*/ 162200 w 611837"/>
                <a:gd name="connsiteY40" fmla="*/ 149088 h 468015"/>
                <a:gd name="connsiteX41" fmla="*/ 162200 w 611837"/>
                <a:gd name="connsiteY41" fmla="*/ 175106 h 468015"/>
                <a:gd name="connsiteX42" fmla="*/ 162200 w 611837"/>
                <a:gd name="connsiteY42" fmla="*/ 122966 h 468015"/>
                <a:gd name="connsiteX43" fmla="*/ 136182 w 611837"/>
                <a:gd name="connsiteY43" fmla="*/ 122966 h 468015"/>
                <a:gd name="connsiteX44" fmla="*/ 136182 w 611837"/>
                <a:gd name="connsiteY44" fmla="*/ 96948 h 468015"/>
                <a:gd name="connsiteX45" fmla="*/ 162200 w 611837"/>
                <a:gd name="connsiteY45" fmla="*/ 96948 h 468015"/>
                <a:gd name="connsiteX46" fmla="*/ 162200 w 611837"/>
                <a:gd name="connsiteY46" fmla="*/ 122966 h 468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11837" h="468015">
                  <a:moveTo>
                    <a:pt x="605127" y="455420"/>
                  </a:moveTo>
                  <a:lnTo>
                    <a:pt x="233130" y="455420"/>
                  </a:lnTo>
                  <a:lnTo>
                    <a:pt x="233130" y="331421"/>
                  </a:lnTo>
                  <a:lnTo>
                    <a:pt x="233130" y="331421"/>
                  </a:lnTo>
                  <a:lnTo>
                    <a:pt x="233130" y="331421"/>
                  </a:lnTo>
                  <a:lnTo>
                    <a:pt x="233130" y="201124"/>
                  </a:lnTo>
                  <a:cubicBezTo>
                    <a:pt x="233130" y="198026"/>
                    <a:pt x="236227" y="194826"/>
                    <a:pt x="239428" y="194826"/>
                  </a:cubicBezTo>
                  <a:cubicBezTo>
                    <a:pt x="242525" y="194826"/>
                    <a:pt x="245726" y="197923"/>
                    <a:pt x="245726" y="201124"/>
                  </a:cubicBezTo>
                  <a:lnTo>
                    <a:pt x="245726" y="325122"/>
                  </a:lnTo>
                  <a:lnTo>
                    <a:pt x="285373" y="325122"/>
                  </a:lnTo>
                  <a:lnTo>
                    <a:pt x="285373" y="136492"/>
                  </a:lnTo>
                  <a:cubicBezTo>
                    <a:pt x="285373" y="61432"/>
                    <a:pt x="223838" y="0"/>
                    <a:pt x="148881" y="0"/>
                  </a:cubicBezTo>
                  <a:cubicBezTo>
                    <a:pt x="73924" y="0"/>
                    <a:pt x="12390" y="61432"/>
                    <a:pt x="12390" y="136492"/>
                  </a:cubicBezTo>
                  <a:lnTo>
                    <a:pt x="12390" y="325122"/>
                  </a:lnTo>
                  <a:lnTo>
                    <a:pt x="52036" y="325122"/>
                  </a:lnTo>
                  <a:lnTo>
                    <a:pt x="52036" y="201124"/>
                  </a:lnTo>
                  <a:cubicBezTo>
                    <a:pt x="52036" y="198026"/>
                    <a:pt x="55133" y="194826"/>
                    <a:pt x="58334" y="194826"/>
                  </a:cubicBezTo>
                  <a:cubicBezTo>
                    <a:pt x="61432" y="194826"/>
                    <a:pt x="64632" y="197923"/>
                    <a:pt x="64632" y="201124"/>
                  </a:cubicBezTo>
                  <a:lnTo>
                    <a:pt x="64632" y="455420"/>
                  </a:lnTo>
                  <a:lnTo>
                    <a:pt x="6298" y="455420"/>
                  </a:lnTo>
                  <a:cubicBezTo>
                    <a:pt x="3201" y="455420"/>
                    <a:pt x="0" y="458517"/>
                    <a:pt x="0" y="461717"/>
                  </a:cubicBezTo>
                  <a:cubicBezTo>
                    <a:pt x="0" y="464815"/>
                    <a:pt x="3097" y="468015"/>
                    <a:pt x="6298" y="468015"/>
                  </a:cubicBezTo>
                  <a:lnTo>
                    <a:pt x="605539" y="468015"/>
                  </a:lnTo>
                  <a:cubicBezTo>
                    <a:pt x="608637" y="468015"/>
                    <a:pt x="611838" y="464918"/>
                    <a:pt x="611838" y="461717"/>
                  </a:cubicBezTo>
                  <a:cubicBezTo>
                    <a:pt x="611425" y="458517"/>
                    <a:pt x="608224" y="455420"/>
                    <a:pt x="605127" y="455420"/>
                  </a:cubicBezTo>
                  <a:close/>
                  <a:moveTo>
                    <a:pt x="154973" y="455420"/>
                  </a:moveTo>
                  <a:lnTo>
                    <a:pt x="141447" y="455420"/>
                  </a:lnTo>
                  <a:lnTo>
                    <a:pt x="141447" y="279281"/>
                  </a:lnTo>
                  <a:cubicBezTo>
                    <a:pt x="141447" y="276184"/>
                    <a:pt x="144545" y="272983"/>
                    <a:pt x="147745" y="272983"/>
                  </a:cubicBezTo>
                  <a:cubicBezTo>
                    <a:pt x="150843" y="272983"/>
                    <a:pt x="154043" y="276080"/>
                    <a:pt x="154043" y="279281"/>
                  </a:cubicBezTo>
                  <a:lnTo>
                    <a:pt x="154043" y="455420"/>
                  </a:lnTo>
                  <a:lnTo>
                    <a:pt x="154973" y="455420"/>
                  </a:lnTo>
                  <a:close/>
                  <a:moveTo>
                    <a:pt x="162200" y="227142"/>
                  </a:moveTo>
                  <a:lnTo>
                    <a:pt x="136182" y="227142"/>
                  </a:lnTo>
                  <a:lnTo>
                    <a:pt x="136182" y="201124"/>
                  </a:lnTo>
                  <a:lnTo>
                    <a:pt x="162200" y="201124"/>
                  </a:lnTo>
                  <a:lnTo>
                    <a:pt x="162200" y="227142"/>
                  </a:lnTo>
                  <a:close/>
                  <a:moveTo>
                    <a:pt x="162200" y="175106"/>
                  </a:moveTo>
                  <a:lnTo>
                    <a:pt x="136182" y="175106"/>
                  </a:lnTo>
                  <a:lnTo>
                    <a:pt x="136182" y="149088"/>
                  </a:lnTo>
                  <a:lnTo>
                    <a:pt x="162200" y="149088"/>
                  </a:lnTo>
                  <a:lnTo>
                    <a:pt x="162200" y="175106"/>
                  </a:lnTo>
                  <a:close/>
                  <a:moveTo>
                    <a:pt x="162200" y="122966"/>
                  </a:moveTo>
                  <a:lnTo>
                    <a:pt x="136182" y="122966"/>
                  </a:lnTo>
                  <a:lnTo>
                    <a:pt x="136182" y="96948"/>
                  </a:lnTo>
                  <a:lnTo>
                    <a:pt x="162200" y="96948"/>
                  </a:lnTo>
                  <a:lnTo>
                    <a:pt x="162200" y="122966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2BCEC27-2C20-6A7F-593F-F76C06F4CD00}"/>
                </a:ext>
              </a:extLst>
            </p:cNvPr>
            <p:cNvSpPr/>
            <p:nvPr/>
          </p:nvSpPr>
          <p:spPr>
            <a:xfrm>
              <a:off x="3666821" y="5758761"/>
              <a:ext cx="104278" cy="13628"/>
            </a:xfrm>
            <a:custGeom>
              <a:avLst/>
              <a:gdLst>
                <a:gd name="connsiteX0" fmla="*/ 6298 w 104278"/>
                <a:gd name="connsiteY0" fmla="*/ 13629 h 13628"/>
                <a:gd name="connsiteX1" fmla="*/ 97981 w 104278"/>
                <a:gd name="connsiteY1" fmla="*/ 13629 h 13628"/>
                <a:gd name="connsiteX2" fmla="*/ 104279 w 104278"/>
                <a:gd name="connsiteY2" fmla="*/ 7330 h 13628"/>
                <a:gd name="connsiteX3" fmla="*/ 97981 w 104278"/>
                <a:gd name="connsiteY3" fmla="*/ 0 h 13628"/>
                <a:gd name="connsiteX4" fmla="*/ 6298 w 104278"/>
                <a:gd name="connsiteY4" fmla="*/ 0 h 13628"/>
                <a:gd name="connsiteX5" fmla="*/ 0 w 104278"/>
                <a:gd name="connsiteY5" fmla="*/ 6298 h 13628"/>
                <a:gd name="connsiteX6" fmla="*/ 6298 w 104278"/>
                <a:gd name="connsiteY6" fmla="*/ 13629 h 1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78" h="13628">
                  <a:moveTo>
                    <a:pt x="6298" y="13629"/>
                  </a:moveTo>
                  <a:lnTo>
                    <a:pt x="97981" y="13629"/>
                  </a:lnTo>
                  <a:cubicBezTo>
                    <a:pt x="101078" y="13629"/>
                    <a:pt x="104279" y="10531"/>
                    <a:pt x="104279" y="7330"/>
                  </a:cubicBezTo>
                  <a:cubicBezTo>
                    <a:pt x="104279" y="4130"/>
                    <a:pt x="101181" y="0"/>
                    <a:pt x="97981" y="0"/>
                  </a:cubicBezTo>
                  <a:lnTo>
                    <a:pt x="6298" y="0"/>
                  </a:lnTo>
                  <a:cubicBezTo>
                    <a:pt x="3201" y="0"/>
                    <a:pt x="0" y="3097"/>
                    <a:pt x="0" y="6298"/>
                  </a:cubicBezTo>
                  <a:cubicBezTo>
                    <a:pt x="0" y="9498"/>
                    <a:pt x="3097" y="13629"/>
                    <a:pt x="6298" y="13629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A772BCF5-7230-5673-19E4-813ED611F828}"/>
                </a:ext>
              </a:extLst>
            </p:cNvPr>
            <p:cNvSpPr/>
            <p:nvPr/>
          </p:nvSpPr>
          <p:spPr>
            <a:xfrm>
              <a:off x="3666821" y="5810900"/>
              <a:ext cx="64735" cy="13628"/>
            </a:xfrm>
            <a:custGeom>
              <a:avLst/>
              <a:gdLst>
                <a:gd name="connsiteX0" fmla="*/ 6298 w 64735"/>
                <a:gd name="connsiteY0" fmla="*/ 13629 h 13628"/>
                <a:gd name="connsiteX1" fmla="*/ 58437 w 64735"/>
                <a:gd name="connsiteY1" fmla="*/ 13629 h 13628"/>
                <a:gd name="connsiteX2" fmla="*/ 64735 w 64735"/>
                <a:gd name="connsiteY2" fmla="*/ 7331 h 13628"/>
                <a:gd name="connsiteX3" fmla="*/ 58437 w 64735"/>
                <a:gd name="connsiteY3" fmla="*/ 0 h 13628"/>
                <a:gd name="connsiteX4" fmla="*/ 6298 w 64735"/>
                <a:gd name="connsiteY4" fmla="*/ 0 h 13628"/>
                <a:gd name="connsiteX5" fmla="*/ 0 w 64735"/>
                <a:gd name="connsiteY5" fmla="*/ 6298 h 13628"/>
                <a:gd name="connsiteX6" fmla="*/ 6298 w 64735"/>
                <a:gd name="connsiteY6" fmla="*/ 13629 h 1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35" h="13628">
                  <a:moveTo>
                    <a:pt x="6298" y="13629"/>
                  </a:moveTo>
                  <a:lnTo>
                    <a:pt x="58437" y="13629"/>
                  </a:lnTo>
                  <a:cubicBezTo>
                    <a:pt x="61535" y="13629"/>
                    <a:pt x="64735" y="10531"/>
                    <a:pt x="64735" y="7331"/>
                  </a:cubicBezTo>
                  <a:cubicBezTo>
                    <a:pt x="64735" y="4233"/>
                    <a:pt x="61638" y="0"/>
                    <a:pt x="58437" y="0"/>
                  </a:cubicBezTo>
                  <a:lnTo>
                    <a:pt x="6298" y="0"/>
                  </a:lnTo>
                  <a:cubicBezTo>
                    <a:pt x="3201" y="0"/>
                    <a:pt x="0" y="3098"/>
                    <a:pt x="0" y="6298"/>
                  </a:cubicBezTo>
                  <a:cubicBezTo>
                    <a:pt x="0" y="9499"/>
                    <a:pt x="3097" y="13629"/>
                    <a:pt x="6298" y="13629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47CFE088-382C-0EBF-6E01-94D3685B38C8}"/>
                </a:ext>
              </a:extLst>
            </p:cNvPr>
            <p:cNvSpPr/>
            <p:nvPr/>
          </p:nvSpPr>
          <p:spPr>
            <a:xfrm>
              <a:off x="3666821" y="5954826"/>
              <a:ext cx="104278" cy="12596"/>
            </a:xfrm>
            <a:custGeom>
              <a:avLst/>
              <a:gdLst>
                <a:gd name="connsiteX0" fmla="*/ 97981 w 104278"/>
                <a:gd name="connsiteY0" fmla="*/ 0 h 12596"/>
                <a:gd name="connsiteX1" fmla="*/ 6298 w 104278"/>
                <a:gd name="connsiteY1" fmla="*/ 0 h 12596"/>
                <a:gd name="connsiteX2" fmla="*/ 0 w 104278"/>
                <a:gd name="connsiteY2" fmla="*/ 6298 h 12596"/>
                <a:gd name="connsiteX3" fmla="*/ 6298 w 104278"/>
                <a:gd name="connsiteY3" fmla="*/ 12596 h 12596"/>
                <a:gd name="connsiteX4" fmla="*/ 97981 w 104278"/>
                <a:gd name="connsiteY4" fmla="*/ 12596 h 12596"/>
                <a:gd name="connsiteX5" fmla="*/ 104279 w 104278"/>
                <a:gd name="connsiteY5" fmla="*/ 6298 h 12596"/>
                <a:gd name="connsiteX6" fmla="*/ 97981 w 104278"/>
                <a:gd name="connsiteY6" fmla="*/ 0 h 1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78" h="12596">
                  <a:moveTo>
                    <a:pt x="97981" y="0"/>
                  </a:moveTo>
                  <a:lnTo>
                    <a:pt x="6298" y="0"/>
                  </a:lnTo>
                  <a:cubicBezTo>
                    <a:pt x="3201" y="0"/>
                    <a:pt x="0" y="3098"/>
                    <a:pt x="0" y="6298"/>
                  </a:cubicBezTo>
                  <a:cubicBezTo>
                    <a:pt x="0" y="9499"/>
                    <a:pt x="3097" y="12596"/>
                    <a:pt x="6298" y="12596"/>
                  </a:cubicBezTo>
                  <a:lnTo>
                    <a:pt x="97981" y="12596"/>
                  </a:lnTo>
                  <a:cubicBezTo>
                    <a:pt x="101078" y="12596"/>
                    <a:pt x="104279" y="9499"/>
                    <a:pt x="104279" y="6298"/>
                  </a:cubicBezTo>
                  <a:cubicBezTo>
                    <a:pt x="104279" y="3098"/>
                    <a:pt x="101078" y="0"/>
                    <a:pt x="97981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358FB020-F7E5-B6D0-AA57-71D100EF5333}"/>
                </a:ext>
              </a:extLst>
            </p:cNvPr>
            <p:cNvSpPr/>
            <p:nvPr/>
          </p:nvSpPr>
          <p:spPr>
            <a:xfrm>
              <a:off x="3666821" y="6006862"/>
              <a:ext cx="64735" cy="12596"/>
            </a:xfrm>
            <a:custGeom>
              <a:avLst/>
              <a:gdLst>
                <a:gd name="connsiteX0" fmla="*/ 6298 w 64735"/>
                <a:gd name="connsiteY0" fmla="*/ 12596 h 12596"/>
                <a:gd name="connsiteX1" fmla="*/ 58437 w 64735"/>
                <a:gd name="connsiteY1" fmla="*/ 12596 h 12596"/>
                <a:gd name="connsiteX2" fmla="*/ 64735 w 64735"/>
                <a:gd name="connsiteY2" fmla="*/ 6298 h 12596"/>
                <a:gd name="connsiteX3" fmla="*/ 58437 w 64735"/>
                <a:gd name="connsiteY3" fmla="*/ 0 h 12596"/>
                <a:gd name="connsiteX4" fmla="*/ 6298 w 64735"/>
                <a:gd name="connsiteY4" fmla="*/ 0 h 12596"/>
                <a:gd name="connsiteX5" fmla="*/ 0 w 64735"/>
                <a:gd name="connsiteY5" fmla="*/ 6298 h 12596"/>
                <a:gd name="connsiteX6" fmla="*/ 6298 w 64735"/>
                <a:gd name="connsiteY6" fmla="*/ 12596 h 1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35" h="12596">
                  <a:moveTo>
                    <a:pt x="6298" y="12596"/>
                  </a:moveTo>
                  <a:lnTo>
                    <a:pt x="58437" y="12596"/>
                  </a:lnTo>
                  <a:cubicBezTo>
                    <a:pt x="61535" y="12596"/>
                    <a:pt x="64735" y="9498"/>
                    <a:pt x="64735" y="6298"/>
                  </a:cubicBezTo>
                  <a:cubicBezTo>
                    <a:pt x="64735" y="3201"/>
                    <a:pt x="61638" y="0"/>
                    <a:pt x="58437" y="0"/>
                  </a:cubicBezTo>
                  <a:lnTo>
                    <a:pt x="6298" y="0"/>
                  </a:lnTo>
                  <a:cubicBezTo>
                    <a:pt x="3201" y="0"/>
                    <a:pt x="0" y="3097"/>
                    <a:pt x="0" y="6298"/>
                  </a:cubicBezTo>
                  <a:cubicBezTo>
                    <a:pt x="0" y="9395"/>
                    <a:pt x="3097" y="12596"/>
                    <a:pt x="6298" y="12596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9D2DE0B6-865E-EFFC-E650-9F351ABE5919}"/>
                </a:ext>
              </a:extLst>
            </p:cNvPr>
            <p:cNvSpPr/>
            <p:nvPr/>
          </p:nvSpPr>
          <p:spPr>
            <a:xfrm>
              <a:off x="3666821" y="6149651"/>
              <a:ext cx="104278" cy="12596"/>
            </a:xfrm>
            <a:custGeom>
              <a:avLst/>
              <a:gdLst>
                <a:gd name="connsiteX0" fmla="*/ 97981 w 104278"/>
                <a:gd name="connsiteY0" fmla="*/ 0 h 12596"/>
                <a:gd name="connsiteX1" fmla="*/ 6298 w 104278"/>
                <a:gd name="connsiteY1" fmla="*/ 0 h 12596"/>
                <a:gd name="connsiteX2" fmla="*/ 0 w 104278"/>
                <a:gd name="connsiteY2" fmla="*/ 6298 h 12596"/>
                <a:gd name="connsiteX3" fmla="*/ 6298 w 104278"/>
                <a:gd name="connsiteY3" fmla="*/ 12596 h 12596"/>
                <a:gd name="connsiteX4" fmla="*/ 97981 w 104278"/>
                <a:gd name="connsiteY4" fmla="*/ 12596 h 12596"/>
                <a:gd name="connsiteX5" fmla="*/ 104279 w 104278"/>
                <a:gd name="connsiteY5" fmla="*/ 6298 h 12596"/>
                <a:gd name="connsiteX6" fmla="*/ 97981 w 104278"/>
                <a:gd name="connsiteY6" fmla="*/ 0 h 1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278" h="12596">
                  <a:moveTo>
                    <a:pt x="97981" y="0"/>
                  </a:moveTo>
                  <a:lnTo>
                    <a:pt x="6298" y="0"/>
                  </a:lnTo>
                  <a:cubicBezTo>
                    <a:pt x="3201" y="0"/>
                    <a:pt x="0" y="3098"/>
                    <a:pt x="0" y="6298"/>
                  </a:cubicBezTo>
                  <a:cubicBezTo>
                    <a:pt x="0" y="9499"/>
                    <a:pt x="3097" y="12596"/>
                    <a:pt x="6298" y="12596"/>
                  </a:cubicBezTo>
                  <a:lnTo>
                    <a:pt x="97981" y="12596"/>
                  </a:lnTo>
                  <a:cubicBezTo>
                    <a:pt x="101078" y="12596"/>
                    <a:pt x="104279" y="9499"/>
                    <a:pt x="104279" y="6298"/>
                  </a:cubicBezTo>
                  <a:cubicBezTo>
                    <a:pt x="104279" y="3098"/>
                    <a:pt x="101078" y="0"/>
                    <a:pt x="97981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C7D3EC95-779A-3EF2-4F9B-4C1F12573469}"/>
                </a:ext>
              </a:extLst>
            </p:cNvPr>
            <p:cNvSpPr/>
            <p:nvPr/>
          </p:nvSpPr>
          <p:spPr>
            <a:xfrm>
              <a:off x="3666717" y="6202720"/>
              <a:ext cx="64735" cy="12596"/>
            </a:xfrm>
            <a:custGeom>
              <a:avLst/>
              <a:gdLst>
                <a:gd name="connsiteX0" fmla="*/ 58437 w 64735"/>
                <a:gd name="connsiteY0" fmla="*/ 12596 h 12596"/>
                <a:gd name="connsiteX1" fmla="*/ 64735 w 64735"/>
                <a:gd name="connsiteY1" fmla="*/ 6298 h 12596"/>
                <a:gd name="connsiteX2" fmla="*/ 58437 w 64735"/>
                <a:gd name="connsiteY2" fmla="*/ 0 h 12596"/>
                <a:gd name="connsiteX3" fmla="*/ 6298 w 64735"/>
                <a:gd name="connsiteY3" fmla="*/ 0 h 12596"/>
                <a:gd name="connsiteX4" fmla="*/ 0 w 64735"/>
                <a:gd name="connsiteY4" fmla="*/ 6298 h 12596"/>
                <a:gd name="connsiteX5" fmla="*/ 6298 w 64735"/>
                <a:gd name="connsiteY5" fmla="*/ 12596 h 12596"/>
                <a:gd name="connsiteX6" fmla="*/ 58437 w 64735"/>
                <a:gd name="connsiteY6" fmla="*/ 12596 h 12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35" h="12596">
                  <a:moveTo>
                    <a:pt x="58437" y="12596"/>
                  </a:moveTo>
                  <a:cubicBezTo>
                    <a:pt x="61535" y="12596"/>
                    <a:pt x="64735" y="9498"/>
                    <a:pt x="64735" y="6298"/>
                  </a:cubicBezTo>
                  <a:cubicBezTo>
                    <a:pt x="64735" y="3201"/>
                    <a:pt x="61638" y="0"/>
                    <a:pt x="58437" y="0"/>
                  </a:cubicBezTo>
                  <a:lnTo>
                    <a:pt x="6298" y="0"/>
                  </a:lnTo>
                  <a:cubicBezTo>
                    <a:pt x="3201" y="0"/>
                    <a:pt x="0" y="3097"/>
                    <a:pt x="0" y="6298"/>
                  </a:cubicBezTo>
                  <a:cubicBezTo>
                    <a:pt x="0" y="9395"/>
                    <a:pt x="3097" y="12596"/>
                    <a:pt x="6298" y="12596"/>
                  </a:cubicBezTo>
                  <a:lnTo>
                    <a:pt x="58437" y="12596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5" name="Graphic 3">
            <a:extLst>
              <a:ext uri="{FF2B5EF4-FFF2-40B4-BE49-F238E27FC236}">
                <a16:creationId xmlns:a16="http://schemas.microsoft.com/office/drawing/2014/main" id="{F437CCC3-FE28-BEE0-DF15-890D701505BF}"/>
              </a:ext>
            </a:extLst>
          </p:cNvPr>
          <p:cNvGrpSpPr/>
          <p:nvPr/>
        </p:nvGrpSpPr>
        <p:grpSpPr>
          <a:xfrm>
            <a:off x="1538441" y="5879493"/>
            <a:ext cx="667222" cy="640875"/>
            <a:chOff x="1846175" y="5699498"/>
            <a:chExt cx="611837" cy="587677"/>
          </a:xfrm>
          <a:solidFill>
            <a:srgbClr val="000000"/>
          </a:solidFill>
        </p:grpSpPr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FCE7B93C-5D16-511A-8AF4-F89607D18875}"/>
                </a:ext>
              </a:extLst>
            </p:cNvPr>
            <p:cNvSpPr/>
            <p:nvPr/>
          </p:nvSpPr>
          <p:spPr>
            <a:xfrm>
              <a:off x="1871264" y="6195493"/>
              <a:ext cx="91682" cy="91682"/>
            </a:xfrm>
            <a:custGeom>
              <a:avLst/>
              <a:gdLst>
                <a:gd name="connsiteX0" fmla="*/ 45841 w 91682"/>
                <a:gd name="connsiteY0" fmla="*/ 0 h 91682"/>
                <a:gd name="connsiteX1" fmla="*/ 0 w 91682"/>
                <a:gd name="connsiteY1" fmla="*/ 45841 h 91682"/>
                <a:gd name="connsiteX2" fmla="*/ 0 w 91682"/>
                <a:gd name="connsiteY2" fmla="*/ 91683 h 91682"/>
                <a:gd name="connsiteX3" fmla="*/ 91683 w 91682"/>
                <a:gd name="connsiteY3" fmla="*/ 91683 h 91682"/>
                <a:gd name="connsiteX4" fmla="*/ 91683 w 91682"/>
                <a:gd name="connsiteY4" fmla="*/ 45841 h 91682"/>
                <a:gd name="connsiteX5" fmla="*/ 45841 w 91682"/>
                <a:gd name="connsiteY5" fmla="*/ 0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82" h="91682">
                  <a:moveTo>
                    <a:pt x="45841" y="0"/>
                  </a:moveTo>
                  <a:cubicBezTo>
                    <a:pt x="20856" y="0"/>
                    <a:pt x="0" y="20856"/>
                    <a:pt x="0" y="45841"/>
                  </a:cubicBezTo>
                  <a:lnTo>
                    <a:pt x="0" y="91683"/>
                  </a:lnTo>
                  <a:lnTo>
                    <a:pt x="91683" y="91683"/>
                  </a:lnTo>
                  <a:lnTo>
                    <a:pt x="91683" y="45841"/>
                  </a:lnTo>
                  <a:cubicBezTo>
                    <a:pt x="91683" y="19823"/>
                    <a:pt x="70827" y="0"/>
                    <a:pt x="45841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F15BC343-9CAC-B88B-DAA3-841FE1BEA340}"/>
                </a:ext>
              </a:extLst>
            </p:cNvPr>
            <p:cNvSpPr/>
            <p:nvPr/>
          </p:nvSpPr>
          <p:spPr>
            <a:xfrm>
              <a:off x="2027579" y="6195493"/>
              <a:ext cx="91682" cy="91682"/>
            </a:xfrm>
            <a:custGeom>
              <a:avLst/>
              <a:gdLst>
                <a:gd name="connsiteX0" fmla="*/ 45841 w 91682"/>
                <a:gd name="connsiteY0" fmla="*/ 0 h 91682"/>
                <a:gd name="connsiteX1" fmla="*/ 0 w 91682"/>
                <a:gd name="connsiteY1" fmla="*/ 45841 h 91682"/>
                <a:gd name="connsiteX2" fmla="*/ 0 w 91682"/>
                <a:gd name="connsiteY2" fmla="*/ 91683 h 91682"/>
                <a:gd name="connsiteX3" fmla="*/ 91683 w 91682"/>
                <a:gd name="connsiteY3" fmla="*/ 91683 h 91682"/>
                <a:gd name="connsiteX4" fmla="*/ 91683 w 91682"/>
                <a:gd name="connsiteY4" fmla="*/ 45841 h 91682"/>
                <a:gd name="connsiteX5" fmla="*/ 45841 w 91682"/>
                <a:gd name="connsiteY5" fmla="*/ 0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82" h="91682">
                  <a:moveTo>
                    <a:pt x="45841" y="0"/>
                  </a:moveTo>
                  <a:cubicBezTo>
                    <a:pt x="20856" y="0"/>
                    <a:pt x="0" y="20856"/>
                    <a:pt x="0" y="45841"/>
                  </a:cubicBezTo>
                  <a:lnTo>
                    <a:pt x="0" y="91683"/>
                  </a:lnTo>
                  <a:lnTo>
                    <a:pt x="91683" y="91683"/>
                  </a:lnTo>
                  <a:lnTo>
                    <a:pt x="91683" y="45841"/>
                  </a:lnTo>
                  <a:cubicBezTo>
                    <a:pt x="91683" y="19823"/>
                    <a:pt x="70827" y="0"/>
                    <a:pt x="45841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412F9DE2-D3B3-DED4-EF06-3A284357618F}"/>
                </a:ext>
              </a:extLst>
            </p:cNvPr>
            <p:cNvSpPr/>
            <p:nvPr/>
          </p:nvSpPr>
          <p:spPr>
            <a:xfrm>
              <a:off x="2041104" y="6117335"/>
              <a:ext cx="64632" cy="64631"/>
            </a:xfrm>
            <a:custGeom>
              <a:avLst/>
              <a:gdLst>
                <a:gd name="connsiteX0" fmla="*/ 32316 w 64632"/>
                <a:gd name="connsiteY0" fmla="*/ 64632 h 64631"/>
                <a:gd name="connsiteX1" fmla="*/ 64632 w 64632"/>
                <a:gd name="connsiteY1" fmla="*/ 32316 h 64631"/>
                <a:gd name="connsiteX2" fmla="*/ 32316 w 64632"/>
                <a:gd name="connsiteY2" fmla="*/ 0 h 64631"/>
                <a:gd name="connsiteX3" fmla="*/ 0 w 64632"/>
                <a:gd name="connsiteY3" fmla="*/ 32316 h 64631"/>
                <a:gd name="connsiteX4" fmla="*/ 32316 w 64632"/>
                <a:gd name="connsiteY4" fmla="*/ 64632 h 64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1">
                  <a:moveTo>
                    <a:pt x="32316" y="64632"/>
                  </a:moveTo>
                  <a:cubicBezTo>
                    <a:pt x="50074" y="64632"/>
                    <a:pt x="64632" y="50074"/>
                    <a:pt x="64632" y="32316"/>
                  </a:cubicBezTo>
                  <a:cubicBezTo>
                    <a:pt x="64632" y="14557"/>
                    <a:pt x="50074" y="0"/>
                    <a:pt x="32316" y="0"/>
                  </a:cubicBezTo>
                  <a:cubicBezTo>
                    <a:pt x="14558" y="0"/>
                    <a:pt x="0" y="14557"/>
                    <a:pt x="0" y="32316"/>
                  </a:cubicBezTo>
                  <a:cubicBezTo>
                    <a:pt x="0" y="50074"/>
                    <a:pt x="14661" y="64632"/>
                    <a:pt x="32316" y="64632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075BBA9-ED17-CABC-00CC-A872EF80DC49}"/>
                </a:ext>
              </a:extLst>
            </p:cNvPr>
            <p:cNvSpPr/>
            <p:nvPr/>
          </p:nvSpPr>
          <p:spPr>
            <a:xfrm>
              <a:off x="1884790" y="6117335"/>
              <a:ext cx="64632" cy="64631"/>
            </a:xfrm>
            <a:custGeom>
              <a:avLst/>
              <a:gdLst>
                <a:gd name="connsiteX0" fmla="*/ 32316 w 64632"/>
                <a:gd name="connsiteY0" fmla="*/ 64632 h 64631"/>
                <a:gd name="connsiteX1" fmla="*/ 64632 w 64632"/>
                <a:gd name="connsiteY1" fmla="*/ 32316 h 64631"/>
                <a:gd name="connsiteX2" fmla="*/ 32316 w 64632"/>
                <a:gd name="connsiteY2" fmla="*/ 0 h 64631"/>
                <a:gd name="connsiteX3" fmla="*/ 0 w 64632"/>
                <a:gd name="connsiteY3" fmla="*/ 32316 h 64631"/>
                <a:gd name="connsiteX4" fmla="*/ 32316 w 64632"/>
                <a:gd name="connsiteY4" fmla="*/ 64632 h 64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1">
                  <a:moveTo>
                    <a:pt x="32316" y="64632"/>
                  </a:moveTo>
                  <a:cubicBezTo>
                    <a:pt x="50074" y="64632"/>
                    <a:pt x="64632" y="50074"/>
                    <a:pt x="64632" y="32316"/>
                  </a:cubicBezTo>
                  <a:cubicBezTo>
                    <a:pt x="64632" y="14557"/>
                    <a:pt x="50074" y="0"/>
                    <a:pt x="32316" y="0"/>
                  </a:cubicBezTo>
                  <a:cubicBezTo>
                    <a:pt x="14558" y="0"/>
                    <a:pt x="0" y="14557"/>
                    <a:pt x="0" y="32316"/>
                  </a:cubicBezTo>
                  <a:cubicBezTo>
                    <a:pt x="0" y="50074"/>
                    <a:pt x="14661" y="64632"/>
                    <a:pt x="32316" y="64632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D5278C6-F8B5-8B0B-35B5-3CE47D91738E}"/>
                </a:ext>
              </a:extLst>
            </p:cNvPr>
            <p:cNvSpPr/>
            <p:nvPr/>
          </p:nvSpPr>
          <p:spPr>
            <a:xfrm>
              <a:off x="2379856" y="5935002"/>
              <a:ext cx="39646" cy="39646"/>
            </a:xfrm>
            <a:custGeom>
              <a:avLst/>
              <a:gdLst>
                <a:gd name="connsiteX0" fmla="*/ 0 w 39646"/>
                <a:gd name="connsiteY0" fmla="*/ 19823 h 39646"/>
                <a:gd name="connsiteX1" fmla="*/ 19823 w 39646"/>
                <a:gd name="connsiteY1" fmla="*/ 39647 h 39646"/>
                <a:gd name="connsiteX2" fmla="*/ 39647 w 39646"/>
                <a:gd name="connsiteY2" fmla="*/ 19823 h 39646"/>
                <a:gd name="connsiteX3" fmla="*/ 19823 w 39646"/>
                <a:gd name="connsiteY3" fmla="*/ 0 h 39646"/>
                <a:gd name="connsiteX4" fmla="*/ 0 w 39646"/>
                <a:gd name="connsiteY4" fmla="*/ 19823 h 3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46" h="39646">
                  <a:moveTo>
                    <a:pt x="0" y="19823"/>
                  </a:moveTo>
                  <a:cubicBezTo>
                    <a:pt x="0" y="30251"/>
                    <a:pt x="8363" y="39647"/>
                    <a:pt x="19823" y="39647"/>
                  </a:cubicBezTo>
                  <a:cubicBezTo>
                    <a:pt x="31284" y="39647"/>
                    <a:pt x="39647" y="31284"/>
                    <a:pt x="39647" y="19823"/>
                  </a:cubicBezTo>
                  <a:cubicBezTo>
                    <a:pt x="39647" y="8363"/>
                    <a:pt x="31284" y="0"/>
                    <a:pt x="19823" y="0"/>
                  </a:cubicBezTo>
                  <a:cubicBezTo>
                    <a:pt x="8363" y="0"/>
                    <a:pt x="0" y="8363"/>
                    <a:pt x="0" y="19823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3364C733-6118-76A6-5542-FB269B2D0C94}"/>
                </a:ext>
              </a:extLst>
            </p:cNvPr>
            <p:cNvSpPr/>
            <p:nvPr/>
          </p:nvSpPr>
          <p:spPr>
            <a:xfrm>
              <a:off x="2197419" y="6117335"/>
              <a:ext cx="64632" cy="64631"/>
            </a:xfrm>
            <a:custGeom>
              <a:avLst/>
              <a:gdLst>
                <a:gd name="connsiteX0" fmla="*/ 32316 w 64632"/>
                <a:gd name="connsiteY0" fmla="*/ 64632 h 64631"/>
                <a:gd name="connsiteX1" fmla="*/ 64632 w 64632"/>
                <a:gd name="connsiteY1" fmla="*/ 32316 h 64631"/>
                <a:gd name="connsiteX2" fmla="*/ 32316 w 64632"/>
                <a:gd name="connsiteY2" fmla="*/ 0 h 64631"/>
                <a:gd name="connsiteX3" fmla="*/ 0 w 64632"/>
                <a:gd name="connsiteY3" fmla="*/ 32316 h 64631"/>
                <a:gd name="connsiteX4" fmla="*/ 32316 w 64632"/>
                <a:gd name="connsiteY4" fmla="*/ 64632 h 64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1">
                  <a:moveTo>
                    <a:pt x="32316" y="64632"/>
                  </a:moveTo>
                  <a:cubicBezTo>
                    <a:pt x="50074" y="64632"/>
                    <a:pt x="64632" y="50074"/>
                    <a:pt x="64632" y="32316"/>
                  </a:cubicBezTo>
                  <a:cubicBezTo>
                    <a:pt x="64632" y="14557"/>
                    <a:pt x="50074" y="0"/>
                    <a:pt x="32316" y="0"/>
                  </a:cubicBezTo>
                  <a:cubicBezTo>
                    <a:pt x="14558" y="0"/>
                    <a:pt x="0" y="14557"/>
                    <a:pt x="0" y="32316"/>
                  </a:cubicBezTo>
                  <a:cubicBezTo>
                    <a:pt x="0" y="50074"/>
                    <a:pt x="14661" y="64632"/>
                    <a:pt x="32316" y="64632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D1237B40-9394-1929-0518-4C48AB6D8A0C}"/>
                </a:ext>
              </a:extLst>
            </p:cNvPr>
            <p:cNvSpPr/>
            <p:nvPr/>
          </p:nvSpPr>
          <p:spPr>
            <a:xfrm>
              <a:off x="1858772" y="5829691"/>
              <a:ext cx="39646" cy="39646"/>
            </a:xfrm>
            <a:custGeom>
              <a:avLst/>
              <a:gdLst>
                <a:gd name="connsiteX0" fmla="*/ 19823 w 39646"/>
                <a:gd name="connsiteY0" fmla="*/ 39647 h 39646"/>
                <a:gd name="connsiteX1" fmla="*/ 39647 w 39646"/>
                <a:gd name="connsiteY1" fmla="*/ 19823 h 39646"/>
                <a:gd name="connsiteX2" fmla="*/ 19823 w 39646"/>
                <a:gd name="connsiteY2" fmla="*/ 0 h 39646"/>
                <a:gd name="connsiteX3" fmla="*/ 0 w 39646"/>
                <a:gd name="connsiteY3" fmla="*/ 19823 h 39646"/>
                <a:gd name="connsiteX4" fmla="*/ 19823 w 39646"/>
                <a:gd name="connsiteY4" fmla="*/ 39647 h 3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46" h="39646">
                  <a:moveTo>
                    <a:pt x="19823" y="39647"/>
                  </a:moveTo>
                  <a:cubicBezTo>
                    <a:pt x="30251" y="39647"/>
                    <a:pt x="39647" y="31284"/>
                    <a:pt x="39647" y="19823"/>
                  </a:cubicBezTo>
                  <a:cubicBezTo>
                    <a:pt x="39647" y="8363"/>
                    <a:pt x="31284" y="0"/>
                    <a:pt x="19823" y="0"/>
                  </a:cubicBezTo>
                  <a:cubicBezTo>
                    <a:pt x="8363" y="0"/>
                    <a:pt x="0" y="8363"/>
                    <a:pt x="0" y="19823"/>
                  </a:cubicBezTo>
                  <a:cubicBezTo>
                    <a:pt x="0" y="31284"/>
                    <a:pt x="8363" y="39647"/>
                    <a:pt x="19823" y="39647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C549E19-8D8F-C7E2-01DB-893E071DE851}"/>
                </a:ext>
              </a:extLst>
            </p:cNvPr>
            <p:cNvSpPr/>
            <p:nvPr/>
          </p:nvSpPr>
          <p:spPr>
            <a:xfrm>
              <a:off x="2105737" y="5699498"/>
              <a:ext cx="91682" cy="91682"/>
            </a:xfrm>
            <a:custGeom>
              <a:avLst/>
              <a:gdLst>
                <a:gd name="connsiteX0" fmla="*/ 45841 w 91682"/>
                <a:gd name="connsiteY0" fmla="*/ 91682 h 91682"/>
                <a:gd name="connsiteX1" fmla="*/ 91683 w 91682"/>
                <a:gd name="connsiteY1" fmla="*/ 45841 h 91682"/>
                <a:gd name="connsiteX2" fmla="*/ 45841 w 91682"/>
                <a:gd name="connsiteY2" fmla="*/ 0 h 91682"/>
                <a:gd name="connsiteX3" fmla="*/ 0 w 91682"/>
                <a:gd name="connsiteY3" fmla="*/ 45841 h 91682"/>
                <a:gd name="connsiteX4" fmla="*/ 45841 w 91682"/>
                <a:gd name="connsiteY4" fmla="*/ 91682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82" h="91682">
                  <a:moveTo>
                    <a:pt x="45841" y="91682"/>
                  </a:moveTo>
                  <a:cubicBezTo>
                    <a:pt x="70827" y="91682"/>
                    <a:pt x="91683" y="70827"/>
                    <a:pt x="91683" y="45841"/>
                  </a:cubicBezTo>
                  <a:cubicBezTo>
                    <a:pt x="91683" y="20856"/>
                    <a:pt x="70827" y="0"/>
                    <a:pt x="45841" y="0"/>
                  </a:cubicBezTo>
                  <a:cubicBezTo>
                    <a:pt x="20856" y="0"/>
                    <a:pt x="0" y="20856"/>
                    <a:pt x="0" y="45841"/>
                  </a:cubicBezTo>
                  <a:cubicBezTo>
                    <a:pt x="0" y="70827"/>
                    <a:pt x="20856" y="91682"/>
                    <a:pt x="45841" y="91682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8F3FAE91-DD0B-3ACC-ABB7-668DE29F7324}"/>
                </a:ext>
              </a:extLst>
            </p:cNvPr>
            <p:cNvSpPr/>
            <p:nvPr/>
          </p:nvSpPr>
          <p:spPr>
            <a:xfrm>
              <a:off x="2340209" y="6195493"/>
              <a:ext cx="91682" cy="91682"/>
            </a:xfrm>
            <a:custGeom>
              <a:avLst/>
              <a:gdLst>
                <a:gd name="connsiteX0" fmla="*/ 45841 w 91682"/>
                <a:gd name="connsiteY0" fmla="*/ 0 h 91682"/>
                <a:gd name="connsiteX1" fmla="*/ 0 w 91682"/>
                <a:gd name="connsiteY1" fmla="*/ 45841 h 91682"/>
                <a:gd name="connsiteX2" fmla="*/ 0 w 91682"/>
                <a:gd name="connsiteY2" fmla="*/ 91683 h 91682"/>
                <a:gd name="connsiteX3" fmla="*/ 91683 w 91682"/>
                <a:gd name="connsiteY3" fmla="*/ 91683 h 91682"/>
                <a:gd name="connsiteX4" fmla="*/ 91683 w 91682"/>
                <a:gd name="connsiteY4" fmla="*/ 45841 h 91682"/>
                <a:gd name="connsiteX5" fmla="*/ 45841 w 91682"/>
                <a:gd name="connsiteY5" fmla="*/ 0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82" h="91682">
                  <a:moveTo>
                    <a:pt x="45841" y="0"/>
                  </a:moveTo>
                  <a:cubicBezTo>
                    <a:pt x="20856" y="0"/>
                    <a:pt x="0" y="20856"/>
                    <a:pt x="0" y="45841"/>
                  </a:cubicBezTo>
                  <a:lnTo>
                    <a:pt x="0" y="91683"/>
                  </a:lnTo>
                  <a:lnTo>
                    <a:pt x="91683" y="91683"/>
                  </a:lnTo>
                  <a:lnTo>
                    <a:pt x="91683" y="45841"/>
                  </a:lnTo>
                  <a:cubicBezTo>
                    <a:pt x="91683" y="19823"/>
                    <a:pt x="70930" y="0"/>
                    <a:pt x="45841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4FFA8E62-BBBE-926A-F182-477699430B07}"/>
                </a:ext>
              </a:extLst>
            </p:cNvPr>
            <p:cNvSpPr/>
            <p:nvPr/>
          </p:nvSpPr>
          <p:spPr>
            <a:xfrm>
              <a:off x="2353734" y="6117335"/>
              <a:ext cx="64632" cy="64631"/>
            </a:xfrm>
            <a:custGeom>
              <a:avLst/>
              <a:gdLst>
                <a:gd name="connsiteX0" fmla="*/ 32316 w 64632"/>
                <a:gd name="connsiteY0" fmla="*/ 64632 h 64631"/>
                <a:gd name="connsiteX1" fmla="*/ 64632 w 64632"/>
                <a:gd name="connsiteY1" fmla="*/ 32316 h 64631"/>
                <a:gd name="connsiteX2" fmla="*/ 32316 w 64632"/>
                <a:gd name="connsiteY2" fmla="*/ 0 h 64631"/>
                <a:gd name="connsiteX3" fmla="*/ 0 w 64632"/>
                <a:gd name="connsiteY3" fmla="*/ 32316 h 64631"/>
                <a:gd name="connsiteX4" fmla="*/ 32316 w 64632"/>
                <a:gd name="connsiteY4" fmla="*/ 64632 h 64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1">
                  <a:moveTo>
                    <a:pt x="32316" y="64632"/>
                  </a:moveTo>
                  <a:cubicBezTo>
                    <a:pt x="50074" y="64632"/>
                    <a:pt x="64632" y="50074"/>
                    <a:pt x="64632" y="32316"/>
                  </a:cubicBezTo>
                  <a:cubicBezTo>
                    <a:pt x="64632" y="14557"/>
                    <a:pt x="50074" y="0"/>
                    <a:pt x="32316" y="0"/>
                  </a:cubicBezTo>
                  <a:cubicBezTo>
                    <a:pt x="14558" y="0"/>
                    <a:pt x="0" y="14557"/>
                    <a:pt x="0" y="32316"/>
                  </a:cubicBezTo>
                  <a:cubicBezTo>
                    <a:pt x="0" y="50074"/>
                    <a:pt x="14661" y="64632"/>
                    <a:pt x="32316" y="64632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37EC4BE3-2FC6-79A3-D137-41DC064906C2}"/>
                </a:ext>
              </a:extLst>
            </p:cNvPr>
            <p:cNvSpPr/>
            <p:nvPr/>
          </p:nvSpPr>
          <p:spPr>
            <a:xfrm>
              <a:off x="2183894" y="6195493"/>
              <a:ext cx="91682" cy="91682"/>
            </a:xfrm>
            <a:custGeom>
              <a:avLst/>
              <a:gdLst>
                <a:gd name="connsiteX0" fmla="*/ 45841 w 91682"/>
                <a:gd name="connsiteY0" fmla="*/ 0 h 91682"/>
                <a:gd name="connsiteX1" fmla="*/ 0 w 91682"/>
                <a:gd name="connsiteY1" fmla="*/ 45841 h 91682"/>
                <a:gd name="connsiteX2" fmla="*/ 0 w 91682"/>
                <a:gd name="connsiteY2" fmla="*/ 91683 h 91682"/>
                <a:gd name="connsiteX3" fmla="*/ 91683 w 91682"/>
                <a:gd name="connsiteY3" fmla="*/ 91683 h 91682"/>
                <a:gd name="connsiteX4" fmla="*/ 91683 w 91682"/>
                <a:gd name="connsiteY4" fmla="*/ 45841 h 91682"/>
                <a:gd name="connsiteX5" fmla="*/ 45841 w 91682"/>
                <a:gd name="connsiteY5" fmla="*/ 0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82" h="91682">
                  <a:moveTo>
                    <a:pt x="45841" y="0"/>
                  </a:moveTo>
                  <a:cubicBezTo>
                    <a:pt x="20856" y="0"/>
                    <a:pt x="0" y="20856"/>
                    <a:pt x="0" y="45841"/>
                  </a:cubicBezTo>
                  <a:lnTo>
                    <a:pt x="0" y="91683"/>
                  </a:lnTo>
                  <a:lnTo>
                    <a:pt x="91683" y="91683"/>
                  </a:lnTo>
                  <a:lnTo>
                    <a:pt x="91683" y="45841"/>
                  </a:lnTo>
                  <a:cubicBezTo>
                    <a:pt x="91683" y="19823"/>
                    <a:pt x="70930" y="0"/>
                    <a:pt x="45841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C4E2E1D2-C431-E7D7-56EB-288DE3FD548E}"/>
                </a:ext>
              </a:extLst>
            </p:cNvPr>
            <p:cNvSpPr/>
            <p:nvPr/>
          </p:nvSpPr>
          <p:spPr>
            <a:xfrm>
              <a:off x="1846175" y="5706621"/>
              <a:ext cx="611837" cy="318205"/>
            </a:xfrm>
            <a:custGeom>
              <a:avLst/>
              <a:gdLst>
                <a:gd name="connsiteX0" fmla="*/ 605540 w 611837"/>
                <a:gd name="connsiteY0" fmla="*/ 306538 h 318205"/>
                <a:gd name="connsiteX1" fmla="*/ 389858 w 611837"/>
                <a:gd name="connsiteY1" fmla="*/ 306538 h 318205"/>
                <a:gd name="connsiteX2" fmla="*/ 389858 w 611837"/>
                <a:gd name="connsiteY2" fmla="*/ 266892 h 318205"/>
                <a:gd name="connsiteX3" fmla="*/ 331524 w 611837"/>
                <a:gd name="connsiteY3" fmla="*/ 266892 h 318205"/>
                <a:gd name="connsiteX4" fmla="*/ 325226 w 611837"/>
                <a:gd name="connsiteY4" fmla="*/ 260594 h 318205"/>
                <a:gd name="connsiteX5" fmla="*/ 331524 w 611837"/>
                <a:gd name="connsiteY5" fmla="*/ 254296 h 318205"/>
                <a:gd name="connsiteX6" fmla="*/ 389858 w 611837"/>
                <a:gd name="connsiteY6" fmla="*/ 254296 h 318205"/>
                <a:gd name="connsiteX7" fmla="*/ 389858 w 611837"/>
                <a:gd name="connsiteY7" fmla="*/ 155283 h 318205"/>
                <a:gd name="connsiteX8" fmla="*/ 392955 w 611837"/>
                <a:gd name="connsiteY8" fmla="*/ 150120 h 318205"/>
                <a:gd name="connsiteX9" fmla="*/ 482573 w 611837"/>
                <a:gd name="connsiteY9" fmla="*/ 87553 h 318205"/>
                <a:gd name="connsiteX10" fmla="*/ 513857 w 611837"/>
                <a:gd name="connsiteY10" fmla="*/ 28186 h 318205"/>
                <a:gd name="connsiteX11" fmla="*/ 486806 w 611837"/>
                <a:gd name="connsiteY11" fmla="*/ 0 h 318205"/>
                <a:gd name="connsiteX12" fmla="*/ 454490 w 611837"/>
                <a:gd name="connsiteY12" fmla="*/ 59367 h 318205"/>
                <a:gd name="connsiteX13" fmla="*/ 452425 w 611837"/>
                <a:gd name="connsiteY13" fmla="*/ 61432 h 318205"/>
                <a:gd name="connsiteX14" fmla="*/ 400286 w 611837"/>
                <a:gd name="connsiteY14" fmla="*/ 95813 h 318205"/>
                <a:gd name="connsiteX15" fmla="*/ 397189 w 611837"/>
                <a:gd name="connsiteY15" fmla="*/ 96845 h 318205"/>
                <a:gd name="connsiteX16" fmla="*/ 214752 w 611837"/>
                <a:gd name="connsiteY16" fmla="*/ 96845 h 318205"/>
                <a:gd name="connsiteX17" fmla="*/ 211655 w 611837"/>
                <a:gd name="connsiteY17" fmla="*/ 95813 h 318205"/>
                <a:gd name="connsiteX18" fmla="*/ 154353 w 611837"/>
                <a:gd name="connsiteY18" fmla="*/ 62464 h 318205"/>
                <a:gd name="connsiteX19" fmla="*/ 152288 w 611837"/>
                <a:gd name="connsiteY19" fmla="*/ 60399 h 318205"/>
                <a:gd name="connsiteX20" fmla="*/ 119972 w 611837"/>
                <a:gd name="connsiteY20" fmla="*/ 207 h 318205"/>
                <a:gd name="connsiteX21" fmla="*/ 91786 w 611837"/>
                <a:gd name="connsiteY21" fmla="*/ 27257 h 318205"/>
                <a:gd name="connsiteX22" fmla="*/ 123070 w 611837"/>
                <a:gd name="connsiteY22" fmla="*/ 86624 h 318205"/>
                <a:gd name="connsiteX23" fmla="*/ 217850 w 611837"/>
                <a:gd name="connsiteY23" fmla="*/ 148158 h 318205"/>
                <a:gd name="connsiteX24" fmla="*/ 220947 w 611837"/>
                <a:gd name="connsiteY24" fmla="*/ 153321 h 318205"/>
                <a:gd name="connsiteX25" fmla="*/ 220947 w 611837"/>
                <a:gd name="connsiteY25" fmla="*/ 214856 h 318205"/>
                <a:gd name="connsiteX26" fmla="*/ 279281 w 611837"/>
                <a:gd name="connsiteY26" fmla="*/ 214856 h 318205"/>
                <a:gd name="connsiteX27" fmla="*/ 285579 w 611837"/>
                <a:gd name="connsiteY27" fmla="*/ 221154 h 318205"/>
                <a:gd name="connsiteX28" fmla="*/ 279281 w 611837"/>
                <a:gd name="connsiteY28" fmla="*/ 227452 h 318205"/>
                <a:gd name="connsiteX29" fmla="*/ 220947 w 611837"/>
                <a:gd name="connsiteY29" fmla="*/ 227452 h 318205"/>
                <a:gd name="connsiteX30" fmla="*/ 220947 w 611837"/>
                <a:gd name="connsiteY30" fmla="*/ 305609 h 318205"/>
                <a:gd name="connsiteX31" fmla="*/ 6298 w 611837"/>
                <a:gd name="connsiteY31" fmla="*/ 305609 h 318205"/>
                <a:gd name="connsiteX32" fmla="*/ 0 w 611837"/>
                <a:gd name="connsiteY32" fmla="*/ 311907 h 318205"/>
                <a:gd name="connsiteX33" fmla="*/ 6298 w 611837"/>
                <a:gd name="connsiteY33" fmla="*/ 318205 h 318205"/>
                <a:gd name="connsiteX34" fmla="*/ 605540 w 611837"/>
                <a:gd name="connsiteY34" fmla="*/ 318205 h 318205"/>
                <a:gd name="connsiteX35" fmla="*/ 611838 w 611837"/>
                <a:gd name="connsiteY35" fmla="*/ 311907 h 318205"/>
                <a:gd name="connsiteX36" fmla="*/ 605540 w 611837"/>
                <a:gd name="connsiteY36" fmla="*/ 306538 h 318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11837" h="318205">
                  <a:moveTo>
                    <a:pt x="605540" y="306538"/>
                  </a:moveTo>
                  <a:lnTo>
                    <a:pt x="389858" y="306538"/>
                  </a:lnTo>
                  <a:lnTo>
                    <a:pt x="389858" y="266892"/>
                  </a:lnTo>
                  <a:lnTo>
                    <a:pt x="331524" y="266892"/>
                  </a:lnTo>
                  <a:cubicBezTo>
                    <a:pt x="328426" y="266892"/>
                    <a:pt x="325226" y="263794"/>
                    <a:pt x="325226" y="260594"/>
                  </a:cubicBezTo>
                  <a:cubicBezTo>
                    <a:pt x="325226" y="257496"/>
                    <a:pt x="328323" y="254296"/>
                    <a:pt x="331524" y="254296"/>
                  </a:cubicBezTo>
                  <a:lnTo>
                    <a:pt x="389858" y="254296"/>
                  </a:lnTo>
                  <a:lnTo>
                    <a:pt x="389858" y="155283"/>
                  </a:lnTo>
                  <a:cubicBezTo>
                    <a:pt x="389858" y="153218"/>
                    <a:pt x="390891" y="151153"/>
                    <a:pt x="392955" y="150120"/>
                  </a:cubicBezTo>
                  <a:lnTo>
                    <a:pt x="482573" y="87553"/>
                  </a:lnTo>
                  <a:lnTo>
                    <a:pt x="513857" y="28186"/>
                  </a:lnTo>
                  <a:lnTo>
                    <a:pt x="486806" y="0"/>
                  </a:lnTo>
                  <a:lnTo>
                    <a:pt x="454490" y="59367"/>
                  </a:lnTo>
                  <a:cubicBezTo>
                    <a:pt x="454490" y="60399"/>
                    <a:pt x="453458" y="61432"/>
                    <a:pt x="452425" y="61432"/>
                  </a:cubicBezTo>
                  <a:lnTo>
                    <a:pt x="400286" y="95813"/>
                  </a:lnTo>
                  <a:cubicBezTo>
                    <a:pt x="399253" y="96845"/>
                    <a:pt x="398221" y="96845"/>
                    <a:pt x="397189" y="96845"/>
                  </a:cubicBezTo>
                  <a:lnTo>
                    <a:pt x="214752" y="96845"/>
                  </a:lnTo>
                  <a:cubicBezTo>
                    <a:pt x="213720" y="96845"/>
                    <a:pt x="212687" y="96845"/>
                    <a:pt x="211655" y="95813"/>
                  </a:cubicBezTo>
                  <a:lnTo>
                    <a:pt x="154353" y="62464"/>
                  </a:lnTo>
                  <a:cubicBezTo>
                    <a:pt x="153321" y="61432"/>
                    <a:pt x="152288" y="61432"/>
                    <a:pt x="152288" y="60399"/>
                  </a:cubicBezTo>
                  <a:lnTo>
                    <a:pt x="119972" y="207"/>
                  </a:lnTo>
                  <a:lnTo>
                    <a:pt x="91786" y="27257"/>
                  </a:lnTo>
                  <a:lnTo>
                    <a:pt x="123070" y="86624"/>
                  </a:lnTo>
                  <a:lnTo>
                    <a:pt x="217850" y="148158"/>
                  </a:lnTo>
                  <a:cubicBezTo>
                    <a:pt x="219915" y="149191"/>
                    <a:pt x="220947" y="151256"/>
                    <a:pt x="220947" y="153321"/>
                  </a:cubicBezTo>
                  <a:lnTo>
                    <a:pt x="220947" y="214856"/>
                  </a:lnTo>
                  <a:lnTo>
                    <a:pt x="279281" y="214856"/>
                  </a:lnTo>
                  <a:cubicBezTo>
                    <a:pt x="282379" y="214856"/>
                    <a:pt x="285579" y="217953"/>
                    <a:pt x="285579" y="221154"/>
                  </a:cubicBezTo>
                  <a:cubicBezTo>
                    <a:pt x="285579" y="224251"/>
                    <a:pt x="282482" y="227452"/>
                    <a:pt x="279281" y="227452"/>
                  </a:cubicBezTo>
                  <a:lnTo>
                    <a:pt x="220947" y="227452"/>
                  </a:lnTo>
                  <a:lnTo>
                    <a:pt x="220947" y="305609"/>
                  </a:lnTo>
                  <a:lnTo>
                    <a:pt x="6298" y="305609"/>
                  </a:lnTo>
                  <a:cubicBezTo>
                    <a:pt x="3201" y="305609"/>
                    <a:pt x="0" y="308707"/>
                    <a:pt x="0" y="311907"/>
                  </a:cubicBezTo>
                  <a:cubicBezTo>
                    <a:pt x="0" y="315005"/>
                    <a:pt x="3097" y="318205"/>
                    <a:pt x="6298" y="318205"/>
                  </a:cubicBezTo>
                  <a:lnTo>
                    <a:pt x="605540" y="318205"/>
                  </a:lnTo>
                  <a:cubicBezTo>
                    <a:pt x="608637" y="318205"/>
                    <a:pt x="611838" y="315108"/>
                    <a:pt x="611838" y="311907"/>
                  </a:cubicBezTo>
                  <a:cubicBezTo>
                    <a:pt x="611838" y="308603"/>
                    <a:pt x="608637" y="306538"/>
                    <a:pt x="605540" y="30653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0AD917AA-B624-C334-377D-00EA4AD56039}"/>
                </a:ext>
              </a:extLst>
            </p:cNvPr>
            <p:cNvSpPr/>
            <p:nvPr/>
          </p:nvSpPr>
          <p:spPr>
            <a:xfrm>
              <a:off x="2386050" y="5811004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6B6620C2-A009-B834-DFE5-0E6FCE4A27BE}"/>
                </a:ext>
              </a:extLst>
            </p:cNvPr>
            <p:cNvSpPr/>
            <p:nvPr/>
          </p:nvSpPr>
          <p:spPr>
            <a:xfrm>
              <a:off x="2386050" y="5863040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84A53D5E-FF60-B24F-370D-EA31EA1CE5DD}"/>
                </a:ext>
              </a:extLst>
            </p:cNvPr>
            <p:cNvSpPr/>
            <p:nvPr/>
          </p:nvSpPr>
          <p:spPr>
            <a:xfrm>
              <a:off x="2412172" y="5837022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7EF61C8A-4888-3D66-F221-73E88F9F43C3}"/>
                </a:ext>
              </a:extLst>
            </p:cNvPr>
            <p:cNvSpPr/>
            <p:nvPr/>
          </p:nvSpPr>
          <p:spPr>
            <a:xfrm>
              <a:off x="2360032" y="5837022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BD818B74-C8FA-47BF-43F5-2ED63897FEAD}"/>
                </a:ext>
              </a:extLst>
            </p:cNvPr>
            <p:cNvSpPr/>
            <p:nvPr/>
          </p:nvSpPr>
          <p:spPr>
            <a:xfrm>
              <a:off x="1930631" y="5902686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5B7138D7-7408-A7E9-3622-5551232C751E}"/>
                </a:ext>
              </a:extLst>
            </p:cNvPr>
            <p:cNvSpPr/>
            <p:nvPr/>
          </p:nvSpPr>
          <p:spPr>
            <a:xfrm>
              <a:off x="1930631" y="5954826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2C1158AA-F55A-A3BD-47D9-ECB04826210D}"/>
                </a:ext>
              </a:extLst>
            </p:cNvPr>
            <p:cNvSpPr/>
            <p:nvPr/>
          </p:nvSpPr>
          <p:spPr>
            <a:xfrm>
              <a:off x="1956752" y="5928704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CAF8BE18-2866-E3C6-16F5-5FCC8D925703}"/>
                </a:ext>
              </a:extLst>
            </p:cNvPr>
            <p:cNvSpPr/>
            <p:nvPr/>
          </p:nvSpPr>
          <p:spPr>
            <a:xfrm>
              <a:off x="1904613" y="5928704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8" name="Graphic 3">
            <a:extLst>
              <a:ext uri="{FF2B5EF4-FFF2-40B4-BE49-F238E27FC236}">
                <a16:creationId xmlns:a16="http://schemas.microsoft.com/office/drawing/2014/main" id="{0456D17E-F2FE-4266-DF17-086DCA54E7E6}"/>
              </a:ext>
            </a:extLst>
          </p:cNvPr>
          <p:cNvGrpSpPr/>
          <p:nvPr/>
        </p:nvGrpSpPr>
        <p:grpSpPr>
          <a:xfrm>
            <a:off x="10136905" y="4433918"/>
            <a:ext cx="653486" cy="667223"/>
            <a:chOff x="9730889" y="4373918"/>
            <a:chExt cx="599241" cy="611837"/>
          </a:xfrm>
          <a:solidFill>
            <a:srgbClr val="000000"/>
          </a:solidFill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765E404F-6F71-AC85-7D4F-2850E7C19E7A}"/>
                </a:ext>
              </a:extLst>
            </p:cNvPr>
            <p:cNvSpPr/>
            <p:nvPr/>
          </p:nvSpPr>
          <p:spPr>
            <a:xfrm>
              <a:off x="9809046" y="4387547"/>
              <a:ext cx="116668" cy="116668"/>
            </a:xfrm>
            <a:custGeom>
              <a:avLst/>
              <a:gdLst>
                <a:gd name="connsiteX0" fmla="*/ 58334 w 116668"/>
                <a:gd name="connsiteY0" fmla="*/ 116668 h 116668"/>
                <a:gd name="connsiteX1" fmla="*/ 116668 w 116668"/>
                <a:gd name="connsiteY1" fmla="*/ 58334 h 116668"/>
                <a:gd name="connsiteX2" fmla="*/ 58334 w 116668"/>
                <a:gd name="connsiteY2" fmla="*/ 0 h 116668"/>
                <a:gd name="connsiteX3" fmla="*/ 0 w 116668"/>
                <a:gd name="connsiteY3" fmla="*/ 58334 h 116668"/>
                <a:gd name="connsiteX4" fmla="*/ 58334 w 116668"/>
                <a:gd name="connsiteY4" fmla="*/ 116668 h 1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68" h="116668">
                  <a:moveTo>
                    <a:pt x="58334" y="116668"/>
                  </a:moveTo>
                  <a:cubicBezTo>
                    <a:pt x="90650" y="116668"/>
                    <a:pt x="116668" y="90650"/>
                    <a:pt x="116668" y="58334"/>
                  </a:cubicBezTo>
                  <a:cubicBezTo>
                    <a:pt x="116668" y="26018"/>
                    <a:pt x="90650" y="0"/>
                    <a:pt x="58334" y="0"/>
                  </a:cubicBezTo>
                  <a:cubicBezTo>
                    <a:pt x="26018" y="0"/>
                    <a:pt x="0" y="26018"/>
                    <a:pt x="0" y="58334"/>
                  </a:cubicBezTo>
                  <a:cubicBezTo>
                    <a:pt x="0" y="90547"/>
                    <a:pt x="26018" y="116668"/>
                    <a:pt x="58334" y="11666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D3CAE832-9BFF-C76D-EDD9-DFB1CC3E142F}"/>
                </a:ext>
              </a:extLst>
            </p:cNvPr>
            <p:cNvSpPr/>
            <p:nvPr/>
          </p:nvSpPr>
          <p:spPr>
            <a:xfrm>
              <a:off x="9730889" y="4517740"/>
              <a:ext cx="273293" cy="448088"/>
            </a:xfrm>
            <a:custGeom>
              <a:avLst/>
              <a:gdLst>
                <a:gd name="connsiteX0" fmla="*/ 136492 w 273293"/>
                <a:gd name="connsiteY0" fmla="*/ 0 h 448088"/>
                <a:gd name="connsiteX1" fmla="*/ 0 w 273293"/>
                <a:gd name="connsiteY1" fmla="*/ 136492 h 448088"/>
                <a:gd name="connsiteX2" fmla="*/ 0 w 273293"/>
                <a:gd name="connsiteY2" fmla="*/ 325123 h 448088"/>
                <a:gd name="connsiteX3" fmla="*/ 39544 w 273293"/>
                <a:gd name="connsiteY3" fmla="*/ 325123 h 448088"/>
                <a:gd name="connsiteX4" fmla="*/ 39544 w 273293"/>
                <a:gd name="connsiteY4" fmla="*/ 202156 h 448088"/>
                <a:gd name="connsiteX5" fmla="*/ 45841 w 273293"/>
                <a:gd name="connsiteY5" fmla="*/ 195858 h 448088"/>
                <a:gd name="connsiteX6" fmla="*/ 52139 w 273293"/>
                <a:gd name="connsiteY6" fmla="*/ 202156 h 448088"/>
                <a:gd name="connsiteX7" fmla="*/ 52139 w 273293"/>
                <a:gd name="connsiteY7" fmla="*/ 448089 h 448088"/>
                <a:gd name="connsiteX8" fmla="*/ 130297 w 273293"/>
                <a:gd name="connsiteY8" fmla="*/ 448089 h 448088"/>
                <a:gd name="connsiteX9" fmla="*/ 130297 w 273293"/>
                <a:gd name="connsiteY9" fmla="*/ 280314 h 448088"/>
                <a:gd name="connsiteX10" fmla="*/ 136595 w 273293"/>
                <a:gd name="connsiteY10" fmla="*/ 274016 h 448088"/>
                <a:gd name="connsiteX11" fmla="*/ 142893 w 273293"/>
                <a:gd name="connsiteY11" fmla="*/ 280314 h 448088"/>
                <a:gd name="connsiteX12" fmla="*/ 142893 w 273293"/>
                <a:gd name="connsiteY12" fmla="*/ 448089 h 448088"/>
                <a:gd name="connsiteX13" fmla="*/ 221050 w 273293"/>
                <a:gd name="connsiteY13" fmla="*/ 448089 h 448088"/>
                <a:gd name="connsiteX14" fmla="*/ 221050 w 273293"/>
                <a:gd name="connsiteY14" fmla="*/ 332453 h 448088"/>
                <a:gd name="connsiteX15" fmla="*/ 221050 w 273293"/>
                <a:gd name="connsiteY15" fmla="*/ 332453 h 448088"/>
                <a:gd name="connsiteX16" fmla="*/ 221050 w 273293"/>
                <a:gd name="connsiteY16" fmla="*/ 332453 h 448088"/>
                <a:gd name="connsiteX17" fmla="*/ 221050 w 273293"/>
                <a:gd name="connsiteY17" fmla="*/ 202156 h 448088"/>
                <a:gd name="connsiteX18" fmla="*/ 227349 w 273293"/>
                <a:gd name="connsiteY18" fmla="*/ 195858 h 448088"/>
                <a:gd name="connsiteX19" fmla="*/ 233646 w 273293"/>
                <a:gd name="connsiteY19" fmla="*/ 202156 h 448088"/>
                <a:gd name="connsiteX20" fmla="*/ 233646 w 273293"/>
                <a:gd name="connsiteY20" fmla="*/ 326155 h 448088"/>
                <a:gd name="connsiteX21" fmla="*/ 273293 w 273293"/>
                <a:gd name="connsiteY21" fmla="*/ 326155 h 448088"/>
                <a:gd name="connsiteX22" fmla="*/ 273293 w 273293"/>
                <a:gd name="connsiteY22" fmla="*/ 136492 h 448088"/>
                <a:gd name="connsiteX23" fmla="*/ 136492 w 273293"/>
                <a:gd name="connsiteY23" fmla="*/ 0 h 448088"/>
                <a:gd name="connsiteX24" fmla="*/ 148984 w 273293"/>
                <a:gd name="connsiteY24" fmla="*/ 228174 h 448088"/>
                <a:gd name="connsiteX25" fmla="*/ 122966 w 273293"/>
                <a:gd name="connsiteY25" fmla="*/ 228174 h 448088"/>
                <a:gd name="connsiteX26" fmla="*/ 122966 w 273293"/>
                <a:gd name="connsiteY26" fmla="*/ 202156 h 448088"/>
                <a:gd name="connsiteX27" fmla="*/ 148984 w 273293"/>
                <a:gd name="connsiteY27" fmla="*/ 202156 h 448088"/>
                <a:gd name="connsiteX28" fmla="*/ 148984 w 273293"/>
                <a:gd name="connsiteY28" fmla="*/ 228174 h 448088"/>
                <a:gd name="connsiteX29" fmla="*/ 148984 w 273293"/>
                <a:gd name="connsiteY29" fmla="*/ 176138 h 448088"/>
                <a:gd name="connsiteX30" fmla="*/ 122966 w 273293"/>
                <a:gd name="connsiteY30" fmla="*/ 176138 h 448088"/>
                <a:gd name="connsiteX31" fmla="*/ 122966 w 273293"/>
                <a:gd name="connsiteY31" fmla="*/ 150120 h 448088"/>
                <a:gd name="connsiteX32" fmla="*/ 148984 w 273293"/>
                <a:gd name="connsiteY32" fmla="*/ 150120 h 448088"/>
                <a:gd name="connsiteX33" fmla="*/ 148984 w 273293"/>
                <a:gd name="connsiteY33" fmla="*/ 176138 h 448088"/>
                <a:gd name="connsiteX34" fmla="*/ 148984 w 273293"/>
                <a:gd name="connsiteY34" fmla="*/ 123999 h 448088"/>
                <a:gd name="connsiteX35" fmla="*/ 122966 w 273293"/>
                <a:gd name="connsiteY35" fmla="*/ 123999 h 448088"/>
                <a:gd name="connsiteX36" fmla="*/ 122966 w 273293"/>
                <a:gd name="connsiteY36" fmla="*/ 97981 h 448088"/>
                <a:gd name="connsiteX37" fmla="*/ 148984 w 273293"/>
                <a:gd name="connsiteY37" fmla="*/ 97981 h 448088"/>
                <a:gd name="connsiteX38" fmla="*/ 148984 w 273293"/>
                <a:gd name="connsiteY38" fmla="*/ 123999 h 44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73293" h="448088">
                  <a:moveTo>
                    <a:pt x="136492" y="0"/>
                  </a:moveTo>
                  <a:cubicBezTo>
                    <a:pt x="61432" y="0"/>
                    <a:pt x="0" y="61535"/>
                    <a:pt x="0" y="136492"/>
                  </a:cubicBezTo>
                  <a:lnTo>
                    <a:pt x="0" y="325123"/>
                  </a:lnTo>
                  <a:lnTo>
                    <a:pt x="39544" y="325123"/>
                  </a:lnTo>
                  <a:lnTo>
                    <a:pt x="39544" y="202156"/>
                  </a:lnTo>
                  <a:cubicBezTo>
                    <a:pt x="39544" y="199059"/>
                    <a:pt x="42641" y="195858"/>
                    <a:pt x="45841" y="195858"/>
                  </a:cubicBezTo>
                  <a:cubicBezTo>
                    <a:pt x="49042" y="195858"/>
                    <a:pt x="52139" y="198956"/>
                    <a:pt x="52139" y="202156"/>
                  </a:cubicBezTo>
                  <a:lnTo>
                    <a:pt x="52139" y="448089"/>
                  </a:lnTo>
                  <a:lnTo>
                    <a:pt x="130297" y="448089"/>
                  </a:lnTo>
                  <a:lnTo>
                    <a:pt x="130297" y="280314"/>
                  </a:lnTo>
                  <a:cubicBezTo>
                    <a:pt x="130297" y="277216"/>
                    <a:pt x="133394" y="274016"/>
                    <a:pt x="136595" y="274016"/>
                  </a:cubicBezTo>
                  <a:cubicBezTo>
                    <a:pt x="139693" y="274016"/>
                    <a:pt x="142893" y="277113"/>
                    <a:pt x="142893" y="280314"/>
                  </a:cubicBezTo>
                  <a:lnTo>
                    <a:pt x="142893" y="448089"/>
                  </a:lnTo>
                  <a:lnTo>
                    <a:pt x="221050" y="448089"/>
                  </a:lnTo>
                  <a:lnTo>
                    <a:pt x="221050" y="332453"/>
                  </a:lnTo>
                  <a:lnTo>
                    <a:pt x="221050" y="332453"/>
                  </a:lnTo>
                  <a:lnTo>
                    <a:pt x="221050" y="332453"/>
                  </a:lnTo>
                  <a:lnTo>
                    <a:pt x="221050" y="202156"/>
                  </a:lnTo>
                  <a:cubicBezTo>
                    <a:pt x="221050" y="199059"/>
                    <a:pt x="224148" y="195858"/>
                    <a:pt x="227349" y="195858"/>
                  </a:cubicBezTo>
                  <a:cubicBezTo>
                    <a:pt x="230446" y="195858"/>
                    <a:pt x="233646" y="198956"/>
                    <a:pt x="233646" y="202156"/>
                  </a:cubicBezTo>
                  <a:lnTo>
                    <a:pt x="233646" y="326155"/>
                  </a:lnTo>
                  <a:lnTo>
                    <a:pt x="273293" y="326155"/>
                  </a:lnTo>
                  <a:lnTo>
                    <a:pt x="273293" y="136492"/>
                  </a:lnTo>
                  <a:cubicBezTo>
                    <a:pt x="272983" y="61432"/>
                    <a:pt x="211552" y="0"/>
                    <a:pt x="136492" y="0"/>
                  </a:cubicBezTo>
                  <a:close/>
                  <a:moveTo>
                    <a:pt x="148984" y="228174"/>
                  </a:moveTo>
                  <a:lnTo>
                    <a:pt x="122966" y="228174"/>
                  </a:lnTo>
                  <a:lnTo>
                    <a:pt x="122966" y="202156"/>
                  </a:lnTo>
                  <a:lnTo>
                    <a:pt x="148984" y="202156"/>
                  </a:lnTo>
                  <a:lnTo>
                    <a:pt x="148984" y="228174"/>
                  </a:lnTo>
                  <a:close/>
                  <a:moveTo>
                    <a:pt x="148984" y="176138"/>
                  </a:moveTo>
                  <a:lnTo>
                    <a:pt x="122966" y="176138"/>
                  </a:lnTo>
                  <a:lnTo>
                    <a:pt x="122966" y="150120"/>
                  </a:lnTo>
                  <a:lnTo>
                    <a:pt x="148984" y="150120"/>
                  </a:lnTo>
                  <a:lnTo>
                    <a:pt x="148984" y="176138"/>
                  </a:lnTo>
                  <a:close/>
                  <a:moveTo>
                    <a:pt x="148984" y="123999"/>
                  </a:moveTo>
                  <a:lnTo>
                    <a:pt x="122966" y="123999"/>
                  </a:lnTo>
                  <a:lnTo>
                    <a:pt x="122966" y="97981"/>
                  </a:lnTo>
                  <a:lnTo>
                    <a:pt x="148984" y="97981"/>
                  </a:lnTo>
                  <a:lnTo>
                    <a:pt x="148984" y="123999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F95BA443-31A7-8BC5-B4E6-154E943BD23E}"/>
                </a:ext>
              </a:extLst>
            </p:cNvPr>
            <p:cNvSpPr/>
            <p:nvPr/>
          </p:nvSpPr>
          <p:spPr>
            <a:xfrm>
              <a:off x="10016468" y="4373918"/>
              <a:ext cx="313662" cy="611837"/>
            </a:xfrm>
            <a:custGeom>
              <a:avLst/>
              <a:gdLst>
                <a:gd name="connsiteX0" fmla="*/ 223012 w 313662"/>
                <a:gd name="connsiteY0" fmla="*/ 89618 h 611837"/>
                <a:gd name="connsiteX1" fmla="*/ 6299 w 313662"/>
                <a:gd name="connsiteY1" fmla="*/ 0 h 611837"/>
                <a:gd name="connsiteX2" fmla="*/ 0 w 313662"/>
                <a:gd name="connsiteY2" fmla="*/ 6298 h 611837"/>
                <a:gd name="connsiteX3" fmla="*/ 6299 w 313662"/>
                <a:gd name="connsiteY3" fmla="*/ 12596 h 611837"/>
                <a:gd name="connsiteX4" fmla="*/ 300137 w 313662"/>
                <a:gd name="connsiteY4" fmla="*/ 306435 h 611837"/>
                <a:gd name="connsiteX5" fmla="*/ 7331 w 313662"/>
                <a:gd name="connsiteY5" fmla="*/ 599242 h 611837"/>
                <a:gd name="connsiteX6" fmla="*/ 1033 w 313662"/>
                <a:gd name="connsiteY6" fmla="*/ 605539 h 611837"/>
                <a:gd name="connsiteX7" fmla="*/ 7331 w 313662"/>
                <a:gd name="connsiteY7" fmla="*/ 611838 h 611837"/>
                <a:gd name="connsiteX8" fmla="*/ 224045 w 313662"/>
                <a:gd name="connsiteY8" fmla="*/ 522220 h 611837"/>
                <a:gd name="connsiteX9" fmla="*/ 313662 w 313662"/>
                <a:gd name="connsiteY9" fmla="*/ 305506 h 611837"/>
                <a:gd name="connsiteX10" fmla="*/ 223012 w 313662"/>
                <a:gd name="connsiteY10" fmla="*/ 89618 h 61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662" h="611837">
                  <a:moveTo>
                    <a:pt x="223012" y="89618"/>
                  </a:moveTo>
                  <a:cubicBezTo>
                    <a:pt x="165711" y="32316"/>
                    <a:pt x="88586" y="0"/>
                    <a:pt x="6299" y="0"/>
                  </a:cubicBezTo>
                  <a:cubicBezTo>
                    <a:pt x="3201" y="0"/>
                    <a:pt x="0" y="3097"/>
                    <a:pt x="0" y="6298"/>
                  </a:cubicBezTo>
                  <a:cubicBezTo>
                    <a:pt x="0" y="9395"/>
                    <a:pt x="3098" y="12596"/>
                    <a:pt x="6299" y="12596"/>
                  </a:cubicBezTo>
                  <a:cubicBezTo>
                    <a:pt x="168911" y="13629"/>
                    <a:pt x="300137" y="144958"/>
                    <a:pt x="300137" y="306435"/>
                  </a:cubicBezTo>
                  <a:cubicBezTo>
                    <a:pt x="300137" y="468015"/>
                    <a:pt x="168808" y="599242"/>
                    <a:pt x="7331" y="599242"/>
                  </a:cubicBezTo>
                  <a:cubicBezTo>
                    <a:pt x="4233" y="599242"/>
                    <a:pt x="1033" y="602339"/>
                    <a:pt x="1033" y="605539"/>
                  </a:cubicBezTo>
                  <a:cubicBezTo>
                    <a:pt x="1033" y="608637"/>
                    <a:pt x="4130" y="611838"/>
                    <a:pt x="7331" y="611838"/>
                  </a:cubicBezTo>
                  <a:cubicBezTo>
                    <a:pt x="88586" y="611838"/>
                    <a:pt x="165711" y="579521"/>
                    <a:pt x="224045" y="522220"/>
                  </a:cubicBezTo>
                  <a:cubicBezTo>
                    <a:pt x="282379" y="464918"/>
                    <a:pt x="313662" y="387793"/>
                    <a:pt x="313662" y="305506"/>
                  </a:cubicBezTo>
                  <a:cubicBezTo>
                    <a:pt x="313662" y="223218"/>
                    <a:pt x="281346" y="147952"/>
                    <a:pt x="223012" y="8961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4C11464D-3BD4-AD83-8306-13065D255838}"/>
                </a:ext>
              </a:extLst>
            </p:cNvPr>
            <p:cNvSpPr/>
            <p:nvPr/>
          </p:nvSpPr>
          <p:spPr>
            <a:xfrm>
              <a:off x="10036188" y="4445778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DBAC0F67-3ABC-5359-BCE8-A0482D3BD695}"/>
                </a:ext>
              </a:extLst>
            </p:cNvPr>
            <p:cNvSpPr/>
            <p:nvPr/>
          </p:nvSpPr>
          <p:spPr>
            <a:xfrm>
              <a:off x="10036188" y="4876212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C291403C-8BDA-BBB4-8D46-254FB2F10B92}"/>
                </a:ext>
              </a:extLst>
            </p:cNvPr>
            <p:cNvSpPr/>
            <p:nvPr/>
          </p:nvSpPr>
          <p:spPr>
            <a:xfrm rot="-2700000">
              <a:off x="10187883" y="4508400"/>
              <a:ext cx="26017" cy="26017"/>
            </a:xfrm>
            <a:custGeom>
              <a:avLst/>
              <a:gdLst>
                <a:gd name="connsiteX0" fmla="*/ 0 w 26017"/>
                <a:gd name="connsiteY0" fmla="*/ 0 h 26017"/>
                <a:gd name="connsiteX1" fmla="*/ 26018 w 26017"/>
                <a:gd name="connsiteY1" fmla="*/ 0 h 26017"/>
                <a:gd name="connsiteX2" fmla="*/ 26018 w 26017"/>
                <a:gd name="connsiteY2" fmla="*/ 26018 h 26017"/>
                <a:gd name="connsiteX3" fmla="*/ 0 w 26017"/>
                <a:gd name="connsiteY3" fmla="*/ 26018 h 2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7" h="26017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176A5A51-C450-5A0C-5425-DB99339A3F9C}"/>
                </a:ext>
              </a:extLst>
            </p:cNvPr>
            <p:cNvSpPr/>
            <p:nvPr/>
          </p:nvSpPr>
          <p:spPr>
            <a:xfrm>
              <a:off x="10251973" y="4660530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9 w 26018"/>
                <a:gd name="connsiteY1" fmla="*/ 0 h 26018"/>
                <a:gd name="connsiteX2" fmla="*/ 26019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9" y="0"/>
                  </a:lnTo>
                  <a:lnTo>
                    <a:pt x="26019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48A1B01D-6ECF-C46D-21F5-53E628D34555}"/>
                </a:ext>
              </a:extLst>
            </p:cNvPr>
            <p:cNvSpPr/>
            <p:nvPr/>
          </p:nvSpPr>
          <p:spPr>
            <a:xfrm rot="-2700000">
              <a:off x="10188238" y="4812707"/>
              <a:ext cx="26017" cy="26017"/>
            </a:xfrm>
            <a:custGeom>
              <a:avLst/>
              <a:gdLst>
                <a:gd name="connsiteX0" fmla="*/ 0 w 26017"/>
                <a:gd name="connsiteY0" fmla="*/ 0 h 26017"/>
                <a:gd name="connsiteX1" fmla="*/ 26018 w 26017"/>
                <a:gd name="connsiteY1" fmla="*/ 0 h 26017"/>
                <a:gd name="connsiteX2" fmla="*/ 26018 w 26017"/>
                <a:gd name="connsiteY2" fmla="*/ 26018 h 26017"/>
                <a:gd name="connsiteX3" fmla="*/ 0 w 26017"/>
                <a:gd name="connsiteY3" fmla="*/ 26018 h 2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7" h="26017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5B92E714-A707-DCD9-92CA-034498ACC539}"/>
                </a:ext>
              </a:extLst>
            </p:cNvPr>
            <p:cNvSpPr/>
            <p:nvPr/>
          </p:nvSpPr>
          <p:spPr>
            <a:xfrm>
              <a:off x="10056011" y="4530233"/>
              <a:ext cx="91481" cy="196064"/>
            </a:xfrm>
            <a:custGeom>
              <a:avLst/>
              <a:gdLst>
                <a:gd name="connsiteX0" fmla="*/ 19823 w 91481"/>
                <a:gd name="connsiteY0" fmla="*/ 0 h 196064"/>
                <a:gd name="connsiteX1" fmla="*/ 12493 w 91481"/>
                <a:gd name="connsiteY1" fmla="*/ 6298 h 196064"/>
                <a:gd name="connsiteX2" fmla="*/ 0 w 91481"/>
                <a:gd name="connsiteY2" fmla="*/ 149087 h 196064"/>
                <a:gd name="connsiteX3" fmla="*/ 3097 w 91481"/>
                <a:gd name="connsiteY3" fmla="*/ 155386 h 196064"/>
                <a:gd name="connsiteX4" fmla="*/ 81255 w 91481"/>
                <a:gd name="connsiteY4" fmla="*/ 195032 h 196064"/>
                <a:gd name="connsiteX5" fmla="*/ 84352 w 91481"/>
                <a:gd name="connsiteY5" fmla="*/ 196065 h 196064"/>
                <a:gd name="connsiteX6" fmla="*/ 90651 w 91481"/>
                <a:gd name="connsiteY6" fmla="*/ 192967 h 196064"/>
                <a:gd name="connsiteX7" fmla="*/ 87553 w 91481"/>
                <a:gd name="connsiteY7" fmla="*/ 184604 h 196064"/>
                <a:gd name="connsiteX8" fmla="*/ 13525 w 91481"/>
                <a:gd name="connsiteY8" fmla="*/ 147126 h 196064"/>
                <a:gd name="connsiteX9" fmla="*/ 26018 w 91481"/>
                <a:gd name="connsiteY9" fmla="*/ 8569 h 196064"/>
                <a:gd name="connsiteX10" fmla="*/ 19823 w 91481"/>
                <a:gd name="connsiteY10" fmla="*/ 0 h 19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81" h="196064">
                  <a:moveTo>
                    <a:pt x="19823" y="0"/>
                  </a:moveTo>
                  <a:cubicBezTo>
                    <a:pt x="16726" y="0"/>
                    <a:pt x="13525" y="2065"/>
                    <a:pt x="12493" y="6298"/>
                  </a:cubicBezTo>
                  <a:lnTo>
                    <a:pt x="0" y="149087"/>
                  </a:lnTo>
                  <a:cubicBezTo>
                    <a:pt x="0" y="152185"/>
                    <a:pt x="1033" y="154250"/>
                    <a:pt x="3097" y="155386"/>
                  </a:cubicBezTo>
                  <a:lnTo>
                    <a:pt x="81255" y="195032"/>
                  </a:lnTo>
                  <a:cubicBezTo>
                    <a:pt x="82288" y="195032"/>
                    <a:pt x="83320" y="196065"/>
                    <a:pt x="84352" y="196065"/>
                  </a:cubicBezTo>
                  <a:cubicBezTo>
                    <a:pt x="86417" y="196065"/>
                    <a:pt x="89514" y="195032"/>
                    <a:pt x="90651" y="192967"/>
                  </a:cubicBezTo>
                  <a:cubicBezTo>
                    <a:pt x="92716" y="189870"/>
                    <a:pt x="90651" y="185637"/>
                    <a:pt x="87553" y="184604"/>
                  </a:cubicBezTo>
                  <a:lnTo>
                    <a:pt x="13525" y="147126"/>
                  </a:lnTo>
                  <a:lnTo>
                    <a:pt x="26018" y="8569"/>
                  </a:lnTo>
                  <a:cubicBezTo>
                    <a:pt x="26018" y="4130"/>
                    <a:pt x="23953" y="1032"/>
                    <a:pt x="19823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0" name="Graphic 3">
            <a:extLst>
              <a:ext uri="{FF2B5EF4-FFF2-40B4-BE49-F238E27FC236}">
                <a16:creationId xmlns:a16="http://schemas.microsoft.com/office/drawing/2014/main" id="{3852DC43-9EF6-A7AB-60F7-CBDC6C26CC70}"/>
              </a:ext>
            </a:extLst>
          </p:cNvPr>
          <p:cNvGrpSpPr/>
          <p:nvPr/>
        </p:nvGrpSpPr>
        <p:grpSpPr>
          <a:xfrm>
            <a:off x="8711709" y="4448780"/>
            <a:ext cx="639862" cy="638624"/>
            <a:chOff x="8423997" y="4387547"/>
            <a:chExt cx="586748" cy="585612"/>
          </a:xfrm>
          <a:solidFill>
            <a:srgbClr val="000000"/>
          </a:solidFill>
        </p:grpSpPr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A6E0B0B1-B8BD-74D3-5001-FDF90A812297}"/>
                </a:ext>
              </a:extLst>
            </p:cNvPr>
            <p:cNvSpPr/>
            <p:nvPr/>
          </p:nvSpPr>
          <p:spPr>
            <a:xfrm>
              <a:off x="8502258" y="4582373"/>
              <a:ext cx="273293" cy="390787"/>
            </a:xfrm>
            <a:custGeom>
              <a:avLst/>
              <a:gdLst>
                <a:gd name="connsiteX0" fmla="*/ 136492 w 273293"/>
                <a:gd name="connsiteY0" fmla="*/ 0 h 390787"/>
                <a:gd name="connsiteX1" fmla="*/ 0 w 273293"/>
                <a:gd name="connsiteY1" fmla="*/ 136492 h 390787"/>
                <a:gd name="connsiteX2" fmla="*/ 0 w 273293"/>
                <a:gd name="connsiteY2" fmla="*/ 272983 h 390787"/>
                <a:gd name="connsiteX3" fmla="*/ 39544 w 273293"/>
                <a:gd name="connsiteY3" fmla="*/ 272983 h 390787"/>
                <a:gd name="connsiteX4" fmla="*/ 39544 w 273293"/>
                <a:gd name="connsiteY4" fmla="*/ 201124 h 390787"/>
                <a:gd name="connsiteX5" fmla="*/ 45841 w 273293"/>
                <a:gd name="connsiteY5" fmla="*/ 194826 h 390787"/>
                <a:gd name="connsiteX6" fmla="*/ 52139 w 273293"/>
                <a:gd name="connsiteY6" fmla="*/ 201124 h 390787"/>
                <a:gd name="connsiteX7" fmla="*/ 52139 w 273293"/>
                <a:gd name="connsiteY7" fmla="*/ 389755 h 390787"/>
                <a:gd name="connsiteX8" fmla="*/ 130297 w 273293"/>
                <a:gd name="connsiteY8" fmla="*/ 389755 h 390787"/>
                <a:gd name="connsiteX9" fmla="*/ 130297 w 273293"/>
                <a:gd name="connsiteY9" fmla="*/ 280314 h 390787"/>
                <a:gd name="connsiteX10" fmla="*/ 136595 w 273293"/>
                <a:gd name="connsiteY10" fmla="*/ 274016 h 390787"/>
                <a:gd name="connsiteX11" fmla="*/ 142893 w 273293"/>
                <a:gd name="connsiteY11" fmla="*/ 280314 h 390787"/>
                <a:gd name="connsiteX12" fmla="*/ 142893 w 273293"/>
                <a:gd name="connsiteY12" fmla="*/ 390787 h 390787"/>
                <a:gd name="connsiteX13" fmla="*/ 221050 w 273293"/>
                <a:gd name="connsiteY13" fmla="*/ 390787 h 390787"/>
                <a:gd name="connsiteX14" fmla="*/ 221050 w 273293"/>
                <a:gd name="connsiteY14" fmla="*/ 202156 h 390787"/>
                <a:gd name="connsiteX15" fmla="*/ 227349 w 273293"/>
                <a:gd name="connsiteY15" fmla="*/ 195858 h 390787"/>
                <a:gd name="connsiteX16" fmla="*/ 233646 w 273293"/>
                <a:gd name="connsiteY16" fmla="*/ 202156 h 390787"/>
                <a:gd name="connsiteX17" fmla="*/ 233646 w 273293"/>
                <a:gd name="connsiteY17" fmla="*/ 274016 h 390787"/>
                <a:gd name="connsiteX18" fmla="*/ 273293 w 273293"/>
                <a:gd name="connsiteY18" fmla="*/ 274016 h 390787"/>
                <a:gd name="connsiteX19" fmla="*/ 273293 w 273293"/>
                <a:gd name="connsiteY19" fmla="*/ 137524 h 390787"/>
                <a:gd name="connsiteX20" fmla="*/ 136492 w 273293"/>
                <a:gd name="connsiteY20" fmla="*/ 0 h 390787"/>
                <a:gd name="connsiteX21" fmla="*/ 150017 w 273293"/>
                <a:gd name="connsiteY21" fmla="*/ 202156 h 390787"/>
                <a:gd name="connsiteX22" fmla="*/ 123999 w 273293"/>
                <a:gd name="connsiteY22" fmla="*/ 202156 h 390787"/>
                <a:gd name="connsiteX23" fmla="*/ 123999 w 273293"/>
                <a:gd name="connsiteY23" fmla="*/ 176138 h 390787"/>
                <a:gd name="connsiteX24" fmla="*/ 150017 w 273293"/>
                <a:gd name="connsiteY24" fmla="*/ 176138 h 390787"/>
                <a:gd name="connsiteX25" fmla="*/ 150017 w 273293"/>
                <a:gd name="connsiteY25" fmla="*/ 202156 h 390787"/>
                <a:gd name="connsiteX26" fmla="*/ 150017 w 273293"/>
                <a:gd name="connsiteY26" fmla="*/ 150017 h 390787"/>
                <a:gd name="connsiteX27" fmla="*/ 123999 w 273293"/>
                <a:gd name="connsiteY27" fmla="*/ 150017 h 390787"/>
                <a:gd name="connsiteX28" fmla="*/ 123999 w 273293"/>
                <a:gd name="connsiteY28" fmla="*/ 123999 h 390787"/>
                <a:gd name="connsiteX29" fmla="*/ 150017 w 273293"/>
                <a:gd name="connsiteY29" fmla="*/ 123999 h 390787"/>
                <a:gd name="connsiteX30" fmla="*/ 150017 w 273293"/>
                <a:gd name="connsiteY30" fmla="*/ 150017 h 390787"/>
                <a:gd name="connsiteX31" fmla="*/ 150017 w 273293"/>
                <a:gd name="connsiteY31" fmla="*/ 97878 h 390787"/>
                <a:gd name="connsiteX32" fmla="*/ 123999 w 273293"/>
                <a:gd name="connsiteY32" fmla="*/ 97878 h 390787"/>
                <a:gd name="connsiteX33" fmla="*/ 123999 w 273293"/>
                <a:gd name="connsiteY33" fmla="*/ 71859 h 390787"/>
                <a:gd name="connsiteX34" fmla="*/ 150017 w 273293"/>
                <a:gd name="connsiteY34" fmla="*/ 71859 h 390787"/>
                <a:gd name="connsiteX35" fmla="*/ 150017 w 273293"/>
                <a:gd name="connsiteY35" fmla="*/ 97878 h 39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3293" h="390787">
                  <a:moveTo>
                    <a:pt x="136492" y="0"/>
                  </a:moveTo>
                  <a:cubicBezTo>
                    <a:pt x="61432" y="0"/>
                    <a:pt x="0" y="61535"/>
                    <a:pt x="0" y="136492"/>
                  </a:cubicBezTo>
                  <a:lnTo>
                    <a:pt x="0" y="272983"/>
                  </a:lnTo>
                  <a:lnTo>
                    <a:pt x="39544" y="272983"/>
                  </a:lnTo>
                  <a:lnTo>
                    <a:pt x="39544" y="201124"/>
                  </a:lnTo>
                  <a:cubicBezTo>
                    <a:pt x="39544" y="198026"/>
                    <a:pt x="42641" y="194826"/>
                    <a:pt x="45841" y="194826"/>
                  </a:cubicBezTo>
                  <a:cubicBezTo>
                    <a:pt x="48939" y="194826"/>
                    <a:pt x="52139" y="197923"/>
                    <a:pt x="52139" y="201124"/>
                  </a:cubicBezTo>
                  <a:lnTo>
                    <a:pt x="52139" y="389755"/>
                  </a:lnTo>
                  <a:lnTo>
                    <a:pt x="130297" y="389755"/>
                  </a:lnTo>
                  <a:lnTo>
                    <a:pt x="130297" y="280314"/>
                  </a:lnTo>
                  <a:cubicBezTo>
                    <a:pt x="130297" y="277216"/>
                    <a:pt x="133394" y="274016"/>
                    <a:pt x="136595" y="274016"/>
                  </a:cubicBezTo>
                  <a:cubicBezTo>
                    <a:pt x="139693" y="274016"/>
                    <a:pt x="142893" y="277113"/>
                    <a:pt x="142893" y="280314"/>
                  </a:cubicBezTo>
                  <a:lnTo>
                    <a:pt x="142893" y="390787"/>
                  </a:lnTo>
                  <a:lnTo>
                    <a:pt x="221050" y="390787"/>
                  </a:lnTo>
                  <a:lnTo>
                    <a:pt x="221050" y="202156"/>
                  </a:lnTo>
                  <a:cubicBezTo>
                    <a:pt x="221050" y="199059"/>
                    <a:pt x="224148" y="195858"/>
                    <a:pt x="227349" y="195858"/>
                  </a:cubicBezTo>
                  <a:cubicBezTo>
                    <a:pt x="230446" y="195858"/>
                    <a:pt x="233646" y="198955"/>
                    <a:pt x="233646" y="202156"/>
                  </a:cubicBezTo>
                  <a:lnTo>
                    <a:pt x="233646" y="274016"/>
                  </a:lnTo>
                  <a:lnTo>
                    <a:pt x="273293" y="274016"/>
                  </a:lnTo>
                  <a:lnTo>
                    <a:pt x="273293" y="137524"/>
                  </a:lnTo>
                  <a:cubicBezTo>
                    <a:pt x="272983" y="61432"/>
                    <a:pt x="211552" y="0"/>
                    <a:pt x="136492" y="0"/>
                  </a:cubicBezTo>
                  <a:close/>
                  <a:moveTo>
                    <a:pt x="150017" y="202156"/>
                  </a:moveTo>
                  <a:lnTo>
                    <a:pt x="123999" y="202156"/>
                  </a:lnTo>
                  <a:lnTo>
                    <a:pt x="123999" y="176138"/>
                  </a:lnTo>
                  <a:lnTo>
                    <a:pt x="150017" y="176138"/>
                  </a:lnTo>
                  <a:lnTo>
                    <a:pt x="150017" y="202156"/>
                  </a:lnTo>
                  <a:close/>
                  <a:moveTo>
                    <a:pt x="150017" y="150017"/>
                  </a:moveTo>
                  <a:lnTo>
                    <a:pt x="123999" y="150017"/>
                  </a:lnTo>
                  <a:lnTo>
                    <a:pt x="123999" y="123999"/>
                  </a:lnTo>
                  <a:lnTo>
                    <a:pt x="150017" y="123999"/>
                  </a:lnTo>
                  <a:lnTo>
                    <a:pt x="150017" y="150017"/>
                  </a:lnTo>
                  <a:close/>
                  <a:moveTo>
                    <a:pt x="150017" y="97878"/>
                  </a:moveTo>
                  <a:lnTo>
                    <a:pt x="123999" y="97878"/>
                  </a:lnTo>
                  <a:lnTo>
                    <a:pt x="123999" y="71859"/>
                  </a:lnTo>
                  <a:lnTo>
                    <a:pt x="150017" y="71859"/>
                  </a:lnTo>
                  <a:lnTo>
                    <a:pt x="150017" y="9787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EDCD374F-942D-AABC-38A1-3A5021F49661}"/>
                </a:ext>
              </a:extLst>
            </p:cNvPr>
            <p:cNvSpPr/>
            <p:nvPr/>
          </p:nvSpPr>
          <p:spPr>
            <a:xfrm>
              <a:off x="8580415" y="4453108"/>
              <a:ext cx="116668" cy="116668"/>
            </a:xfrm>
            <a:custGeom>
              <a:avLst/>
              <a:gdLst>
                <a:gd name="connsiteX0" fmla="*/ 116668 w 116668"/>
                <a:gd name="connsiteY0" fmla="*/ 58334 h 116668"/>
                <a:gd name="connsiteX1" fmla="*/ 58334 w 116668"/>
                <a:gd name="connsiteY1" fmla="*/ 0 h 116668"/>
                <a:gd name="connsiteX2" fmla="*/ 0 w 116668"/>
                <a:gd name="connsiteY2" fmla="*/ 58334 h 116668"/>
                <a:gd name="connsiteX3" fmla="*/ 58334 w 116668"/>
                <a:gd name="connsiteY3" fmla="*/ 116668 h 116668"/>
                <a:gd name="connsiteX4" fmla="*/ 116668 w 116668"/>
                <a:gd name="connsiteY4" fmla="*/ 58334 h 1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68" h="116668">
                  <a:moveTo>
                    <a:pt x="116668" y="58334"/>
                  </a:moveTo>
                  <a:cubicBezTo>
                    <a:pt x="116668" y="26018"/>
                    <a:pt x="90650" y="0"/>
                    <a:pt x="58334" y="0"/>
                  </a:cubicBezTo>
                  <a:cubicBezTo>
                    <a:pt x="26018" y="0"/>
                    <a:pt x="0" y="26018"/>
                    <a:pt x="0" y="58334"/>
                  </a:cubicBezTo>
                  <a:cubicBezTo>
                    <a:pt x="0" y="90650"/>
                    <a:pt x="26018" y="116668"/>
                    <a:pt x="58334" y="116668"/>
                  </a:cubicBezTo>
                  <a:cubicBezTo>
                    <a:pt x="90650" y="116668"/>
                    <a:pt x="116668" y="90650"/>
                    <a:pt x="116668" y="58334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A7A220B3-3DEF-F532-0CF5-22B766BA38BF}"/>
                </a:ext>
              </a:extLst>
            </p:cNvPr>
            <p:cNvSpPr/>
            <p:nvPr/>
          </p:nvSpPr>
          <p:spPr>
            <a:xfrm>
              <a:off x="8423997" y="4387547"/>
              <a:ext cx="586748" cy="405448"/>
            </a:xfrm>
            <a:custGeom>
              <a:avLst/>
              <a:gdLst>
                <a:gd name="connsiteX0" fmla="*/ 540908 w 586748"/>
                <a:gd name="connsiteY0" fmla="*/ 351140 h 405448"/>
                <a:gd name="connsiteX1" fmla="*/ 586749 w 586748"/>
                <a:gd name="connsiteY1" fmla="*/ 351140 h 405448"/>
                <a:gd name="connsiteX2" fmla="*/ 586749 w 586748"/>
                <a:gd name="connsiteY2" fmla="*/ 0 h 405448"/>
                <a:gd name="connsiteX3" fmla="*/ 0 w 586748"/>
                <a:gd name="connsiteY3" fmla="*/ 0 h 405448"/>
                <a:gd name="connsiteX4" fmla="*/ 0 w 586748"/>
                <a:gd name="connsiteY4" fmla="*/ 364769 h 405448"/>
                <a:gd name="connsiteX5" fmla="*/ 65665 w 586748"/>
                <a:gd name="connsiteY5" fmla="*/ 364769 h 405448"/>
                <a:gd name="connsiteX6" fmla="*/ 65665 w 586748"/>
                <a:gd name="connsiteY6" fmla="*/ 332453 h 405448"/>
                <a:gd name="connsiteX7" fmla="*/ 180268 w 586748"/>
                <a:gd name="connsiteY7" fmla="*/ 186566 h 405448"/>
                <a:gd name="connsiteX8" fmla="*/ 143822 w 586748"/>
                <a:gd name="connsiteY8" fmla="*/ 123999 h 405448"/>
                <a:gd name="connsiteX9" fmla="*/ 215682 w 586748"/>
                <a:gd name="connsiteY9" fmla="*/ 52139 h 405448"/>
                <a:gd name="connsiteX10" fmla="*/ 287541 w 586748"/>
                <a:gd name="connsiteY10" fmla="*/ 123999 h 405448"/>
                <a:gd name="connsiteX11" fmla="*/ 251095 w 586748"/>
                <a:gd name="connsiteY11" fmla="*/ 186566 h 405448"/>
                <a:gd name="connsiteX12" fmla="*/ 365699 w 586748"/>
                <a:gd name="connsiteY12" fmla="*/ 332453 h 405448"/>
                <a:gd name="connsiteX13" fmla="*/ 365699 w 586748"/>
                <a:gd name="connsiteY13" fmla="*/ 352276 h 405448"/>
                <a:gd name="connsiteX14" fmla="*/ 475140 w 586748"/>
                <a:gd name="connsiteY14" fmla="*/ 352276 h 405448"/>
                <a:gd name="connsiteX15" fmla="*/ 479270 w 586748"/>
                <a:gd name="connsiteY15" fmla="*/ 353309 h 405448"/>
                <a:gd name="connsiteX16" fmla="*/ 552264 w 586748"/>
                <a:gd name="connsiteY16" fmla="*/ 405448 h 405448"/>
                <a:gd name="connsiteX17" fmla="*/ 534506 w 586748"/>
                <a:gd name="connsiteY17" fmla="*/ 360639 h 405448"/>
                <a:gd name="connsiteX18" fmla="*/ 535539 w 586748"/>
                <a:gd name="connsiteY18" fmla="*/ 354341 h 405448"/>
                <a:gd name="connsiteX19" fmla="*/ 540908 w 586748"/>
                <a:gd name="connsiteY19" fmla="*/ 351140 h 405448"/>
                <a:gd name="connsiteX20" fmla="*/ 429402 w 586748"/>
                <a:gd name="connsiteY20" fmla="*/ 306332 h 405448"/>
                <a:gd name="connsiteX21" fmla="*/ 423104 w 586748"/>
                <a:gd name="connsiteY21" fmla="*/ 312630 h 405448"/>
                <a:gd name="connsiteX22" fmla="*/ 416805 w 586748"/>
                <a:gd name="connsiteY22" fmla="*/ 306332 h 405448"/>
                <a:gd name="connsiteX23" fmla="*/ 416805 w 586748"/>
                <a:gd name="connsiteY23" fmla="*/ 228174 h 405448"/>
                <a:gd name="connsiteX24" fmla="*/ 423104 w 586748"/>
                <a:gd name="connsiteY24" fmla="*/ 221876 h 405448"/>
                <a:gd name="connsiteX25" fmla="*/ 429402 w 586748"/>
                <a:gd name="connsiteY25" fmla="*/ 228174 h 405448"/>
                <a:gd name="connsiteX26" fmla="*/ 429402 w 586748"/>
                <a:gd name="connsiteY26" fmla="*/ 306332 h 405448"/>
                <a:gd name="connsiteX27" fmla="*/ 481541 w 586748"/>
                <a:gd name="connsiteY27" fmla="*/ 306332 h 405448"/>
                <a:gd name="connsiteX28" fmla="*/ 475243 w 586748"/>
                <a:gd name="connsiteY28" fmla="*/ 312630 h 405448"/>
                <a:gd name="connsiteX29" fmla="*/ 468945 w 586748"/>
                <a:gd name="connsiteY29" fmla="*/ 306332 h 405448"/>
                <a:gd name="connsiteX30" fmla="*/ 468945 w 586748"/>
                <a:gd name="connsiteY30" fmla="*/ 150017 h 405448"/>
                <a:gd name="connsiteX31" fmla="*/ 475243 w 586748"/>
                <a:gd name="connsiteY31" fmla="*/ 143719 h 405448"/>
                <a:gd name="connsiteX32" fmla="*/ 481541 w 586748"/>
                <a:gd name="connsiteY32" fmla="*/ 150017 h 405448"/>
                <a:gd name="connsiteX33" fmla="*/ 481541 w 586748"/>
                <a:gd name="connsiteY33" fmla="*/ 306332 h 405448"/>
                <a:gd name="connsiteX34" fmla="*/ 533680 w 586748"/>
                <a:gd name="connsiteY34" fmla="*/ 306332 h 405448"/>
                <a:gd name="connsiteX35" fmla="*/ 527382 w 586748"/>
                <a:gd name="connsiteY35" fmla="*/ 312630 h 405448"/>
                <a:gd name="connsiteX36" fmla="*/ 521084 w 586748"/>
                <a:gd name="connsiteY36" fmla="*/ 306332 h 405448"/>
                <a:gd name="connsiteX37" fmla="*/ 521084 w 586748"/>
                <a:gd name="connsiteY37" fmla="*/ 176035 h 405448"/>
                <a:gd name="connsiteX38" fmla="*/ 527382 w 586748"/>
                <a:gd name="connsiteY38" fmla="*/ 169737 h 405448"/>
                <a:gd name="connsiteX39" fmla="*/ 533680 w 586748"/>
                <a:gd name="connsiteY39" fmla="*/ 176035 h 405448"/>
                <a:gd name="connsiteX40" fmla="*/ 533680 w 586748"/>
                <a:gd name="connsiteY40" fmla="*/ 306332 h 405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86748" h="405448">
                  <a:moveTo>
                    <a:pt x="540908" y="351140"/>
                  </a:moveTo>
                  <a:lnTo>
                    <a:pt x="586749" y="351140"/>
                  </a:lnTo>
                  <a:lnTo>
                    <a:pt x="586749" y="0"/>
                  </a:lnTo>
                  <a:lnTo>
                    <a:pt x="0" y="0"/>
                  </a:lnTo>
                  <a:lnTo>
                    <a:pt x="0" y="364769"/>
                  </a:lnTo>
                  <a:lnTo>
                    <a:pt x="65665" y="364769"/>
                  </a:lnTo>
                  <a:lnTo>
                    <a:pt x="65665" y="332453"/>
                  </a:lnTo>
                  <a:cubicBezTo>
                    <a:pt x="65665" y="261626"/>
                    <a:pt x="114604" y="202156"/>
                    <a:pt x="180268" y="186566"/>
                  </a:cubicBezTo>
                  <a:cubicBezTo>
                    <a:pt x="158380" y="174073"/>
                    <a:pt x="143822" y="151152"/>
                    <a:pt x="143822" y="123999"/>
                  </a:cubicBezTo>
                  <a:cubicBezTo>
                    <a:pt x="143822" y="84455"/>
                    <a:pt x="176138" y="52139"/>
                    <a:pt x="215682" y="52139"/>
                  </a:cubicBezTo>
                  <a:cubicBezTo>
                    <a:pt x="255225" y="52139"/>
                    <a:pt x="287541" y="84455"/>
                    <a:pt x="287541" y="123999"/>
                  </a:cubicBezTo>
                  <a:cubicBezTo>
                    <a:pt x="287541" y="151152"/>
                    <a:pt x="272983" y="174073"/>
                    <a:pt x="251095" y="186566"/>
                  </a:cubicBezTo>
                  <a:cubicBezTo>
                    <a:pt x="316760" y="202156"/>
                    <a:pt x="365699" y="261626"/>
                    <a:pt x="365699" y="332453"/>
                  </a:cubicBezTo>
                  <a:lnTo>
                    <a:pt x="365699" y="352276"/>
                  </a:lnTo>
                  <a:lnTo>
                    <a:pt x="475140" y="352276"/>
                  </a:lnTo>
                  <a:cubicBezTo>
                    <a:pt x="476172" y="352276"/>
                    <a:pt x="478237" y="352276"/>
                    <a:pt x="479270" y="353309"/>
                  </a:cubicBezTo>
                  <a:lnTo>
                    <a:pt x="552264" y="405448"/>
                  </a:lnTo>
                  <a:lnTo>
                    <a:pt x="534506" y="360639"/>
                  </a:lnTo>
                  <a:cubicBezTo>
                    <a:pt x="533474" y="358574"/>
                    <a:pt x="533474" y="356509"/>
                    <a:pt x="535539" y="354341"/>
                  </a:cubicBezTo>
                  <a:cubicBezTo>
                    <a:pt x="535745" y="352173"/>
                    <a:pt x="537810" y="351140"/>
                    <a:pt x="540908" y="351140"/>
                  </a:cubicBezTo>
                  <a:close/>
                  <a:moveTo>
                    <a:pt x="429402" y="306332"/>
                  </a:moveTo>
                  <a:cubicBezTo>
                    <a:pt x="429402" y="309429"/>
                    <a:pt x="426304" y="312630"/>
                    <a:pt x="423104" y="312630"/>
                  </a:cubicBezTo>
                  <a:cubicBezTo>
                    <a:pt x="419903" y="312630"/>
                    <a:pt x="416805" y="309532"/>
                    <a:pt x="416805" y="306332"/>
                  </a:cubicBezTo>
                  <a:lnTo>
                    <a:pt x="416805" y="228174"/>
                  </a:lnTo>
                  <a:cubicBezTo>
                    <a:pt x="416805" y="225077"/>
                    <a:pt x="419903" y="221876"/>
                    <a:pt x="423104" y="221876"/>
                  </a:cubicBezTo>
                  <a:cubicBezTo>
                    <a:pt x="426304" y="221876"/>
                    <a:pt x="429402" y="224974"/>
                    <a:pt x="429402" y="228174"/>
                  </a:cubicBezTo>
                  <a:lnTo>
                    <a:pt x="429402" y="306332"/>
                  </a:lnTo>
                  <a:close/>
                  <a:moveTo>
                    <a:pt x="481541" y="306332"/>
                  </a:moveTo>
                  <a:cubicBezTo>
                    <a:pt x="481541" y="309429"/>
                    <a:pt x="478444" y="312630"/>
                    <a:pt x="475243" y="312630"/>
                  </a:cubicBezTo>
                  <a:cubicBezTo>
                    <a:pt x="472146" y="312630"/>
                    <a:pt x="468945" y="309532"/>
                    <a:pt x="468945" y="306332"/>
                  </a:cubicBezTo>
                  <a:lnTo>
                    <a:pt x="468945" y="150017"/>
                  </a:lnTo>
                  <a:cubicBezTo>
                    <a:pt x="468945" y="146919"/>
                    <a:pt x="472042" y="143719"/>
                    <a:pt x="475243" y="143719"/>
                  </a:cubicBezTo>
                  <a:cubicBezTo>
                    <a:pt x="478340" y="143719"/>
                    <a:pt x="481541" y="146816"/>
                    <a:pt x="481541" y="150017"/>
                  </a:cubicBezTo>
                  <a:lnTo>
                    <a:pt x="481541" y="306332"/>
                  </a:lnTo>
                  <a:close/>
                  <a:moveTo>
                    <a:pt x="533680" y="306332"/>
                  </a:moveTo>
                  <a:cubicBezTo>
                    <a:pt x="533680" y="309429"/>
                    <a:pt x="530583" y="312630"/>
                    <a:pt x="527382" y="312630"/>
                  </a:cubicBezTo>
                  <a:cubicBezTo>
                    <a:pt x="524285" y="312630"/>
                    <a:pt x="521084" y="309532"/>
                    <a:pt x="521084" y="306332"/>
                  </a:cubicBezTo>
                  <a:lnTo>
                    <a:pt x="521084" y="176035"/>
                  </a:lnTo>
                  <a:cubicBezTo>
                    <a:pt x="521084" y="172938"/>
                    <a:pt x="524182" y="169737"/>
                    <a:pt x="527382" y="169737"/>
                  </a:cubicBezTo>
                  <a:cubicBezTo>
                    <a:pt x="530480" y="169737"/>
                    <a:pt x="533680" y="172834"/>
                    <a:pt x="533680" y="176035"/>
                  </a:cubicBezTo>
                  <a:lnTo>
                    <a:pt x="533680" y="306332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6" name="Graphic 3">
            <a:extLst>
              <a:ext uri="{FF2B5EF4-FFF2-40B4-BE49-F238E27FC236}">
                <a16:creationId xmlns:a16="http://schemas.microsoft.com/office/drawing/2014/main" id="{2CC23669-A1AA-5C2B-57A4-1C424ED3EEF4}"/>
              </a:ext>
            </a:extLst>
          </p:cNvPr>
          <p:cNvGrpSpPr/>
          <p:nvPr/>
        </p:nvGrpSpPr>
        <p:grpSpPr>
          <a:xfrm>
            <a:off x="7279870" y="4448555"/>
            <a:ext cx="638511" cy="638849"/>
            <a:chOff x="7111014" y="4387340"/>
            <a:chExt cx="585509" cy="585819"/>
          </a:xfrm>
          <a:solidFill>
            <a:srgbClr val="000000"/>
          </a:solidFill>
        </p:grpSpPr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B82B006B-5FDF-C8FE-B5CB-916FBFC14571}"/>
                </a:ext>
              </a:extLst>
            </p:cNvPr>
            <p:cNvSpPr/>
            <p:nvPr/>
          </p:nvSpPr>
          <p:spPr>
            <a:xfrm>
              <a:off x="7462155" y="4387340"/>
              <a:ext cx="234369" cy="213616"/>
            </a:xfrm>
            <a:custGeom>
              <a:avLst/>
              <a:gdLst>
                <a:gd name="connsiteX0" fmla="*/ 0 w 234369"/>
                <a:gd name="connsiteY0" fmla="*/ 103 h 213616"/>
                <a:gd name="connsiteX1" fmla="*/ 0 w 234369"/>
                <a:gd name="connsiteY1" fmla="*/ 169944 h 213616"/>
                <a:gd name="connsiteX2" fmla="*/ 100046 w 234369"/>
                <a:gd name="connsiteY2" fmla="*/ 169944 h 213616"/>
                <a:gd name="connsiteX3" fmla="*/ 105208 w 234369"/>
                <a:gd name="connsiteY3" fmla="*/ 172008 h 213616"/>
                <a:gd name="connsiteX4" fmla="*/ 106240 w 234369"/>
                <a:gd name="connsiteY4" fmla="*/ 177171 h 213616"/>
                <a:gd name="connsiteX5" fmla="*/ 95812 w 234369"/>
                <a:gd name="connsiteY5" fmla="*/ 213617 h 213616"/>
                <a:gd name="connsiteX6" fmla="*/ 172938 w 234369"/>
                <a:gd name="connsiteY6" fmla="*/ 169840 h 213616"/>
                <a:gd name="connsiteX7" fmla="*/ 176035 w 234369"/>
                <a:gd name="connsiteY7" fmla="*/ 168808 h 213616"/>
                <a:gd name="connsiteX8" fmla="*/ 234369 w 234369"/>
                <a:gd name="connsiteY8" fmla="*/ 168808 h 213616"/>
                <a:gd name="connsiteX9" fmla="*/ 234369 w 234369"/>
                <a:gd name="connsiteY9" fmla="*/ 0 h 213616"/>
                <a:gd name="connsiteX10" fmla="*/ 0 w 234369"/>
                <a:gd name="connsiteY10" fmla="*/ 0 h 213616"/>
                <a:gd name="connsiteX11" fmla="*/ 163645 w 234369"/>
                <a:gd name="connsiteY11" fmla="*/ 116875 h 213616"/>
                <a:gd name="connsiteX12" fmla="*/ 163645 w 234369"/>
                <a:gd name="connsiteY12" fmla="*/ 126270 h 213616"/>
                <a:gd name="connsiteX13" fmla="*/ 159516 w 234369"/>
                <a:gd name="connsiteY13" fmla="*/ 128335 h 213616"/>
                <a:gd name="connsiteX14" fmla="*/ 155386 w 234369"/>
                <a:gd name="connsiteY14" fmla="*/ 126270 h 213616"/>
                <a:gd name="connsiteX15" fmla="*/ 123069 w 234369"/>
                <a:gd name="connsiteY15" fmla="*/ 93954 h 213616"/>
                <a:gd name="connsiteX16" fmla="*/ 90753 w 234369"/>
                <a:gd name="connsiteY16" fmla="*/ 126270 h 213616"/>
                <a:gd name="connsiteX17" fmla="*/ 86624 w 234369"/>
                <a:gd name="connsiteY17" fmla="*/ 128335 h 213616"/>
                <a:gd name="connsiteX18" fmla="*/ 82494 w 234369"/>
                <a:gd name="connsiteY18" fmla="*/ 126270 h 213616"/>
                <a:gd name="connsiteX19" fmla="*/ 82494 w 234369"/>
                <a:gd name="connsiteY19" fmla="*/ 116875 h 213616"/>
                <a:gd name="connsiteX20" fmla="*/ 114810 w 234369"/>
                <a:gd name="connsiteY20" fmla="*/ 84559 h 213616"/>
                <a:gd name="connsiteX21" fmla="*/ 82494 w 234369"/>
                <a:gd name="connsiteY21" fmla="*/ 52243 h 213616"/>
                <a:gd name="connsiteX22" fmla="*/ 82494 w 234369"/>
                <a:gd name="connsiteY22" fmla="*/ 42847 h 213616"/>
                <a:gd name="connsiteX23" fmla="*/ 91889 w 234369"/>
                <a:gd name="connsiteY23" fmla="*/ 42847 h 213616"/>
                <a:gd name="connsiteX24" fmla="*/ 124205 w 234369"/>
                <a:gd name="connsiteY24" fmla="*/ 75163 h 213616"/>
                <a:gd name="connsiteX25" fmla="*/ 156521 w 234369"/>
                <a:gd name="connsiteY25" fmla="*/ 42847 h 213616"/>
                <a:gd name="connsiteX26" fmla="*/ 165917 w 234369"/>
                <a:gd name="connsiteY26" fmla="*/ 42847 h 213616"/>
                <a:gd name="connsiteX27" fmla="*/ 165917 w 234369"/>
                <a:gd name="connsiteY27" fmla="*/ 52243 h 213616"/>
                <a:gd name="connsiteX28" fmla="*/ 133601 w 234369"/>
                <a:gd name="connsiteY28" fmla="*/ 84559 h 213616"/>
                <a:gd name="connsiteX29" fmla="*/ 163645 w 234369"/>
                <a:gd name="connsiteY29" fmla="*/ 116875 h 21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34369" h="213616">
                  <a:moveTo>
                    <a:pt x="0" y="103"/>
                  </a:moveTo>
                  <a:lnTo>
                    <a:pt x="0" y="169944"/>
                  </a:lnTo>
                  <a:lnTo>
                    <a:pt x="100046" y="169944"/>
                  </a:lnTo>
                  <a:cubicBezTo>
                    <a:pt x="102111" y="169944"/>
                    <a:pt x="104175" y="170976"/>
                    <a:pt x="105208" y="172008"/>
                  </a:cubicBezTo>
                  <a:cubicBezTo>
                    <a:pt x="106240" y="174073"/>
                    <a:pt x="107273" y="176138"/>
                    <a:pt x="106240" y="177171"/>
                  </a:cubicBezTo>
                  <a:lnTo>
                    <a:pt x="95812" y="213617"/>
                  </a:lnTo>
                  <a:lnTo>
                    <a:pt x="172938" y="169840"/>
                  </a:lnTo>
                  <a:cubicBezTo>
                    <a:pt x="173970" y="168808"/>
                    <a:pt x="175003" y="168808"/>
                    <a:pt x="176035" y="168808"/>
                  </a:cubicBezTo>
                  <a:lnTo>
                    <a:pt x="234369" y="168808"/>
                  </a:lnTo>
                  <a:lnTo>
                    <a:pt x="234369" y="0"/>
                  </a:lnTo>
                  <a:lnTo>
                    <a:pt x="0" y="0"/>
                  </a:lnTo>
                  <a:close/>
                  <a:moveTo>
                    <a:pt x="163645" y="116875"/>
                  </a:moveTo>
                  <a:cubicBezTo>
                    <a:pt x="165710" y="118940"/>
                    <a:pt x="165710" y="123173"/>
                    <a:pt x="163645" y="126270"/>
                  </a:cubicBezTo>
                  <a:cubicBezTo>
                    <a:pt x="162613" y="127303"/>
                    <a:pt x="160548" y="128335"/>
                    <a:pt x="159516" y="128335"/>
                  </a:cubicBezTo>
                  <a:cubicBezTo>
                    <a:pt x="157451" y="128335"/>
                    <a:pt x="156418" y="127303"/>
                    <a:pt x="155386" y="126270"/>
                  </a:cubicBezTo>
                  <a:lnTo>
                    <a:pt x="123069" y="93954"/>
                  </a:lnTo>
                  <a:lnTo>
                    <a:pt x="90753" y="126270"/>
                  </a:lnTo>
                  <a:cubicBezTo>
                    <a:pt x="89721" y="127303"/>
                    <a:pt x="87656" y="128335"/>
                    <a:pt x="86624" y="128335"/>
                  </a:cubicBezTo>
                  <a:cubicBezTo>
                    <a:pt x="85591" y="128335"/>
                    <a:pt x="83526" y="127303"/>
                    <a:pt x="82494" y="126270"/>
                  </a:cubicBezTo>
                  <a:cubicBezTo>
                    <a:pt x="80429" y="124205"/>
                    <a:pt x="80429" y="119972"/>
                    <a:pt x="82494" y="116875"/>
                  </a:cubicBezTo>
                  <a:lnTo>
                    <a:pt x="114810" y="84559"/>
                  </a:lnTo>
                  <a:lnTo>
                    <a:pt x="82494" y="52243"/>
                  </a:lnTo>
                  <a:cubicBezTo>
                    <a:pt x="80429" y="50178"/>
                    <a:pt x="80429" y="45945"/>
                    <a:pt x="82494" y="42847"/>
                  </a:cubicBezTo>
                  <a:cubicBezTo>
                    <a:pt x="84559" y="40782"/>
                    <a:pt x="88792" y="40782"/>
                    <a:pt x="91889" y="42847"/>
                  </a:cubicBezTo>
                  <a:lnTo>
                    <a:pt x="124205" y="75163"/>
                  </a:lnTo>
                  <a:lnTo>
                    <a:pt x="156521" y="42847"/>
                  </a:lnTo>
                  <a:cubicBezTo>
                    <a:pt x="158586" y="40782"/>
                    <a:pt x="162820" y="40782"/>
                    <a:pt x="165917" y="42847"/>
                  </a:cubicBezTo>
                  <a:cubicBezTo>
                    <a:pt x="167982" y="44912"/>
                    <a:pt x="167982" y="49145"/>
                    <a:pt x="165917" y="52243"/>
                  </a:cubicBezTo>
                  <a:lnTo>
                    <a:pt x="133601" y="84559"/>
                  </a:lnTo>
                  <a:lnTo>
                    <a:pt x="163645" y="116875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EE89C9E0-815A-004A-2D36-CDDDAAB2E42E}"/>
                </a:ext>
              </a:extLst>
            </p:cNvPr>
            <p:cNvSpPr/>
            <p:nvPr/>
          </p:nvSpPr>
          <p:spPr>
            <a:xfrm>
              <a:off x="7111014" y="4582373"/>
              <a:ext cx="273395" cy="390787"/>
            </a:xfrm>
            <a:custGeom>
              <a:avLst/>
              <a:gdLst>
                <a:gd name="connsiteX0" fmla="*/ 136492 w 273395"/>
                <a:gd name="connsiteY0" fmla="*/ 0 h 390787"/>
                <a:gd name="connsiteX1" fmla="*/ 0 w 273395"/>
                <a:gd name="connsiteY1" fmla="*/ 136492 h 390787"/>
                <a:gd name="connsiteX2" fmla="*/ 0 w 273395"/>
                <a:gd name="connsiteY2" fmla="*/ 272983 h 390787"/>
                <a:gd name="connsiteX3" fmla="*/ 39647 w 273395"/>
                <a:gd name="connsiteY3" fmla="*/ 272983 h 390787"/>
                <a:gd name="connsiteX4" fmla="*/ 39647 w 273395"/>
                <a:gd name="connsiteY4" fmla="*/ 201124 h 390787"/>
                <a:gd name="connsiteX5" fmla="*/ 45945 w 273395"/>
                <a:gd name="connsiteY5" fmla="*/ 194826 h 390787"/>
                <a:gd name="connsiteX6" fmla="*/ 52243 w 273395"/>
                <a:gd name="connsiteY6" fmla="*/ 201124 h 390787"/>
                <a:gd name="connsiteX7" fmla="*/ 52243 w 273395"/>
                <a:gd name="connsiteY7" fmla="*/ 389755 h 390787"/>
                <a:gd name="connsiteX8" fmla="*/ 130400 w 273395"/>
                <a:gd name="connsiteY8" fmla="*/ 389755 h 390787"/>
                <a:gd name="connsiteX9" fmla="*/ 130400 w 273395"/>
                <a:gd name="connsiteY9" fmla="*/ 280314 h 390787"/>
                <a:gd name="connsiteX10" fmla="*/ 136698 w 273395"/>
                <a:gd name="connsiteY10" fmla="*/ 274016 h 390787"/>
                <a:gd name="connsiteX11" fmla="*/ 142996 w 273395"/>
                <a:gd name="connsiteY11" fmla="*/ 280314 h 390787"/>
                <a:gd name="connsiteX12" fmla="*/ 142996 w 273395"/>
                <a:gd name="connsiteY12" fmla="*/ 390787 h 390787"/>
                <a:gd name="connsiteX13" fmla="*/ 221153 w 273395"/>
                <a:gd name="connsiteY13" fmla="*/ 390787 h 390787"/>
                <a:gd name="connsiteX14" fmla="*/ 221153 w 273395"/>
                <a:gd name="connsiteY14" fmla="*/ 280314 h 390787"/>
                <a:gd name="connsiteX15" fmla="*/ 221153 w 273395"/>
                <a:gd name="connsiteY15" fmla="*/ 280314 h 390787"/>
                <a:gd name="connsiteX16" fmla="*/ 221153 w 273395"/>
                <a:gd name="connsiteY16" fmla="*/ 280314 h 390787"/>
                <a:gd name="connsiteX17" fmla="*/ 221153 w 273395"/>
                <a:gd name="connsiteY17" fmla="*/ 202156 h 390787"/>
                <a:gd name="connsiteX18" fmla="*/ 227452 w 273395"/>
                <a:gd name="connsiteY18" fmla="*/ 195858 h 390787"/>
                <a:gd name="connsiteX19" fmla="*/ 233750 w 273395"/>
                <a:gd name="connsiteY19" fmla="*/ 202156 h 390787"/>
                <a:gd name="connsiteX20" fmla="*/ 233750 w 273395"/>
                <a:gd name="connsiteY20" fmla="*/ 274016 h 390787"/>
                <a:gd name="connsiteX21" fmla="*/ 273396 w 273395"/>
                <a:gd name="connsiteY21" fmla="*/ 274016 h 390787"/>
                <a:gd name="connsiteX22" fmla="*/ 273396 w 273395"/>
                <a:gd name="connsiteY22" fmla="*/ 137524 h 390787"/>
                <a:gd name="connsiteX23" fmla="*/ 136492 w 273395"/>
                <a:gd name="connsiteY23" fmla="*/ 0 h 390787"/>
                <a:gd name="connsiteX24" fmla="*/ 150120 w 273395"/>
                <a:gd name="connsiteY24" fmla="*/ 202156 h 390787"/>
                <a:gd name="connsiteX25" fmla="*/ 124102 w 273395"/>
                <a:gd name="connsiteY25" fmla="*/ 202156 h 390787"/>
                <a:gd name="connsiteX26" fmla="*/ 124102 w 273395"/>
                <a:gd name="connsiteY26" fmla="*/ 176138 h 390787"/>
                <a:gd name="connsiteX27" fmla="*/ 150120 w 273395"/>
                <a:gd name="connsiteY27" fmla="*/ 176138 h 390787"/>
                <a:gd name="connsiteX28" fmla="*/ 150120 w 273395"/>
                <a:gd name="connsiteY28" fmla="*/ 202156 h 390787"/>
                <a:gd name="connsiteX29" fmla="*/ 150120 w 273395"/>
                <a:gd name="connsiteY29" fmla="*/ 150017 h 390787"/>
                <a:gd name="connsiteX30" fmla="*/ 124102 w 273395"/>
                <a:gd name="connsiteY30" fmla="*/ 150017 h 390787"/>
                <a:gd name="connsiteX31" fmla="*/ 124102 w 273395"/>
                <a:gd name="connsiteY31" fmla="*/ 123999 h 390787"/>
                <a:gd name="connsiteX32" fmla="*/ 150120 w 273395"/>
                <a:gd name="connsiteY32" fmla="*/ 123999 h 390787"/>
                <a:gd name="connsiteX33" fmla="*/ 150120 w 273395"/>
                <a:gd name="connsiteY33" fmla="*/ 150017 h 390787"/>
                <a:gd name="connsiteX34" fmla="*/ 150120 w 273395"/>
                <a:gd name="connsiteY34" fmla="*/ 97878 h 390787"/>
                <a:gd name="connsiteX35" fmla="*/ 124102 w 273395"/>
                <a:gd name="connsiteY35" fmla="*/ 97878 h 390787"/>
                <a:gd name="connsiteX36" fmla="*/ 124102 w 273395"/>
                <a:gd name="connsiteY36" fmla="*/ 71859 h 390787"/>
                <a:gd name="connsiteX37" fmla="*/ 150120 w 273395"/>
                <a:gd name="connsiteY37" fmla="*/ 71859 h 390787"/>
                <a:gd name="connsiteX38" fmla="*/ 150120 w 273395"/>
                <a:gd name="connsiteY38" fmla="*/ 97878 h 39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73395" h="390787">
                  <a:moveTo>
                    <a:pt x="136492" y="0"/>
                  </a:moveTo>
                  <a:cubicBezTo>
                    <a:pt x="61432" y="0"/>
                    <a:pt x="0" y="61535"/>
                    <a:pt x="0" y="136492"/>
                  </a:cubicBezTo>
                  <a:lnTo>
                    <a:pt x="0" y="272983"/>
                  </a:lnTo>
                  <a:lnTo>
                    <a:pt x="39647" y="272983"/>
                  </a:lnTo>
                  <a:lnTo>
                    <a:pt x="39647" y="201124"/>
                  </a:lnTo>
                  <a:cubicBezTo>
                    <a:pt x="39647" y="198026"/>
                    <a:pt x="42744" y="194826"/>
                    <a:pt x="45945" y="194826"/>
                  </a:cubicBezTo>
                  <a:cubicBezTo>
                    <a:pt x="49042" y="194826"/>
                    <a:pt x="52243" y="197923"/>
                    <a:pt x="52243" y="201124"/>
                  </a:cubicBezTo>
                  <a:lnTo>
                    <a:pt x="52243" y="389755"/>
                  </a:lnTo>
                  <a:lnTo>
                    <a:pt x="130400" y="389755"/>
                  </a:lnTo>
                  <a:lnTo>
                    <a:pt x="130400" y="280314"/>
                  </a:lnTo>
                  <a:cubicBezTo>
                    <a:pt x="130400" y="277216"/>
                    <a:pt x="133497" y="274016"/>
                    <a:pt x="136698" y="274016"/>
                  </a:cubicBezTo>
                  <a:cubicBezTo>
                    <a:pt x="139795" y="274016"/>
                    <a:pt x="142996" y="277113"/>
                    <a:pt x="142996" y="280314"/>
                  </a:cubicBezTo>
                  <a:lnTo>
                    <a:pt x="142996" y="390787"/>
                  </a:lnTo>
                  <a:lnTo>
                    <a:pt x="221153" y="390787"/>
                  </a:lnTo>
                  <a:lnTo>
                    <a:pt x="221153" y="280314"/>
                  </a:lnTo>
                  <a:lnTo>
                    <a:pt x="221153" y="280314"/>
                  </a:lnTo>
                  <a:lnTo>
                    <a:pt x="221153" y="280314"/>
                  </a:lnTo>
                  <a:lnTo>
                    <a:pt x="221153" y="202156"/>
                  </a:lnTo>
                  <a:cubicBezTo>
                    <a:pt x="221153" y="199059"/>
                    <a:pt x="224251" y="195858"/>
                    <a:pt x="227452" y="195858"/>
                  </a:cubicBezTo>
                  <a:cubicBezTo>
                    <a:pt x="230549" y="195858"/>
                    <a:pt x="233750" y="198955"/>
                    <a:pt x="233750" y="202156"/>
                  </a:cubicBezTo>
                  <a:lnTo>
                    <a:pt x="233750" y="274016"/>
                  </a:lnTo>
                  <a:lnTo>
                    <a:pt x="273396" y="274016"/>
                  </a:lnTo>
                  <a:lnTo>
                    <a:pt x="273396" y="137524"/>
                  </a:lnTo>
                  <a:cubicBezTo>
                    <a:pt x="273087" y="61432"/>
                    <a:pt x="211552" y="0"/>
                    <a:pt x="136492" y="0"/>
                  </a:cubicBezTo>
                  <a:close/>
                  <a:moveTo>
                    <a:pt x="150120" y="202156"/>
                  </a:moveTo>
                  <a:lnTo>
                    <a:pt x="124102" y="202156"/>
                  </a:lnTo>
                  <a:lnTo>
                    <a:pt x="124102" y="176138"/>
                  </a:lnTo>
                  <a:lnTo>
                    <a:pt x="150120" y="176138"/>
                  </a:lnTo>
                  <a:lnTo>
                    <a:pt x="150120" y="202156"/>
                  </a:lnTo>
                  <a:close/>
                  <a:moveTo>
                    <a:pt x="150120" y="150017"/>
                  </a:moveTo>
                  <a:lnTo>
                    <a:pt x="124102" y="150017"/>
                  </a:lnTo>
                  <a:lnTo>
                    <a:pt x="124102" y="123999"/>
                  </a:lnTo>
                  <a:lnTo>
                    <a:pt x="150120" y="123999"/>
                  </a:lnTo>
                  <a:lnTo>
                    <a:pt x="150120" y="150017"/>
                  </a:lnTo>
                  <a:close/>
                  <a:moveTo>
                    <a:pt x="150120" y="97878"/>
                  </a:moveTo>
                  <a:lnTo>
                    <a:pt x="124102" y="97878"/>
                  </a:lnTo>
                  <a:lnTo>
                    <a:pt x="124102" y="71859"/>
                  </a:lnTo>
                  <a:lnTo>
                    <a:pt x="150120" y="71859"/>
                  </a:lnTo>
                  <a:lnTo>
                    <a:pt x="150120" y="9787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95E8C1A0-C67C-7035-4499-4F412CCBF380}"/>
                </a:ext>
              </a:extLst>
            </p:cNvPr>
            <p:cNvSpPr/>
            <p:nvPr/>
          </p:nvSpPr>
          <p:spPr>
            <a:xfrm>
              <a:off x="7189171" y="4453108"/>
              <a:ext cx="116668" cy="116668"/>
            </a:xfrm>
            <a:custGeom>
              <a:avLst/>
              <a:gdLst>
                <a:gd name="connsiteX0" fmla="*/ 58334 w 116668"/>
                <a:gd name="connsiteY0" fmla="*/ 116668 h 116668"/>
                <a:gd name="connsiteX1" fmla="*/ 116668 w 116668"/>
                <a:gd name="connsiteY1" fmla="*/ 58334 h 116668"/>
                <a:gd name="connsiteX2" fmla="*/ 58334 w 116668"/>
                <a:gd name="connsiteY2" fmla="*/ 0 h 116668"/>
                <a:gd name="connsiteX3" fmla="*/ 0 w 116668"/>
                <a:gd name="connsiteY3" fmla="*/ 58334 h 116668"/>
                <a:gd name="connsiteX4" fmla="*/ 58334 w 116668"/>
                <a:gd name="connsiteY4" fmla="*/ 116668 h 1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68" h="116668">
                  <a:moveTo>
                    <a:pt x="58334" y="116668"/>
                  </a:moveTo>
                  <a:cubicBezTo>
                    <a:pt x="90650" y="116668"/>
                    <a:pt x="116668" y="90650"/>
                    <a:pt x="116668" y="58334"/>
                  </a:cubicBezTo>
                  <a:cubicBezTo>
                    <a:pt x="116668" y="26018"/>
                    <a:pt x="90650" y="0"/>
                    <a:pt x="58334" y="0"/>
                  </a:cubicBezTo>
                  <a:cubicBezTo>
                    <a:pt x="26018" y="0"/>
                    <a:pt x="0" y="26018"/>
                    <a:pt x="0" y="58334"/>
                  </a:cubicBezTo>
                  <a:cubicBezTo>
                    <a:pt x="0" y="90650"/>
                    <a:pt x="26018" y="116668"/>
                    <a:pt x="58334" y="11666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2" name="Graphic 3">
            <a:extLst>
              <a:ext uri="{FF2B5EF4-FFF2-40B4-BE49-F238E27FC236}">
                <a16:creationId xmlns:a16="http://schemas.microsoft.com/office/drawing/2014/main" id="{30BCDDA6-7642-F6A5-BF1C-6E70F5BF9413}"/>
              </a:ext>
            </a:extLst>
          </p:cNvPr>
          <p:cNvGrpSpPr/>
          <p:nvPr/>
        </p:nvGrpSpPr>
        <p:grpSpPr>
          <a:xfrm>
            <a:off x="5834746" y="4434932"/>
            <a:ext cx="667222" cy="666209"/>
            <a:chOff x="5785848" y="4374848"/>
            <a:chExt cx="611837" cy="610908"/>
          </a:xfrm>
          <a:solidFill>
            <a:srgbClr val="000000"/>
          </a:solidFill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C8CF9000-8A11-13B8-19B7-5033065E5A14}"/>
                </a:ext>
              </a:extLst>
            </p:cNvPr>
            <p:cNvSpPr/>
            <p:nvPr/>
          </p:nvSpPr>
          <p:spPr>
            <a:xfrm>
              <a:off x="5876085" y="4453108"/>
              <a:ext cx="116668" cy="116668"/>
            </a:xfrm>
            <a:custGeom>
              <a:avLst/>
              <a:gdLst>
                <a:gd name="connsiteX0" fmla="*/ 58334 w 116668"/>
                <a:gd name="connsiteY0" fmla="*/ 116668 h 116668"/>
                <a:gd name="connsiteX1" fmla="*/ 116668 w 116668"/>
                <a:gd name="connsiteY1" fmla="*/ 58334 h 116668"/>
                <a:gd name="connsiteX2" fmla="*/ 58334 w 116668"/>
                <a:gd name="connsiteY2" fmla="*/ 0 h 116668"/>
                <a:gd name="connsiteX3" fmla="*/ 0 w 116668"/>
                <a:gd name="connsiteY3" fmla="*/ 58334 h 116668"/>
                <a:gd name="connsiteX4" fmla="*/ 58334 w 116668"/>
                <a:gd name="connsiteY4" fmla="*/ 116668 h 1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68" h="116668">
                  <a:moveTo>
                    <a:pt x="58334" y="116668"/>
                  </a:moveTo>
                  <a:cubicBezTo>
                    <a:pt x="90650" y="116668"/>
                    <a:pt x="116668" y="90650"/>
                    <a:pt x="116668" y="58334"/>
                  </a:cubicBezTo>
                  <a:cubicBezTo>
                    <a:pt x="116668" y="26018"/>
                    <a:pt x="90650" y="0"/>
                    <a:pt x="58334" y="0"/>
                  </a:cubicBezTo>
                  <a:cubicBezTo>
                    <a:pt x="26018" y="0"/>
                    <a:pt x="0" y="26018"/>
                    <a:pt x="0" y="58334"/>
                  </a:cubicBezTo>
                  <a:cubicBezTo>
                    <a:pt x="0" y="90650"/>
                    <a:pt x="26121" y="116668"/>
                    <a:pt x="58334" y="11666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F947F58E-4D99-125A-38D0-48E1CDF782C1}"/>
                </a:ext>
              </a:extLst>
            </p:cNvPr>
            <p:cNvSpPr/>
            <p:nvPr/>
          </p:nvSpPr>
          <p:spPr>
            <a:xfrm>
              <a:off x="5785848" y="4583405"/>
              <a:ext cx="611837" cy="402350"/>
            </a:xfrm>
            <a:custGeom>
              <a:avLst/>
              <a:gdLst>
                <a:gd name="connsiteX0" fmla="*/ 605127 w 611837"/>
                <a:gd name="connsiteY0" fmla="*/ 389755 h 402350"/>
                <a:gd name="connsiteX1" fmla="*/ 233130 w 611837"/>
                <a:gd name="connsiteY1" fmla="*/ 389755 h 402350"/>
                <a:gd name="connsiteX2" fmla="*/ 233130 w 611837"/>
                <a:gd name="connsiteY2" fmla="*/ 279281 h 402350"/>
                <a:gd name="connsiteX3" fmla="*/ 233130 w 611837"/>
                <a:gd name="connsiteY3" fmla="*/ 279281 h 402350"/>
                <a:gd name="connsiteX4" fmla="*/ 233130 w 611837"/>
                <a:gd name="connsiteY4" fmla="*/ 279281 h 402350"/>
                <a:gd name="connsiteX5" fmla="*/ 233130 w 611837"/>
                <a:gd name="connsiteY5" fmla="*/ 201124 h 402350"/>
                <a:gd name="connsiteX6" fmla="*/ 239428 w 611837"/>
                <a:gd name="connsiteY6" fmla="*/ 194826 h 402350"/>
                <a:gd name="connsiteX7" fmla="*/ 245726 w 611837"/>
                <a:gd name="connsiteY7" fmla="*/ 201124 h 402350"/>
                <a:gd name="connsiteX8" fmla="*/ 245726 w 611837"/>
                <a:gd name="connsiteY8" fmla="*/ 272983 h 402350"/>
                <a:gd name="connsiteX9" fmla="*/ 285373 w 611837"/>
                <a:gd name="connsiteY9" fmla="*/ 272983 h 402350"/>
                <a:gd name="connsiteX10" fmla="*/ 285373 w 611837"/>
                <a:gd name="connsiteY10" fmla="*/ 136492 h 402350"/>
                <a:gd name="connsiteX11" fmla="*/ 148881 w 611837"/>
                <a:gd name="connsiteY11" fmla="*/ 0 h 402350"/>
                <a:gd name="connsiteX12" fmla="*/ 12390 w 611837"/>
                <a:gd name="connsiteY12" fmla="*/ 136492 h 402350"/>
                <a:gd name="connsiteX13" fmla="*/ 12390 w 611837"/>
                <a:gd name="connsiteY13" fmla="*/ 272983 h 402350"/>
                <a:gd name="connsiteX14" fmla="*/ 52036 w 611837"/>
                <a:gd name="connsiteY14" fmla="*/ 272983 h 402350"/>
                <a:gd name="connsiteX15" fmla="*/ 52036 w 611837"/>
                <a:gd name="connsiteY15" fmla="*/ 201124 h 402350"/>
                <a:gd name="connsiteX16" fmla="*/ 58334 w 611837"/>
                <a:gd name="connsiteY16" fmla="*/ 194826 h 402350"/>
                <a:gd name="connsiteX17" fmla="*/ 64632 w 611837"/>
                <a:gd name="connsiteY17" fmla="*/ 201124 h 402350"/>
                <a:gd name="connsiteX18" fmla="*/ 64632 w 611837"/>
                <a:gd name="connsiteY18" fmla="*/ 389755 h 402350"/>
                <a:gd name="connsiteX19" fmla="*/ 6298 w 611837"/>
                <a:gd name="connsiteY19" fmla="*/ 389755 h 402350"/>
                <a:gd name="connsiteX20" fmla="*/ 0 w 611837"/>
                <a:gd name="connsiteY20" fmla="*/ 396053 h 402350"/>
                <a:gd name="connsiteX21" fmla="*/ 6298 w 611837"/>
                <a:gd name="connsiteY21" fmla="*/ 402351 h 402350"/>
                <a:gd name="connsiteX22" fmla="*/ 605539 w 611837"/>
                <a:gd name="connsiteY22" fmla="*/ 402351 h 402350"/>
                <a:gd name="connsiteX23" fmla="*/ 611838 w 611837"/>
                <a:gd name="connsiteY23" fmla="*/ 396053 h 402350"/>
                <a:gd name="connsiteX24" fmla="*/ 605127 w 611837"/>
                <a:gd name="connsiteY24" fmla="*/ 389755 h 402350"/>
                <a:gd name="connsiteX25" fmla="*/ 154869 w 611837"/>
                <a:gd name="connsiteY25" fmla="*/ 389755 h 402350"/>
                <a:gd name="connsiteX26" fmla="*/ 141344 w 611837"/>
                <a:gd name="connsiteY26" fmla="*/ 389755 h 402350"/>
                <a:gd name="connsiteX27" fmla="*/ 141344 w 611837"/>
                <a:gd name="connsiteY27" fmla="*/ 279281 h 402350"/>
                <a:gd name="connsiteX28" fmla="*/ 147642 w 611837"/>
                <a:gd name="connsiteY28" fmla="*/ 272983 h 402350"/>
                <a:gd name="connsiteX29" fmla="*/ 153940 w 611837"/>
                <a:gd name="connsiteY29" fmla="*/ 279281 h 402350"/>
                <a:gd name="connsiteX30" fmla="*/ 153940 w 611837"/>
                <a:gd name="connsiteY30" fmla="*/ 389755 h 402350"/>
                <a:gd name="connsiteX31" fmla="*/ 154869 w 611837"/>
                <a:gd name="connsiteY31" fmla="*/ 389755 h 402350"/>
                <a:gd name="connsiteX32" fmla="*/ 162200 w 611837"/>
                <a:gd name="connsiteY32" fmla="*/ 201124 h 402350"/>
                <a:gd name="connsiteX33" fmla="*/ 136182 w 611837"/>
                <a:gd name="connsiteY33" fmla="*/ 201124 h 402350"/>
                <a:gd name="connsiteX34" fmla="*/ 136182 w 611837"/>
                <a:gd name="connsiteY34" fmla="*/ 175106 h 402350"/>
                <a:gd name="connsiteX35" fmla="*/ 162200 w 611837"/>
                <a:gd name="connsiteY35" fmla="*/ 175106 h 402350"/>
                <a:gd name="connsiteX36" fmla="*/ 162200 w 611837"/>
                <a:gd name="connsiteY36" fmla="*/ 201124 h 402350"/>
                <a:gd name="connsiteX37" fmla="*/ 162200 w 611837"/>
                <a:gd name="connsiteY37" fmla="*/ 148984 h 402350"/>
                <a:gd name="connsiteX38" fmla="*/ 136182 w 611837"/>
                <a:gd name="connsiteY38" fmla="*/ 148984 h 402350"/>
                <a:gd name="connsiteX39" fmla="*/ 136182 w 611837"/>
                <a:gd name="connsiteY39" fmla="*/ 122966 h 402350"/>
                <a:gd name="connsiteX40" fmla="*/ 162200 w 611837"/>
                <a:gd name="connsiteY40" fmla="*/ 122966 h 402350"/>
                <a:gd name="connsiteX41" fmla="*/ 162200 w 611837"/>
                <a:gd name="connsiteY41" fmla="*/ 148984 h 402350"/>
                <a:gd name="connsiteX42" fmla="*/ 162200 w 611837"/>
                <a:gd name="connsiteY42" fmla="*/ 96845 h 402350"/>
                <a:gd name="connsiteX43" fmla="*/ 136182 w 611837"/>
                <a:gd name="connsiteY43" fmla="*/ 96845 h 402350"/>
                <a:gd name="connsiteX44" fmla="*/ 136182 w 611837"/>
                <a:gd name="connsiteY44" fmla="*/ 70827 h 402350"/>
                <a:gd name="connsiteX45" fmla="*/ 162200 w 611837"/>
                <a:gd name="connsiteY45" fmla="*/ 70827 h 402350"/>
                <a:gd name="connsiteX46" fmla="*/ 162200 w 611837"/>
                <a:gd name="connsiteY46" fmla="*/ 96845 h 40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11837" h="402350">
                  <a:moveTo>
                    <a:pt x="605127" y="389755"/>
                  </a:moveTo>
                  <a:lnTo>
                    <a:pt x="233130" y="389755"/>
                  </a:lnTo>
                  <a:lnTo>
                    <a:pt x="233130" y="279281"/>
                  </a:lnTo>
                  <a:lnTo>
                    <a:pt x="233130" y="279281"/>
                  </a:lnTo>
                  <a:lnTo>
                    <a:pt x="233130" y="279281"/>
                  </a:lnTo>
                  <a:lnTo>
                    <a:pt x="233130" y="201124"/>
                  </a:lnTo>
                  <a:cubicBezTo>
                    <a:pt x="233130" y="198026"/>
                    <a:pt x="236228" y="194826"/>
                    <a:pt x="239428" y="194826"/>
                  </a:cubicBezTo>
                  <a:cubicBezTo>
                    <a:pt x="242526" y="194826"/>
                    <a:pt x="245726" y="197923"/>
                    <a:pt x="245726" y="201124"/>
                  </a:cubicBezTo>
                  <a:lnTo>
                    <a:pt x="245726" y="272983"/>
                  </a:lnTo>
                  <a:lnTo>
                    <a:pt x="285373" y="272983"/>
                  </a:lnTo>
                  <a:lnTo>
                    <a:pt x="285373" y="136492"/>
                  </a:lnTo>
                  <a:cubicBezTo>
                    <a:pt x="285373" y="61431"/>
                    <a:pt x="223838" y="0"/>
                    <a:pt x="148881" y="0"/>
                  </a:cubicBezTo>
                  <a:cubicBezTo>
                    <a:pt x="73821" y="0"/>
                    <a:pt x="12390" y="60399"/>
                    <a:pt x="12390" y="136492"/>
                  </a:cubicBezTo>
                  <a:lnTo>
                    <a:pt x="12390" y="272983"/>
                  </a:lnTo>
                  <a:lnTo>
                    <a:pt x="52036" y="272983"/>
                  </a:lnTo>
                  <a:lnTo>
                    <a:pt x="52036" y="201124"/>
                  </a:lnTo>
                  <a:cubicBezTo>
                    <a:pt x="52036" y="198026"/>
                    <a:pt x="55133" y="194826"/>
                    <a:pt x="58334" y="194826"/>
                  </a:cubicBezTo>
                  <a:cubicBezTo>
                    <a:pt x="61432" y="194826"/>
                    <a:pt x="64632" y="197923"/>
                    <a:pt x="64632" y="201124"/>
                  </a:cubicBezTo>
                  <a:lnTo>
                    <a:pt x="64632" y="389755"/>
                  </a:lnTo>
                  <a:lnTo>
                    <a:pt x="6298" y="389755"/>
                  </a:lnTo>
                  <a:cubicBezTo>
                    <a:pt x="3201" y="389755"/>
                    <a:pt x="0" y="392852"/>
                    <a:pt x="0" y="396053"/>
                  </a:cubicBezTo>
                  <a:cubicBezTo>
                    <a:pt x="0" y="399150"/>
                    <a:pt x="3098" y="402351"/>
                    <a:pt x="6298" y="402351"/>
                  </a:cubicBezTo>
                  <a:lnTo>
                    <a:pt x="605539" y="402351"/>
                  </a:lnTo>
                  <a:cubicBezTo>
                    <a:pt x="608637" y="402351"/>
                    <a:pt x="611838" y="399253"/>
                    <a:pt x="611838" y="396053"/>
                  </a:cubicBezTo>
                  <a:cubicBezTo>
                    <a:pt x="611322" y="392852"/>
                    <a:pt x="608224" y="389755"/>
                    <a:pt x="605127" y="389755"/>
                  </a:cubicBezTo>
                  <a:close/>
                  <a:moveTo>
                    <a:pt x="154869" y="389755"/>
                  </a:moveTo>
                  <a:lnTo>
                    <a:pt x="141344" y="389755"/>
                  </a:lnTo>
                  <a:lnTo>
                    <a:pt x="141344" y="279281"/>
                  </a:lnTo>
                  <a:cubicBezTo>
                    <a:pt x="141344" y="276184"/>
                    <a:pt x="144442" y="272983"/>
                    <a:pt x="147642" y="272983"/>
                  </a:cubicBezTo>
                  <a:cubicBezTo>
                    <a:pt x="150740" y="272983"/>
                    <a:pt x="153940" y="276080"/>
                    <a:pt x="153940" y="279281"/>
                  </a:cubicBezTo>
                  <a:lnTo>
                    <a:pt x="153940" y="389755"/>
                  </a:lnTo>
                  <a:lnTo>
                    <a:pt x="154869" y="389755"/>
                  </a:lnTo>
                  <a:close/>
                  <a:moveTo>
                    <a:pt x="162200" y="201124"/>
                  </a:moveTo>
                  <a:lnTo>
                    <a:pt x="136182" y="201124"/>
                  </a:lnTo>
                  <a:lnTo>
                    <a:pt x="136182" y="175106"/>
                  </a:lnTo>
                  <a:lnTo>
                    <a:pt x="162200" y="175106"/>
                  </a:lnTo>
                  <a:lnTo>
                    <a:pt x="162200" y="201124"/>
                  </a:lnTo>
                  <a:close/>
                  <a:moveTo>
                    <a:pt x="162200" y="148984"/>
                  </a:moveTo>
                  <a:lnTo>
                    <a:pt x="136182" y="148984"/>
                  </a:lnTo>
                  <a:lnTo>
                    <a:pt x="136182" y="122966"/>
                  </a:lnTo>
                  <a:lnTo>
                    <a:pt x="162200" y="122966"/>
                  </a:lnTo>
                  <a:lnTo>
                    <a:pt x="162200" y="148984"/>
                  </a:lnTo>
                  <a:close/>
                  <a:moveTo>
                    <a:pt x="162200" y="96845"/>
                  </a:moveTo>
                  <a:lnTo>
                    <a:pt x="136182" y="96845"/>
                  </a:lnTo>
                  <a:lnTo>
                    <a:pt x="136182" y="70827"/>
                  </a:lnTo>
                  <a:lnTo>
                    <a:pt x="162200" y="70827"/>
                  </a:lnTo>
                  <a:lnTo>
                    <a:pt x="162200" y="96845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C77CB104-3934-5965-2E0D-DEBFEA6F7F56}"/>
                </a:ext>
              </a:extLst>
            </p:cNvPr>
            <p:cNvSpPr/>
            <p:nvPr/>
          </p:nvSpPr>
          <p:spPr>
            <a:xfrm>
              <a:off x="6202240" y="4374848"/>
              <a:ext cx="193896" cy="557736"/>
            </a:xfrm>
            <a:custGeom>
              <a:avLst/>
              <a:gdLst>
                <a:gd name="connsiteX0" fmla="*/ 6298 w 193896"/>
                <a:gd name="connsiteY0" fmla="*/ 12596 h 557736"/>
                <a:gd name="connsiteX1" fmla="*/ 90753 w 193896"/>
                <a:gd name="connsiteY1" fmla="*/ 12596 h 557736"/>
                <a:gd name="connsiteX2" fmla="*/ 90753 w 193896"/>
                <a:gd name="connsiteY2" fmla="*/ 156418 h 557736"/>
                <a:gd name="connsiteX3" fmla="*/ 51107 w 193896"/>
                <a:gd name="connsiteY3" fmla="*/ 201227 h 557736"/>
                <a:gd name="connsiteX4" fmla="*/ 90753 w 193896"/>
                <a:gd name="connsiteY4" fmla="*/ 246036 h 557736"/>
                <a:gd name="connsiteX5" fmla="*/ 90753 w 193896"/>
                <a:gd name="connsiteY5" fmla="*/ 324193 h 557736"/>
                <a:gd name="connsiteX6" fmla="*/ 58437 w 193896"/>
                <a:gd name="connsiteY6" fmla="*/ 324193 h 557736"/>
                <a:gd name="connsiteX7" fmla="*/ 52139 w 193896"/>
                <a:gd name="connsiteY7" fmla="*/ 330491 h 557736"/>
                <a:gd name="connsiteX8" fmla="*/ 52139 w 193896"/>
                <a:gd name="connsiteY8" fmla="*/ 408649 h 557736"/>
                <a:gd name="connsiteX9" fmla="*/ 58437 w 193896"/>
                <a:gd name="connsiteY9" fmla="*/ 414947 h 557736"/>
                <a:gd name="connsiteX10" fmla="*/ 90753 w 193896"/>
                <a:gd name="connsiteY10" fmla="*/ 414947 h 557736"/>
                <a:gd name="connsiteX11" fmla="*/ 90753 w 193896"/>
                <a:gd name="connsiteY11" fmla="*/ 467086 h 557736"/>
                <a:gd name="connsiteX12" fmla="*/ 51107 w 193896"/>
                <a:gd name="connsiteY12" fmla="*/ 511895 h 557736"/>
                <a:gd name="connsiteX13" fmla="*/ 96948 w 193896"/>
                <a:gd name="connsiteY13" fmla="*/ 557737 h 557736"/>
                <a:gd name="connsiteX14" fmla="*/ 142789 w 193896"/>
                <a:gd name="connsiteY14" fmla="*/ 511895 h 557736"/>
                <a:gd name="connsiteX15" fmla="*/ 103143 w 193896"/>
                <a:gd name="connsiteY15" fmla="*/ 467086 h 557736"/>
                <a:gd name="connsiteX16" fmla="*/ 103143 w 193896"/>
                <a:gd name="connsiteY16" fmla="*/ 414947 h 557736"/>
                <a:gd name="connsiteX17" fmla="*/ 135459 w 193896"/>
                <a:gd name="connsiteY17" fmla="*/ 414947 h 557736"/>
                <a:gd name="connsiteX18" fmla="*/ 141757 w 193896"/>
                <a:gd name="connsiteY18" fmla="*/ 408649 h 557736"/>
                <a:gd name="connsiteX19" fmla="*/ 141757 w 193896"/>
                <a:gd name="connsiteY19" fmla="*/ 331524 h 557736"/>
                <a:gd name="connsiteX20" fmla="*/ 135459 w 193896"/>
                <a:gd name="connsiteY20" fmla="*/ 325226 h 557736"/>
                <a:gd name="connsiteX21" fmla="*/ 103143 w 193896"/>
                <a:gd name="connsiteY21" fmla="*/ 325226 h 557736"/>
                <a:gd name="connsiteX22" fmla="*/ 103143 w 193896"/>
                <a:gd name="connsiteY22" fmla="*/ 247068 h 557736"/>
                <a:gd name="connsiteX23" fmla="*/ 142789 w 193896"/>
                <a:gd name="connsiteY23" fmla="*/ 202259 h 557736"/>
                <a:gd name="connsiteX24" fmla="*/ 103143 w 193896"/>
                <a:gd name="connsiteY24" fmla="*/ 157451 h 557736"/>
                <a:gd name="connsiteX25" fmla="*/ 103143 w 193896"/>
                <a:gd name="connsiteY25" fmla="*/ 12596 h 557736"/>
                <a:gd name="connsiteX26" fmla="*/ 187598 w 193896"/>
                <a:gd name="connsiteY26" fmla="*/ 12596 h 557736"/>
                <a:gd name="connsiteX27" fmla="*/ 193897 w 193896"/>
                <a:gd name="connsiteY27" fmla="*/ 6298 h 557736"/>
                <a:gd name="connsiteX28" fmla="*/ 187598 w 193896"/>
                <a:gd name="connsiteY28" fmla="*/ 0 h 557736"/>
                <a:gd name="connsiteX29" fmla="*/ 6298 w 193896"/>
                <a:gd name="connsiteY29" fmla="*/ 0 h 557736"/>
                <a:gd name="connsiteX30" fmla="*/ 0 w 193896"/>
                <a:gd name="connsiteY30" fmla="*/ 6298 h 557736"/>
                <a:gd name="connsiteX31" fmla="*/ 6298 w 193896"/>
                <a:gd name="connsiteY31" fmla="*/ 12596 h 557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93896" h="557736">
                  <a:moveTo>
                    <a:pt x="6298" y="12596"/>
                  </a:moveTo>
                  <a:lnTo>
                    <a:pt x="90753" y="12596"/>
                  </a:lnTo>
                  <a:lnTo>
                    <a:pt x="90753" y="156418"/>
                  </a:lnTo>
                  <a:cubicBezTo>
                    <a:pt x="68865" y="159516"/>
                    <a:pt x="51107" y="178307"/>
                    <a:pt x="51107" y="201227"/>
                  </a:cubicBezTo>
                  <a:cubicBezTo>
                    <a:pt x="51107" y="224148"/>
                    <a:pt x="67833" y="242939"/>
                    <a:pt x="90753" y="246036"/>
                  </a:cubicBezTo>
                  <a:lnTo>
                    <a:pt x="90753" y="324193"/>
                  </a:lnTo>
                  <a:lnTo>
                    <a:pt x="58437" y="324193"/>
                  </a:lnTo>
                  <a:cubicBezTo>
                    <a:pt x="55340" y="324193"/>
                    <a:pt x="52139" y="327291"/>
                    <a:pt x="52139" y="330491"/>
                  </a:cubicBezTo>
                  <a:lnTo>
                    <a:pt x="52139" y="408649"/>
                  </a:lnTo>
                  <a:cubicBezTo>
                    <a:pt x="52139" y="411746"/>
                    <a:pt x="55237" y="414947"/>
                    <a:pt x="58437" y="414947"/>
                  </a:cubicBezTo>
                  <a:lnTo>
                    <a:pt x="90753" y="414947"/>
                  </a:lnTo>
                  <a:lnTo>
                    <a:pt x="90753" y="467086"/>
                  </a:lnTo>
                  <a:cubicBezTo>
                    <a:pt x="68865" y="470184"/>
                    <a:pt x="51107" y="488975"/>
                    <a:pt x="51107" y="511895"/>
                  </a:cubicBezTo>
                  <a:cubicBezTo>
                    <a:pt x="51107" y="536881"/>
                    <a:pt x="71963" y="557737"/>
                    <a:pt x="96948" y="557737"/>
                  </a:cubicBezTo>
                  <a:cubicBezTo>
                    <a:pt x="121934" y="557737"/>
                    <a:pt x="142789" y="536881"/>
                    <a:pt x="142789" y="511895"/>
                  </a:cubicBezTo>
                  <a:cubicBezTo>
                    <a:pt x="142789" y="488975"/>
                    <a:pt x="126064" y="470184"/>
                    <a:pt x="103143" y="467086"/>
                  </a:cubicBezTo>
                  <a:lnTo>
                    <a:pt x="103143" y="414947"/>
                  </a:lnTo>
                  <a:lnTo>
                    <a:pt x="135459" y="414947"/>
                  </a:lnTo>
                  <a:cubicBezTo>
                    <a:pt x="138556" y="414947"/>
                    <a:pt x="141757" y="411850"/>
                    <a:pt x="141757" y="408649"/>
                  </a:cubicBezTo>
                  <a:lnTo>
                    <a:pt x="141757" y="331524"/>
                  </a:lnTo>
                  <a:cubicBezTo>
                    <a:pt x="141757" y="328426"/>
                    <a:pt x="138660" y="325226"/>
                    <a:pt x="135459" y="325226"/>
                  </a:cubicBezTo>
                  <a:lnTo>
                    <a:pt x="103143" y="325226"/>
                  </a:lnTo>
                  <a:lnTo>
                    <a:pt x="103143" y="247068"/>
                  </a:lnTo>
                  <a:cubicBezTo>
                    <a:pt x="125031" y="243971"/>
                    <a:pt x="142789" y="225180"/>
                    <a:pt x="142789" y="202259"/>
                  </a:cubicBezTo>
                  <a:cubicBezTo>
                    <a:pt x="142789" y="179339"/>
                    <a:pt x="126064" y="160548"/>
                    <a:pt x="103143" y="157451"/>
                  </a:cubicBezTo>
                  <a:lnTo>
                    <a:pt x="103143" y="12596"/>
                  </a:lnTo>
                  <a:lnTo>
                    <a:pt x="187598" y="12596"/>
                  </a:lnTo>
                  <a:cubicBezTo>
                    <a:pt x="190696" y="12596"/>
                    <a:pt x="193897" y="9499"/>
                    <a:pt x="193897" y="6298"/>
                  </a:cubicBezTo>
                  <a:cubicBezTo>
                    <a:pt x="193897" y="3098"/>
                    <a:pt x="190799" y="0"/>
                    <a:pt x="187598" y="0"/>
                  </a:cubicBezTo>
                  <a:lnTo>
                    <a:pt x="6298" y="0"/>
                  </a:lnTo>
                  <a:cubicBezTo>
                    <a:pt x="3201" y="0"/>
                    <a:pt x="0" y="3098"/>
                    <a:pt x="0" y="6298"/>
                  </a:cubicBezTo>
                  <a:cubicBezTo>
                    <a:pt x="0" y="9499"/>
                    <a:pt x="2168" y="12596"/>
                    <a:pt x="6298" y="12596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8" name="Graphic 3">
            <a:extLst>
              <a:ext uri="{FF2B5EF4-FFF2-40B4-BE49-F238E27FC236}">
                <a16:creationId xmlns:a16="http://schemas.microsoft.com/office/drawing/2014/main" id="{8CB9A1D1-F1E0-EA54-5A84-6B9C196872E8}"/>
              </a:ext>
            </a:extLst>
          </p:cNvPr>
          <p:cNvGrpSpPr/>
          <p:nvPr/>
        </p:nvGrpSpPr>
        <p:grpSpPr>
          <a:xfrm>
            <a:off x="4409212" y="4439548"/>
            <a:ext cx="652135" cy="658102"/>
            <a:chOff x="4478646" y="4379081"/>
            <a:chExt cx="598002" cy="603474"/>
          </a:xfrm>
          <a:solidFill>
            <a:srgbClr val="000000"/>
          </a:solidFill>
        </p:grpSpPr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D50ADAD6-5D66-7BC0-5127-242647A1BEFC}"/>
                </a:ext>
              </a:extLst>
            </p:cNvPr>
            <p:cNvSpPr/>
            <p:nvPr/>
          </p:nvSpPr>
          <p:spPr>
            <a:xfrm>
              <a:off x="4673575" y="4575042"/>
              <a:ext cx="169839" cy="220946"/>
            </a:xfrm>
            <a:custGeom>
              <a:avLst/>
              <a:gdLst>
                <a:gd name="connsiteX0" fmla="*/ 105208 w 169839"/>
                <a:gd name="connsiteY0" fmla="*/ 114603 h 220946"/>
                <a:gd name="connsiteX1" fmla="*/ 105208 w 169839"/>
                <a:gd name="connsiteY1" fmla="*/ 114603 h 220946"/>
                <a:gd name="connsiteX2" fmla="*/ 105208 w 169839"/>
                <a:gd name="connsiteY2" fmla="*/ 114603 h 220946"/>
                <a:gd name="connsiteX3" fmla="*/ 104175 w 169839"/>
                <a:gd name="connsiteY3" fmla="*/ 113571 h 220946"/>
                <a:gd name="connsiteX4" fmla="*/ 104175 w 169839"/>
                <a:gd name="connsiteY4" fmla="*/ 112538 h 220946"/>
                <a:gd name="connsiteX5" fmla="*/ 104175 w 169839"/>
                <a:gd name="connsiteY5" fmla="*/ 112538 h 220946"/>
                <a:gd name="connsiteX6" fmla="*/ 104175 w 169839"/>
                <a:gd name="connsiteY6" fmla="*/ 111506 h 220946"/>
                <a:gd name="connsiteX7" fmla="*/ 104175 w 169839"/>
                <a:gd name="connsiteY7" fmla="*/ 0 h 220946"/>
                <a:gd name="connsiteX8" fmla="*/ 0 w 169839"/>
                <a:gd name="connsiteY8" fmla="*/ 110473 h 220946"/>
                <a:gd name="connsiteX9" fmla="*/ 110473 w 169839"/>
                <a:gd name="connsiteY9" fmla="*/ 220947 h 220946"/>
                <a:gd name="connsiteX10" fmla="*/ 169840 w 169839"/>
                <a:gd name="connsiteY10" fmla="*/ 204221 h 220946"/>
                <a:gd name="connsiteX11" fmla="*/ 105208 w 169839"/>
                <a:gd name="connsiteY11" fmla="*/ 114603 h 220946"/>
                <a:gd name="connsiteX12" fmla="*/ 105208 w 169839"/>
                <a:gd name="connsiteY12" fmla="*/ 114603 h 22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839" h="220946">
                  <a:moveTo>
                    <a:pt x="105208" y="114603"/>
                  </a:moveTo>
                  <a:cubicBezTo>
                    <a:pt x="105208" y="113571"/>
                    <a:pt x="105208" y="113571"/>
                    <a:pt x="105208" y="114603"/>
                  </a:cubicBezTo>
                  <a:cubicBezTo>
                    <a:pt x="105208" y="113571"/>
                    <a:pt x="105208" y="113571"/>
                    <a:pt x="105208" y="114603"/>
                  </a:cubicBezTo>
                  <a:cubicBezTo>
                    <a:pt x="104175" y="113571"/>
                    <a:pt x="104175" y="113571"/>
                    <a:pt x="104175" y="113571"/>
                  </a:cubicBezTo>
                  <a:cubicBezTo>
                    <a:pt x="104175" y="113571"/>
                    <a:pt x="104175" y="113571"/>
                    <a:pt x="104175" y="112538"/>
                  </a:cubicBezTo>
                  <a:lnTo>
                    <a:pt x="104175" y="112538"/>
                  </a:lnTo>
                  <a:lnTo>
                    <a:pt x="104175" y="111506"/>
                  </a:lnTo>
                  <a:lnTo>
                    <a:pt x="104175" y="0"/>
                  </a:lnTo>
                  <a:cubicBezTo>
                    <a:pt x="45841" y="3097"/>
                    <a:pt x="0" y="52139"/>
                    <a:pt x="0" y="110473"/>
                  </a:cubicBezTo>
                  <a:cubicBezTo>
                    <a:pt x="0" y="172008"/>
                    <a:pt x="50074" y="220947"/>
                    <a:pt x="110473" y="220947"/>
                  </a:cubicBezTo>
                  <a:cubicBezTo>
                    <a:pt x="132362" y="220947"/>
                    <a:pt x="152185" y="214649"/>
                    <a:pt x="169840" y="204221"/>
                  </a:cubicBezTo>
                  <a:lnTo>
                    <a:pt x="105208" y="114603"/>
                  </a:lnTo>
                  <a:lnTo>
                    <a:pt x="105208" y="114603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4195504F-D818-47B6-3F12-DECB692CB276}"/>
                </a:ext>
              </a:extLst>
            </p:cNvPr>
            <p:cNvSpPr/>
            <p:nvPr/>
          </p:nvSpPr>
          <p:spPr>
            <a:xfrm>
              <a:off x="4796542" y="4692846"/>
              <a:ext cx="97980" cy="79189"/>
            </a:xfrm>
            <a:custGeom>
              <a:avLst/>
              <a:gdLst>
                <a:gd name="connsiteX0" fmla="*/ 57302 w 97980"/>
                <a:gd name="connsiteY0" fmla="*/ 79190 h 79189"/>
                <a:gd name="connsiteX1" fmla="*/ 97981 w 97980"/>
                <a:gd name="connsiteY1" fmla="*/ 0 h 79189"/>
                <a:gd name="connsiteX2" fmla="*/ 0 w 97980"/>
                <a:gd name="connsiteY2" fmla="*/ 0 h 79189"/>
                <a:gd name="connsiteX3" fmla="*/ 57302 w 97980"/>
                <a:gd name="connsiteY3" fmla="*/ 79190 h 7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80" h="79189">
                  <a:moveTo>
                    <a:pt x="57302" y="79190"/>
                  </a:moveTo>
                  <a:cubicBezTo>
                    <a:pt x="81255" y="60399"/>
                    <a:pt x="96948" y="31284"/>
                    <a:pt x="97981" y="0"/>
                  </a:cubicBezTo>
                  <a:lnTo>
                    <a:pt x="0" y="0"/>
                  </a:lnTo>
                  <a:lnTo>
                    <a:pt x="57302" y="79190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45EB373A-8E08-DB31-275D-310CBE668089}"/>
                </a:ext>
              </a:extLst>
            </p:cNvPr>
            <p:cNvSpPr/>
            <p:nvPr/>
          </p:nvSpPr>
          <p:spPr>
            <a:xfrm>
              <a:off x="4791276" y="4575042"/>
              <a:ext cx="104175" cy="104175"/>
            </a:xfrm>
            <a:custGeom>
              <a:avLst/>
              <a:gdLst>
                <a:gd name="connsiteX0" fmla="*/ 0 w 104175"/>
                <a:gd name="connsiteY0" fmla="*/ 0 h 104175"/>
                <a:gd name="connsiteX1" fmla="*/ 0 w 104175"/>
                <a:gd name="connsiteY1" fmla="*/ 104175 h 104175"/>
                <a:gd name="connsiteX2" fmla="*/ 104175 w 104175"/>
                <a:gd name="connsiteY2" fmla="*/ 104175 h 104175"/>
                <a:gd name="connsiteX3" fmla="*/ 0 w 104175"/>
                <a:gd name="connsiteY3" fmla="*/ 0 h 104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175" h="104175">
                  <a:moveTo>
                    <a:pt x="0" y="0"/>
                  </a:moveTo>
                  <a:lnTo>
                    <a:pt x="0" y="104175"/>
                  </a:lnTo>
                  <a:lnTo>
                    <a:pt x="104175" y="104175"/>
                  </a:lnTo>
                  <a:cubicBezTo>
                    <a:pt x="100046" y="47906"/>
                    <a:pt x="55237" y="309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56915093-0404-9BF1-99EF-009FC5CB96FD}"/>
                </a:ext>
              </a:extLst>
            </p:cNvPr>
            <p:cNvSpPr/>
            <p:nvPr/>
          </p:nvSpPr>
          <p:spPr>
            <a:xfrm>
              <a:off x="4491036" y="4379081"/>
              <a:ext cx="585613" cy="116771"/>
            </a:xfrm>
            <a:custGeom>
              <a:avLst/>
              <a:gdLst>
                <a:gd name="connsiteX0" fmla="*/ 300240 w 585613"/>
                <a:gd name="connsiteY0" fmla="*/ 52139 h 116771"/>
                <a:gd name="connsiteX1" fmla="*/ 300240 w 585613"/>
                <a:gd name="connsiteY1" fmla="*/ 8363 h 116771"/>
                <a:gd name="connsiteX2" fmla="*/ 293942 w 585613"/>
                <a:gd name="connsiteY2" fmla="*/ 0 h 116771"/>
                <a:gd name="connsiteX3" fmla="*/ 287644 w 585613"/>
                <a:gd name="connsiteY3" fmla="*/ 8363 h 116771"/>
                <a:gd name="connsiteX4" fmla="*/ 287644 w 585613"/>
                <a:gd name="connsiteY4" fmla="*/ 52139 h 116771"/>
                <a:gd name="connsiteX5" fmla="*/ 0 w 585613"/>
                <a:gd name="connsiteY5" fmla="*/ 52139 h 116771"/>
                <a:gd name="connsiteX6" fmla="*/ 0 w 585613"/>
                <a:gd name="connsiteY6" fmla="*/ 78158 h 116771"/>
                <a:gd name="connsiteX7" fmla="*/ 292807 w 585613"/>
                <a:gd name="connsiteY7" fmla="*/ 78158 h 116771"/>
                <a:gd name="connsiteX8" fmla="*/ 299105 w 585613"/>
                <a:gd name="connsiteY8" fmla="*/ 84455 h 116771"/>
                <a:gd name="connsiteX9" fmla="*/ 292807 w 585613"/>
                <a:gd name="connsiteY9" fmla="*/ 90754 h 116771"/>
                <a:gd name="connsiteX10" fmla="*/ 0 w 585613"/>
                <a:gd name="connsiteY10" fmla="*/ 90754 h 116771"/>
                <a:gd name="connsiteX11" fmla="*/ 0 w 585613"/>
                <a:gd name="connsiteY11" fmla="*/ 116772 h 116771"/>
                <a:gd name="connsiteX12" fmla="*/ 58334 w 585613"/>
                <a:gd name="connsiteY12" fmla="*/ 116772 h 116771"/>
                <a:gd name="connsiteX13" fmla="*/ 527279 w 585613"/>
                <a:gd name="connsiteY13" fmla="*/ 116772 h 116771"/>
                <a:gd name="connsiteX14" fmla="*/ 585613 w 585613"/>
                <a:gd name="connsiteY14" fmla="*/ 116772 h 116771"/>
                <a:gd name="connsiteX15" fmla="*/ 585613 w 585613"/>
                <a:gd name="connsiteY15" fmla="*/ 51107 h 116771"/>
                <a:gd name="connsiteX16" fmla="*/ 300034 w 585613"/>
                <a:gd name="connsiteY16" fmla="*/ 51107 h 116771"/>
                <a:gd name="connsiteX17" fmla="*/ 300034 w 585613"/>
                <a:gd name="connsiteY17" fmla="*/ 52139 h 11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5613" h="116771">
                  <a:moveTo>
                    <a:pt x="300240" y="52139"/>
                  </a:moveTo>
                  <a:lnTo>
                    <a:pt x="300240" y="8363"/>
                  </a:lnTo>
                  <a:cubicBezTo>
                    <a:pt x="300240" y="4233"/>
                    <a:pt x="297143" y="0"/>
                    <a:pt x="293942" y="0"/>
                  </a:cubicBezTo>
                  <a:cubicBezTo>
                    <a:pt x="290845" y="0"/>
                    <a:pt x="287644" y="4130"/>
                    <a:pt x="287644" y="8363"/>
                  </a:cubicBezTo>
                  <a:lnTo>
                    <a:pt x="287644" y="52139"/>
                  </a:lnTo>
                  <a:lnTo>
                    <a:pt x="0" y="52139"/>
                  </a:lnTo>
                  <a:lnTo>
                    <a:pt x="0" y="78158"/>
                  </a:lnTo>
                  <a:lnTo>
                    <a:pt x="292807" y="78158"/>
                  </a:lnTo>
                  <a:cubicBezTo>
                    <a:pt x="295904" y="78158"/>
                    <a:pt x="299105" y="81255"/>
                    <a:pt x="299105" y="84455"/>
                  </a:cubicBezTo>
                  <a:cubicBezTo>
                    <a:pt x="299105" y="87553"/>
                    <a:pt x="296007" y="90754"/>
                    <a:pt x="292807" y="90754"/>
                  </a:cubicBezTo>
                  <a:lnTo>
                    <a:pt x="0" y="90754"/>
                  </a:lnTo>
                  <a:lnTo>
                    <a:pt x="0" y="116772"/>
                  </a:lnTo>
                  <a:lnTo>
                    <a:pt x="58334" y="116772"/>
                  </a:lnTo>
                  <a:lnTo>
                    <a:pt x="527279" y="116772"/>
                  </a:lnTo>
                  <a:lnTo>
                    <a:pt x="585613" y="116772"/>
                  </a:lnTo>
                  <a:lnTo>
                    <a:pt x="585613" y="51107"/>
                  </a:lnTo>
                  <a:lnTo>
                    <a:pt x="300034" y="51107"/>
                  </a:lnTo>
                  <a:lnTo>
                    <a:pt x="300034" y="52139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80DDA667-D656-9DFB-F46B-26AC487C563E}"/>
                </a:ext>
              </a:extLst>
            </p:cNvPr>
            <p:cNvSpPr/>
            <p:nvPr/>
          </p:nvSpPr>
          <p:spPr>
            <a:xfrm>
              <a:off x="4556804" y="4509378"/>
              <a:ext cx="455419" cy="473177"/>
            </a:xfrm>
            <a:custGeom>
              <a:avLst/>
              <a:gdLst>
                <a:gd name="connsiteX0" fmla="*/ 455419 w 455419"/>
                <a:gd name="connsiteY0" fmla="*/ 0 h 473177"/>
                <a:gd name="connsiteX1" fmla="*/ 0 w 455419"/>
                <a:gd name="connsiteY1" fmla="*/ 0 h 473177"/>
                <a:gd name="connsiteX2" fmla="*/ 0 w 455419"/>
                <a:gd name="connsiteY2" fmla="*/ 279281 h 473177"/>
                <a:gd name="connsiteX3" fmla="*/ 72995 w 455419"/>
                <a:gd name="connsiteY3" fmla="*/ 352276 h 473177"/>
                <a:gd name="connsiteX4" fmla="*/ 221980 w 455419"/>
                <a:gd name="connsiteY4" fmla="*/ 352276 h 473177"/>
                <a:gd name="connsiteX5" fmla="*/ 221980 w 455419"/>
                <a:gd name="connsiteY5" fmla="*/ 384592 h 473177"/>
                <a:gd name="connsiteX6" fmla="*/ 132362 w 455419"/>
                <a:gd name="connsiteY6" fmla="*/ 460685 h 473177"/>
                <a:gd name="connsiteX7" fmla="*/ 131329 w 455419"/>
                <a:gd name="connsiteY7" fmla="*/ 470080 h 473177"/>
                <a:gd name="connsiteX8" fmla="*/ 140724 w 455419"/>
                <a:gd name="connsiteY8" fmla="*/ 471113 h 473177"/>
                <a:gd name="connsiteX9" fmla="*/ 220947 w 455419"/>
                <a:gd name="connsiteY9" fmla="*/ 402351 h 473177"/>
                <a:gd name="connsiteX10" fmla="*/ 220947 w 455419"/>
                <a:gd name="connsiteY10" fmla="*/ 465951 h 473177"/>
                <a:gd name="connsiteX11" fmla="*/ 227245 w 455419"/>
                <a:gd name="connsiteY11" fmla="*/ 472249 h 473177"/>
                <a:gd name="connsiteX12" fmla="*/ 233543 w 455419"/>
                <a:gd name="connsiteY12" fmla="*/ 465951 h 473177"/>
                <a:gd name="connsiteX13" fmla="*/ 233543 w 455419"/>
                <a:gd name="connsiteY13" fmla="*/ 402351 h 473177"/>
                <a:gd name="connsiteX14" fmla="*/ 313765 w 455419"/>
                <a:gd name="connsiteY14" fmla="*/ 471113 h 473177"/>
                <a:gd name="connsiteX15" fmla="*/ 317895 w 455419"/>
                <a:gd name="connsiteY15" fmla="*/ 473178 h 473177"/>
                <a:gd name="connsiteX16" fmla="*/ 323057 w 455419"/>
                <a:gd name="connsiteY16" fmla="*/ 471113 h 473177"/>
                <a:gd name="connsiteX17" fmla="*/ 322025 w 455419"/>
                <a:gd name="connsiteY17" fmla="*/ 461717 h 473177"/>
                <a:gd name="connsiteX18" fmla="*/ 234472 w 455419"/>
                <a:gd name="connsiteY18" fmla="*/ 384592 h 473177"/>
                <a:gd name="connsiteX19" fmla="*/ 234472 w 455419"/>
                <a:gd name="connsiteY19" fmla="*/ 352276 h 473177"/>
                <a:gd name="connsiteX20" fmla="*/ 382424 w 455419"/>
                <a:gd name="connsiteY20" fmla="*/ 352276 h 473177"/>
                <a:gd name="connsiteX21" fmla="*/ 455419 w 455419"/>
                <a:gd name="connsiteY21" fmla="*/ 279281 h 473177"/>
                <a:gd name="connsiteX22" fmla="*/ 455419 w 455419"/>
                <a:gd name="connsiteY22" fmla="*/ 0 h 473177"/>
                <a:gd name="connsiteX23" fmla="*/ 227142 w 455419"/>
                <a:gd name="connsiteY23" fmla="*/ 300137 h 473177"/>
                <a:gd name="connsiteX24" fmla="*/ 103143 w 455419"/>
                <a:gd name="connsiteY24" fmla="*/ 176138 h 473177"/>
                <a:gd name="connsiteX25" fmla="*/ 227142 w 455419"/>
                <a:gd name="connsiteY25" fmla="*/ 52140 h 473177"/>
                <a:gd name="connsiteX26" fmla="*/ 351140 w 455419"/>
                <a:gd name="connsiteY26" fmla="*/ 176138 h 473177"/>
                <a:gd name="connsiteX27" fmla="*/ 227142 w 455419"/>
                <a:gd name="connsiteY27" fmla="*/ 300137 h 47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5419" h="473177">
                  <a:moveTo>
                    <a:pt x="455419" y="0"/>
                  </a:moveTo>
                  <a:lnTo>
                    <a:pt x="0" y="0"/>
                  </a:lnTo>
                  <a:lnTo>
                    <a:pt x="0" y="279281"/>
                  </a:lnTo>
                  <a:cubicBezTo>
                    <a:pt x="0" y="319960"/>
                    <a:pt x="32316" y="352276"/>
                    <a:pt x="72995" y="352276"/>
                  </a:cubicBezTo>
                  <a:lnTo>
                    <a:pt x="221980" y="352276"/>
                  </a:lnTo>
                  <a:lnTo>
                    <a:pt x="221980" y="384592"/>
                  </a:lnTo>
                  <a:lnTo>
                    <a:pt x="132362" y="460685"/>
                  </a:lnTo>
                  <a:cubicBezTo>
                    <a:pt x="129264" y="462750"/>
                    <a:pt x="129264" y="466983"/>
                    <a:pt x="131329" y="470080"/>
                  </a:cubicBezTo>
                  <a:cubicBezTo>
                    <a:pt x="133394" y="473178"/>
                    <a:pt x="137627" y="473178"/>
                    <a:pt x="140724" y="471113"/>
                  </a:cubicBezTo>
                  <a:lnTo>
                    <a:pt x="220947" y="402351"/>
                  </a:lnTo>
                  <a:lnTo>
                    <a:pt x="220947" y="465951"/>
                  </a:lnTo>
                  <a:cubicBezTo>
                    <a:pt x="220947" y="469048"/>
                    <a:pt x="224044" y="472249"/>
                    <a:pt x="227245" y="472249"/>
                  </a:cubicBezTo>
                  <a:cubicBezTo>
                    <a:pt x="230342" y="472249"/>
                    <a:pt x="233543" y="469151"/>
                    <a:pt x="233543" y="465951"/>
                  </a:cubicBezTo>
                  <a:lnTo>
                    <a:pt x="233543" y="402351"/>
                  </a:lnTo>
                  <a:lnTo>
                    <a:pt x="313765" y="471113"/>
                  </a:lnTo>
                  <a:cubicBezTo>
                    <a:pt x="314798" y="472145"/>
                    <a:pt x="316863" y="473178"/>
                    <a:pt x="317895" y="473178"/>
                  </a:cubicBezTo>
                  <a:cubicBezTo>
                    <a:pt x="319960" y="473178"/>
                    <a:pt x="322025" y="472145"/>
                    <a:pt x="323057" y="471113"/>
                  </a:cubicBezTo>
                  <a:cubicBezTo>
                    <a:pt x="325123" y="468016"/>
                    <a:pt x="325123" y="463782"/>
                    <a:pt x="322025" y="461717"/>
                  </a:cubicBezTo>
                  <a:lnTo>
                    <a:pt x="234472" y="384592"/>
                  </a:lnTo>
                  <a:lnTo>
                    <a:pt x="234472" y="352276"/>
                  </a:lnTo>
                  <a:lnTo>
                    <a:pt x="382424" y="352276"/>
                  </a:lnTo>
                  <a:cubicBezTo>
                    <a:pt x="423103" y="352276"/>
                    <a:pt x="455419" y="319960"/>
                    <a:pt x="455419" y="279281"/>
                  </a:cubicBezTo>
                  <a:lnTo>
                    <a:pt x="455419" y="0"/>
                  </a:lnTo>
                  <a:close/>
                  <a:moveTo>
                    <a:pt x="227142" y="300137"/>
                  </a:moveTo>
                  <a:cubicBezTo>
                    <a:pt x="159412" y="300137"/>
                    <a:pt x="103143" y="244900"/>
                    <a:pt x="103143" y="176138"/>
                  </a:cubicBezTo>
                  <a:cubicBezTo>
                    <a:pt x="103143" y="108409"/>
                    <a:pt x="158380" y="52140"/>
                    <a:pt x="227142" y="52140"/>
                  </a:cubicBezTo>
                  <a:cubicBezTo>
                    <a:pt x="295904" y="52140"/>
                    <a:pt x="351140" y="108409"/>
                    <a:pt x="351140" y="176138"/>
                  </a:cubicBezTo>
                  <a:cubicBezTo>
                    <a:pt x="351140" y="243868"/>
                    <a:pt x="295904" y="300137"/>
                    <a:pt x="227142" y="300137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00C3646-62CB-D49A-7710-45150CFC88F4}"/>
                </a:ext>
              </a:extLst>
            </p:cNvPr>
            <p:cNvSpPr/>
            <p:nvPr/>
          </p:nvSpPr>
          <p:spPr>
            <a:xfrm>
              <a:off x="4999730" y="4900165"/>
              <a:ext cx="64631" cy="64632"/>
            </a:xfrm>
            <a:custGeom>
              <a:avLst/>
              <a:gdLst>
                <a:gd name="connsiteX0" fmla="*/ 32316 w 64631"/>
                <a:gd name="connsiteY0" fmla="*/ 0 h 64632"/>
                <a:gd name="connsiteX1" fmla="*/ 0 w 64631"/>
                <a:gd name="connsiteY1" fmla="*/ 32316 h 64632"/>
                <a:gd name="connsiteX2" fmla="*/ 32316 w 64631"/>
                <a:gd name="connsiteY2" fmla="*/ 64632 h 64632"/>
                <a:gd name="connsiteX3" fmla="*/ 64632 w 64631"/>
                <a:gd name="connsiteY3" fmla="*/ 32316 h 64632"/>
                <a:gd name="connsiteX4" fmla="*/ 32316 w 64631"/>
                <a:gd name="connsiteY4" fmla="*/ 0 h 6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1" h="64632">
                  <a:moveTo>
                    <a:pt x="32316" y="0"/>
                  </a:moveTo>
                  <a:cubicBezTo>
                    <a:pt x="14558" y="0"/>
                    <a:pt x="0" y="14558"/>
                    <a:pt x="0" y="32316"/>
                  </a:cubicBezTo>
                  <a:cubicBezTo>
                    <a:pt x="0" y="50075"/>
                    <a:pt x="14558" y="64632"/>
                    <a:pt x="32316" y="64632"/>
                  </a:cubicBezTo>
                  <a:cubicBezTo>
                    <a:pt x="50075" y="64632"/>
                    <a:pt x="64632" y="50075"/>
                    <a:pt x="64632" y="32316"/>
                  </a:cubicBezTo>
                  <a:cubicBezTo>
                    <a:pt x="64529" y="14661"/>
                    <a:pt x="49971" y="0"/>
                    <a:pt x="32316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42065807-7CE3-575A-DE77-C5644E7EA4B3}"/>
                </a:ext>
              </a:extLst>
            </p:cNvPr>
            <p:cNvSpPr/>
            <p:nvPr/>
          </p:nvSpPr>
          <p:spPr>
            <a:xfrm>
              <a:off x="4478646" y="4874147"/>
              <a:ext cx="64631" cy="64631"/>
            </a:xfrm>
            <a:custGeom>
              <a:avLst/>
              <a:gdLst>
                <a:gd name="connsiteX0" fmla="*/ 32316 w 64631"/>
                <a:gd name="connsiteY0" fmla="*/ 0 h 64631"/>
                <a:gd name="connsiteX1" fmla="*/ 0 w 64631"/>
                <a:gd name="connsiteY1" fmla="*/ 32316 h 64631"/>
                <a:gd name="connsiteX2" fmla="*/ 32316 w 64631"/>
                <a:gd name="connsiteY2" fmla="*/ 64632 h 64631"/>
                <a:gd name="connsiteX3" fmla="*/ 64632 w 64631"/>
                <a:gd name="connsiteY3" fmla="*/ 33348 h 64631"/>
                <a:gd name="connsiteX4" fmla="*/ 32316 w 64631"/>
                <a:gd name="connsiteY4" fmla="*/ 0 h 64631"/>
                <a:gd name="connsiteX5" fmla="*/ 28083 w 64631"/>
                <a:gd name="connsiteY5" fmla="*/ 13525 h 64631"/>
                <a:gd name="connsiteX6" fmla="*/ 12493 w 64631"/>
                <a:gd name="connsiteY6" fmla="*/ 29115 h 64631"/>
                <a:gd name="connsiteX7" fmla="*/ 28083 w 64631"/>
                <a:gd name="connsiteY7" fmla="*/ 13525 h 64631"/>
                <a:gd name="connsiteX8" fmla="*/ 12493 w 64631"/>
                <a:gd name="connsiteY8" fmla="*/ 36446 h 64631"/>
                <a:gd name="connsiteX9" fmla="*/ 28083 w 64631"/>
                <a:gd name="connsiteY9" fmla="*/ 52036 h 64631"/>
                <a:gd name="connsiteX10" fmla="*/ 12493 w 64631"/>
                <a:gd name="connsiteY10" fmla="*/ 36446 h 64631"/>
                <a:gd name="connsiteX11" fmla="*/ 35413 w 64631"/>
                <a:gd name="connsiteY11" fmla="*/ 52139 h 64631"/>
                <a:gd name="connsiteX12" fmla="*/ 51004 w 64631"/>
                <a:gd name="connsiteY12" fmla="*/ 36549 h 64631"/>
                <a:gd name="connsiteX13" fmla="*/ 35413 w 64631"/>
                <a:gd name="connsiteY13" fmla="*/ 52139 h 64631"/>
                <a:gd name="connsiteX14" fmla="*/ 35413 w 64631"/>
                <a:gd name="connsiteY14" fmla="*/ 13525 h 64631"/>
                <a:gd name="connsiteX15" fmla="*/ 51004 w 64631"/>
                <a:gd name="connsiteY15" fmla="*/ 29115 h 64631"/>
                <a:gd name="connsiteX16" fmla="*/ 35413 w 64631"/>
                <a:gd name="connsiteY16" fmla="*/ 13525 h 64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631" h="64631">
                  <a:moveTo>
                    <a:pt x="32316" y="0"/>
                  </a:moveTo>
                  <a:cubicBezTo>
                    <a:pt x="14558" y="0"/>
                    <a:pt x="0" y="14558"/>
                    <a:pt x="0" y="32316"/>
                  </a:cubicBezTo>
                  <a:cubicBezTo>
                    <a:pt x="0" y="50074"/>
                    <a:pt x="14558" y="64632"/>
                    <a:pt x="32316" y="64632"/>
                  </a:cubicBezTo>
                  <a:cubicBezTo>
                    <a:pt x="50075" y="64632"/>
                    <a:pt x="64632" y="51107"/>
                    <a:pt x="64632" y="33348"/>
                  </a:cubicBezTo>
                  <a:cubicBezTo>
                    <a:pt x="64632" y="15590"/>
                    <a:pt x="49971" y="0"/>
                    <a:pt x="32316" y="0"/>
                  </a:cubicBezTo>
                  <a:close/>
                  <a:moveTo>
                    <a:pt x="28083" y="13525"/>
                  </a:moveTo>
                  <a:cubicBezTo>
                    <a:pt x="19720" y="14558"/>
                    <a:pt x="13525" y="20856"/>
                    <a:pt x="12493" y="29115"/>
                  </a:cubicBezTo>
                  <a:cubicBezTo>
                    <a:pt x="14558" y="20856"/>
                    <a:pt x="20856" y="14558"/>
                    <a:pt x="28083" y="13525"/>
                  </a:cubicBezTo>
                  <a:close/>
                  <a:moveTo>
                    <a:pt x="12493" y="36446"/>
                  </a:moveTo>
                  <a:cubicBezTo>
                    <a:pt x="14558" y="43776"/>
                    <a:pt x="20856" y="49971"/>
                    <a:pt x="28083" y="52036"/>
                  </a:cubicBezTo>
                  <a:cubicBezTo>
                    <a:pt x="20856" y="51004"/>
                    <a:pt x="14558" y="44809"/>
                    <a:pt x="12493" y="36446"/>
                  </a:cubicBezTo>
                  <a:close/>
                  <a:moveTo>
                    <a:pt x="35413" y="52139"/>
                  </a:moveTo>
                  <a:cubicBezTo>
                    <a:pt x="43776" y="51107"/>
                    <a:pt x="49971" y="44809"/>
                    <a:pt x="51004" y="36549"/>
                  </a:cubicBezTo>
                  <a:cubicBezTo>
                    <a:pt x="49971" y="44809"/>
                    <a:pt x="43776" y="51004"/>
                    <a:pt x="35413" y="52139"/>
                  </a:cubicBezTo>
                  <a:close/>
                  <a:moveTo>
                    <a:pt x="35413" y="13525"/>
                  </a:moveTo>
                  <a:cubicBezTo>
                    <a:pt x="43776" y="14558"/>
                    <a:pt x="49971" y="20856"/>
                    <a:pt x="51004" y="29115"/>
                  </a:cubicBezTo>
                  <a:cubicBezTo>
                    <a:pt x="49971" y="20856"/>
                    <a:pt x="43776" y="14558"/>
                    <a:pt x="35413" y="13525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8" name="Graphic 3">
            <a:extLst>
              <a:ext uri="{FF2B5EF4-FFF2-40B4-BE49-F238E27FC236}">
                <a16:creationId xmlns:a16="http://schemas.microsoft.com/office/drawing/2014/main" id="{45BB2F00-010E-8AB5-84E0-56643BFB4ADD}"/>
              </a:ext>
            </a:extLst>
          </p:cNvPr>
          <p:cNvGrpSpPr/>
          <p:nvPr/>
        </p:nvGrpSpPr>
        <p:grpSpPr>
          <a:xfrm>
            <a:off x="2977261" y="4454410"/>
            <a:ext cx="653486" cy="628378"/>
            <a:chOff x="3165560" y="4392709"/>
            <a:chExt cx="599241" cy="576217"/>
          </a:xfrm>
          <a:solidFill>
            <a:srgbClr val="000000"/>
          </a:solidFill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17A842FC-905F-74BD-57EF-CBA728EBFAF1}"/>
                </a:ext>
              </a:extLst>
            </p:cNvPr>
            <p:cNvSpPr/>
            <p:nvPr/>
          </p:nvSpPr>
          <p:spPr>
            <a:xfrm>
              <a:off x="3165560" y="4521870"/>
              <a:ext cx="273396" cy="447056"/>
            </a:xfrm>
            <a:custGeom>
              <a:avLst/>
              <a:gdLst>
                <a:gd name="connsiteX0" fmla="*/ 136492 w 273396"/>
                <a:gd name="connsiteY0" fmla="*/ 0 h 447056"/>
                <a:gd name="connsiteX1" fmla="*/ 0 w 273396"/>
                <a:gd name="connsiteY1" fmla="*/ 136492 h 447056"/>
                <a:gd name="connsiteX2" fmla="*/ 0 w 273396"/>
                <a:gd name="connsiteY2" fmla="*/ 325123 h 447056"/>
                <a:gd name="connsiteX3" fmla="*/ 39647 w 273396"/>
                <a:gd name="connsiteY3" fmla="*/ 325123 h 447056"/>
                <a:gd name="connsiteX4" fmla="*/ 39647 w 273396"/>
                <a:gd name="connsiteY4" fmla="*/ 202156 h 447056"/>
                <a:gd name="connsiteX5" fmla="*/ 45945 w 273396"/>
                <a:gd name="connsiteY5" fmla="*/ 195858 h 447056"/>
                <a:gd name="connsiteX6" fmla="*/ 52243 w 273396"/>
                <a:gd name="connsiteY6" fmla="*/ 202156 h 447056"/>
                <a:gd name="connsiteX7" fmla="*/ 52243 w 273396"/>
                <a:gd name="connsiteY7" fmla="*/ 447057 h 447056"/>
                <a:gd name="connsiteX8" fmla="*/ 130400 w 273396"/>
                <a:gd name="connsiteY8" fmla="*/ 447057 h 447056"/>
                <a:gd name="connsiteX9" fmla="*/ 130400 w 273396"/>
                <a:gd name="connsiteY9" fmla="*/ 280314 h 447056"/>
                <a:gd name="connsiteX10" fmla="*/ 136698 w 273396"/>
                <a:gd name="connsiteY10" fmla="*/ 274016 h 447056"/>
                <a:gd name="connsiteX11" fmla="*/ 142996 w 273396"/>
                <a:gd name="connsiteY11" fmla="*/ 280314 h 447056"/>
                <a:gd name="connsiteX12" fmla="*/ 142996 w 273396"/>
                <a:gd name="connsiteY12" fmla="*/ 447057 h 447056"/>
                <a:gd name="connsiteX13" fmla="*/ 221154 w 273396"/>
                <a:gd name="connsiteY13" fmla="*/ 447057 h 447056"/>
                <a:gd name="connsiteX14" fmla="*/ 221154 w 273396"/>
                <a:gd name="connsiteY14" fmla="*/ 332453 h 447056"/>
                <a:gd name="connsiteX15" fmla="*/ 221154 w 273396"/>
                <a:gd name="connsiteY15" fmla="*/ 332453 h 447056"/>
                <a:gd name="connsiteX16" fmla="*/ 221154 w 273396"/>
                <a:gd name="connsiteY16" fmla="*/ 332453 h 447056"/>
                <a:gd name="connsiteX17" fmla="*/ 221154 w 273396"/>
                <a:gd name="connsiteY17" fmla="*/ 202156 h 447056"/>
                <a:gd name="connsiteX18" fmla="*/ 227452 w 273396"/>
                <a:gd name="connsiteY18" fmla="*/ 195858 h 447056"/>
                <a:gd name="connsiteX19" fmla="*/ 233750 w 273396"/>
                <a:gd name="connsiteY19" fmla="*/ 202156 h 447056"/>
                <a:gd name="connsiteX20" fmla="*/ 233750 w 273396"/>
                <a:gd name="connsiteY20" fmla="*/ 326155 h 447056"/>
                <a:gd name="connsiteX21" fmla="*/ 273396 w 273396"/>
                <a:gd name="connsiteY21" fmla="*/ 326155 h 447056"/>
                <a:gd name="connsiteX22" fmla="*/ 273396 w 273396"/>
                <a:gd name="connsiteY22" fmla="*/ 137524 h 447056"/>
                <a:gd name="connsiteX23" fmla="*/ 136492 w 273396"/>
                <a:gd name="connsiteY23" fmla="*/ 0 h 447056"/>
                <a:gd name="connsiteX24" fmla="*/ 149088 w 273396"/>
                <a:gd name="connsiteY24" fmla="*/ 228278 h 447056"/>
                <a:gd name="connsiteX25" fmla="*/ 123070 w 273396"/>
                <a:gd name="connsiteY25" fmla="*/ 228278 h 447056"/>
                <a:gd name="connsiteX26" fmla="*/ 123070 w 273396"/>
                <a:gd name="connsiteY26" fmla="*/ 202260 h 447056"/>
                <a:gd name="connsiteX27" fmla="*/ 149088 w 273396"/>
                <a:gd name="connsiteY27" fmla="*/ 202260 h 447056"/>
                <a:gd name="connsiteX28" fmla="*/ 149088 w 273396"/>
                <a:gd name="connsiteY28" fmla="*/ 228278 h 447056"/>
                <a:gd name="connsiteX29" fmla="*/ 149088 w 273396"/>
                <a:gd name="connsiteY29" fmla="*/ 176138 h 447056"/>
                <a:gd name="connsiteX30" fmla="*/ 123070 w 273396"/>
                <a:gd name="connsiteY30" fmla="*/ 176138 h 447056"/>
                <a:gd name="connsiteX31" fmla="*/ 123070 w 273396"/>
                <a:gd name="connsiteY31" fmla="*/ 150120 h 447056"/>
                <a:gd name="connsiteX32" fmla="*/ 149088 w 273396"/>
                <a:gd name="connsiteY32" fmla="*/ 150120 h 447056"/>
                <a:gd name="connsiteX33" fmla="*/ 149088 w 273396"/>
                <a:gd name="connsiteY33" fmla="*/ 176138 h 447056"/>
                <a:gd name="connsiteX34" fmla="*/ 149088 w 273396"/>
                <a:gd name="connsiteY34" fmla="*/ 123999 h 447056"/>
                <a:gd name="connsiteX35" fmla="*/ 123070 w 273396"/>
                <a:gd name="connsiteY35" fmla="*/ 123999 h 447056"/>
                <a:gd name="connsiteX36" fmla="*/ 123070 w 273396"/>
                <a:gd name="connsiteY36" fmla="*/ 97981 h 447056"/>
                <a:gd name="connsiteX37" fmla="*/ 149088 w 273396"/>
                <a:gd name="connsiteY37" fmla="*/ 97981 h 447056"/>
                <a:gd name="connsiteX38" fmla="*/ 149088 w 273396"/>
                <a:gd name="connsiteY38" fmla="*/ 123999 h 44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73396" h="447056">
                  <a:moveTo>
                    <a:pt x="136492" y="0"/>
                  </a:moveTo>
                  <a:cubicBezTo>
                    <a:pt x="61432" y="0"/>
                    <a:pt x="0" y="61535"/>
                    <a:pt x="0" y="136492"/>
                  </a:cubicBezTo>
                  <a:lnTo>
                    <a:pt x="0" y="325123"/>
                  </a:lnTo>
                  <a:lnTo>
                    <a:pt x="39647" y="325123"/>
                  </a:lnTo>
                  <a:lnTo>
                    <a:pt x="39647" y="202156"/>
                  </a:lnTo>
                  <a:cubicBezTo>
                    <a:pt x="39647" y="199059"/>
                    <a:pt x="42744" y="195858"/>
                    <a:pt x="45945" y="195858"/>
                  </a:cubicBezTo>
                  <a:cubicBezTo>
                    <a:pt x="49042" y="195858"/>
                    <a:pt x="52243" y="198956"/>
                    <a:pt x="52243" y="202156"/>
                  </a:cubicBezTo>
                  <a:lnTo>
                    <a:pt x="52243" y="447057"/>
                  </a:lnTo>
                  <a:lnTo>
                    <a:pt x="130400" y="447057"/>
                  </a:lnTo>
                  <a:lnTo>
                    <a:pt x="130400" y="280314"/>
                  </a:lnTo>
                  <a:cubicBezTo>
                    <a:pt x="130400" y="277216"/>
                    <a:pt x="133498" y="274016"/>
                    <a:pt x="136698" y="274016"/>
                  </a:cubicBezTo>
                  <a:cubicBezTo>
                    <a:pt x="139796" y="274016"/>
                    <a:pt x="142996" y="277113"/>
                    <a:pt x="142996" y="280314"/>
                  </a:cubicBezTo>
                  <a:lnTo>
                    <a:pt x="142996" y="447057"/>
                  </a:lnTo>
                  <a:lnTo>
                    <a:pt x="221154" y="447057"/>
                  </a:lnTo>
                  <a:lnTo>
                    <a:pt x="221154" y="332453"/>
                  </a:lnTo>
                  <a:lnTo>
                    <a:pt x="221154" y="332453"/>
                  </a:lnTo>
                  <a:lnTo>
                    <a:pt x="221154" y="332453"/>
                  </a:lnTo>
                  <a:lnTo>
                    <a:pt x="221154" y="202156"/>
                  </a:lnTo>
                  <a:cubicBezTo>
                    <a:pt x="221154" y="199059"/>
                    <a:pt x="224251" y="195858"/>
                    <a:pt x="227452" y="195858"/>
                  </a:cubicBezTo>
                  <a:cubicBezTo>
                    <a:pt x="230652" y="195858"/>
                    <a:pt x="233750" y="198956"/>
                    <a:pt x="233750" y="202156"/>
                  </a:cubicBezTo>
                  <a:lnTo>
                    <a:pt x="233750" y="326155"/>
                  </a:lnTo>
                  <a:lnTo>
                    <a:pt x="273396" y="326155"/>
                  </a:lnTo>
                  <a:lnTo>
                    <a:pt x="273396" y="137524"/>
                  </a:lnTo>
                  <a:cubicBezTo>
                    <a:pt x="273086" y="61535"/>
                    <a:pt x="211552" y="0"/>
                    <a:pt x="136492" y="0"/>
                  </a:cubicBezTo>
                  <a:close/>
                  <a:moveTo>
                    <a:pt x="149088" y="228278"/>
                  </a:moveTo>
                  <a:lnTo>
                    <a:pt x="123070" y="228278"/>
                  </a:lnTo>
                  <a:lnTo>
                    <a:pt x="123070" y="202260"/>
                  </a:lnTo>
                  <a:lnTo>
                    <a:pt x="149088" y="202260"/>
                  </a:lnTo>
                  <a:lnTo>
                    <a:pt x="149088" y="228278"/>
                  </a:lnTo>
                  <a:close/>
                  <a:moveTo>
                    <a:pt x="149088" y="176138"/>
                  </a:moveTo>
                  <a:lnTo>
                    <a:pt x="123070" y="176138"/>
                  </a:lnTo>
                  <a:lnTo>
                    <a:pt x="123070" y="150120"/>
                  </a:lnTo>
                  <a:lnTo>
                    <a:pt x="149088" y="150120"/>
                  </a:lnTo>
                  <a:lnTo>
                    <a:pt x="149088" y="176138"/>
                  </a:lnTo>
                  <a:close/>
                  <a:moveTo>
                    <a:pt x="149088" y="123999"/>
                  </a:moveTo>
                  <a:lnTo>
                    <a:pt x="123070" y="123999"/>
                  </a:lnTo>
                  <a:lnTo>
                    <a:pt x="123070" y="97981"/>
                  </a:lnTo>
                  <a:lnTo>
                    <a:pt x="149088" y="97981"/>
                  </a:lnTo>
                  <a:lnTo>
                    <a:pt x="149088" y="123999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B5994B81-919A-FE12-5168-6B15AB5C01F0}"/>
                </a:ext>
              </a:extLst>
            </p:cNvPr>
            <p:cNvSpPr/>
            <p:nvPr/>
          </p:nvSpPr>
          <p:spPr>
            <a:xfrm>
              <a:off x="3243717" y="4392709"/>
              <a:ext cx="116668" cy="116668"/>
            </a:xfrm>
            <a:custGeom>
              <a:avLst/>
              <a:gdLst>
                <a:gd name="connsiteX0" fmla="*/ 58334 w 116668"/>
                <a:gd name="connsiteY0" fmla="*/ 116668 h 116668"/>
                <a:gd name="connsiteX1" fmla="*/ 116668 w 116668"/>
                <a:gd name="connsiteY1" fmla="*/ 58334 h 116668"/>
                <a:gd name="connsiteX2" fmla="*/ 58334 w 116668"/>
                <a:gd name="connsiteY2" fmla="*/ 0 h 116668"/>
                <a:gd name="connsiteX3" fmla="*/ 0 w 116668"/>
                <a:gd name="connsiteY3" fmla="*/ 58334 h 116668"/>
                <a:gd name="connsiteX4" fmla="*/ 58334 w 116668"/>
                <a:gd name="connsiteY4" fmla="*/ 116668 h 1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68" h="116668">
                  <a:moveTo>
                    <a:pt x="58334" y="116668"/>
                  </a:moveTo>
                  <a:cubicBezTo>
                    <a:pt x="90650" y="116668"/>
                    <a:pt x="116668" y="90650"/>
                    <a:pt x="116668" y="58334"/>
                  </a:cubicBezTo>
                  <a:cubicBezTo>
                    <a:pt x="116668" y="26018"/>
                    <a:pt x="90650" y="0"/>
                    <a:pt x="58334" y="0"/>
                  </a:cubicBezTo>
                  <a:cubicBezTo>
                    <a:pt x="26018" y="0"/>
                    <a:pt x="0" y="26018"/>
                    <a:pt x="0" y="58334"/>
                  </a:cubicBezTo>
                  <a:cubicBezTo>
                    <a:pt x="0" y="90650"/>
                    <a:pt x="26121" y="116668"/>
                    <a:pt x="58334" y="11666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86C543B5-162D-0820-DE99-3D1815A18993}"/>
                </a:ext>
              </a:extLst>
            </p:cNvPr>
            <p:cNvSpPr/>
            <p:nvPr/>
          </p:nvSpPr>
          <p:spPr>
            <a:xfrm>
              <a:off x="3496981" y="4509274"/>
              <a:ext cx="266891" cy="64838"/>
            </a:xfrm>
            <a:custGeom>
              <a:avLst/>
              <a:gdLst>
                <a:gd name="connsiteX0" fmla="*/ 123999 w 266891"/>
                <a:gd name="connsiteY0" fmla="*/ 38717 h 64838"/>
                <a:gd name="connsiteX1" fmla="*/ 123999 w 266891"/>
                <a:gd name="connsiteY1" fmla="*/ 58540 h 64838"/>
                <a:gd name="connsiteX2" fmla="*/ 130297 w 266891"/>
                <a:gd name="connsiteY2" fmla="*/ 64839 h 64838"/>
                <a:gd name="connsiteX3" fmla="*/ 182436 w 266891"/>
                <a:gd name="connsiteY3" fmla="*/ 64839 h 64838"/>
                <a:gd name="connsiteX4" fmla="*/ 188734 w 266891"/>
                <a:gd name="connsiteY4" fmla="*/ 58540 h 64838"/>
                <a:gd name="connsiteX5" fmla="*/ 188734 w 266891"/>
                <a:gd name="connsiteY5" fmla="*/ 38717 h 64838"/>
                <a:gd name="connsiteX6" fmla="*/ 260594 w 266891"/>
                <a:gd name="connsiteY6" fmla="*/ 38717 h 64838"/>
                <a:gd name="connsiteX7" fmla="*/ 266892 w 266891"/>
                <a:gd name="connsiteY7" fmla="*/ 32419 h 64838"/>
                <a:gd name="connsiteX8" fmla="*/ 260594 w 266891"/>
                <a:gd name="connsiteY8" fmla="*/ 26121 h 64838"/>
                <a:gd name="connsiteX9" fmla="*/ 188734 w 266891"/>
                <a:gd name="connsiteY9" fmla="*/ 26121 h 64838"/>
                <a:gd name="connsiteX10" fmla="*/ 188734 w 266891"/>
                <a:gd name="connsiteY10" fmla="*/ 6298 h 64838"/>
                <a:gd name="connsiteX11" fmla="*/ 182436 w 266891"/>
                <a:gd name="connsiteY11" fmla="*/ 0 h 64838"/>
                <a:gd name="connsiteX12" fmla="*/ 130297 w 266891"/>
                <a:gd name="connsiteY12" fmla="*/ 0 h 64838"/>
                <a:gd name="connsiteX13" fmla="*/ 123999 w 266891"/>
                <a:gd name="connsiteY13" fmla="*/ 6298 h 64838"/>
                <a:gd name="connsiteX14" fmla="*/ 123999 w 266891"/>
                <a:gd name="connsiteY14" fmla="*/ 26121 h 64838"/>
                <a:gd name="connsiteX15" fmla="*/ 8363 w 266891"/>
                <a:gd name="connsiteY15" fmla="*/ 26121 h 64838"/>
                <a:gd name="connsiteX16" fmla="*/ 0 w 266891"/>
                <a:gd name="connsiteY16" fmla="*/ 32419 h 64838"/>
                <a:gd name="connsiteX17" fmla="*/ 8363 w 266891"/>
                <a:gd name="connsiteY17" fmla="*/ 38717 h 64838"/>
                <a:gd name="connsiteX18" fmla="*/ 123999 w 266891"/>
                <a:gd name="connsiteY18" fmla="*/ 38717 h 6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6891" h="64838">
                  <a:moveTo>
                    <a:pt x="123999" y="38717"/>
                  </a:moveTo>
                  <a:lnTo>
                    <a:pt x="123999" y="58540"/>
                  </a:lnTo>
                  <a:cubicBezTo>
                    <a:pt x="123999" y="61638"/>
                    <a:pt x="127096" y="64839"/>
                    <a:pt x="130297" y="64839"/>
                  </a:cubicBezTo>
                  <a:lnTo>
                    <a:pt x="182436" y="64839"/>
                  </a:lnTo>
                  <a:cubicBezTo>
                    <a:pt x="185534" y="64839"/>
                    <a:pt x="188734" y="61741"/>
                    <a:pt x="188734" y="58540"/>
                  </a:cubicBezTo>
                  <a:lnTo>
                    <a:pt x="188734" y="38717"/>
                  </a:lnTo>
                  <a:lnTo>
                    <a:pt x="260594" y="38717"/>
                  </a:lnTo>
                  <a:cubicBezTo>
                    <a:pt x="263691" y="38717"/>
                    <a:pt x="266892" y="35620"/>
                    <a:pt x="266892" y="32419"/>
                  </a:cubicBezTo>
                  <a:cubicBezTo>
                    <a:pt x="266892" y="29322"/>
                    <a:pt x="263794" y="26121"/>
                    <a:pt x="260594" y="26121"/>
                  </a:cubicBezTo>
                  <a:lnTo>
                    <a:pt x="188734" y="26121"/>
                  </a:lnTo>
                  <a:lnTo>
                    <a:pt x="188734" y="6298"/>
                  </a:lnTo>
                  <a:cubicBezTo>
                    <a:pt x="188734" y="3201"/>
                    <a:pt x="185637" y="0"/>
                    <a:pt x="182436" y="0"/>
                  </a:cubicBezTo>
                  <a:lnTo>
                    <a:pt x="130297" y="0"/>
                  </a:lnTo>
                  <a:cubicBezTo>
                    <a:pt x="127199" y="0"/>
                    <a:pt x="123999" y="3097"/>
                    <a:pt x="123999" y="6298"/>
                  </a:cubicBezTo>
                  <a:lnTo>
                    <a:pt x="123999" y="26121"/>
                  </a:lnTo>
                  <a:lnTo>
                    <a:pt x="8363" y="26121"/>
                  </a:lnTo>
                  <a:cubicBezTo>
                    <a:pt x="3201" y="26121"/>
                    <a:pt x="0" y="29219"/>
                    <a:pt x="0" y="32419"/>
                  </a:cubicBezTo>
                  <a:cubicBezTo>
                    <a:pt x="0" y="35516"/>
                    <a:pt x="3097" y="38717"/>
                    <a:pt x="8363" y="38717"/>
                  </a:cubicBezTo>
                  <a:lnTo>
                    <a:pt x="123999" y="38717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7F7DC1CA-3A2E-FDA0-6458-2916EB3BBC1D}"/>
                </a:ext>
              </a:extLst>
            </p:cNvPr>
            <p:cNvSpPr/>
            <p:nvPr/>
          </p:nvSpPr>
          <p:spPr>
            <a:xfrm>
              <a:off x="3504001" y="4639571"/>
              <a:ext cx="259767" cy="64838"/>
            </a:xfrm>
            <a:custGeom>
              <a:avLst/>
              <a:gdLst>
                <a:gd name="connsiteX0" fmla="*/ 253470 w 259767"/>
                <a:gd name="connsiteY0" fmla="*/ 26121 h 64838"/>
                <a:gd name="connsiteX1" fmla="*/ 155489 w 259767"/>
                <a:gd name="connsiteY1" fmla="*/ 26121 h 64838"/>
                <a:gd name="connsiteX2" fmla="*/ 155489 w 259767"/>
                <a:gd name="connsiteY2" fmla="*/ 6298 h 64838"/>
                <a:gd name="connsiteX3" fmla="*/ 149191 w 259767"/>
                <a:gd name="connsiteY3" fmla="*/ 0 h 64838"/>
                <a:gd name="connsiteX4" fmla="*/ 97052 w 259767"/>
                <a:gd name="connsiteY4" fmla="*/ 0 h 64838"/>
                <a:gd name="connsiteX5" fmla="*/ 90754 w 259767"/>
                <a:gd name="connsiteY5" fmla="*/ 6298 h 64838"/>
                <a:gd name="connsiteX6" fmla="*/ 90754 w 259767"/>
                <a:gd name="connsiteY6" fmla="*/ 26121 h 64838"/>
                <a:gd name="connsiteX7" fmla="*/ 6298 w 259767"/>
                <a:gd name="connsiteY7" fmla="*/ 26121 h 64838"/>
                <a:gd name="connsiteX8" fmla="*/ 0 w 259767"/>
                <a:gd name="connsiteY8" fmla="*/ 32419 h 64838"/>
                <a:gd name="connsiteX9" fmla="*/ 6298 w 259767"/>
                <a:gd name="connsiteY9" fmla="*/ 38717 h 64838"/>
                <a:gd name="connsiteX10" fmla="*/ 90754 w 259767"/>
                <a:gd name="connsiteY10" fmla="*/ 38717 h 64838"/>
                <a:gd name="connsiteX11" fmla="*/ 90754 w 259767"/>
                <a:gd name="connsiteY11" fmla="*/ 58540 h 64838"/>
                <a:gd name="connsiteX12" fmla="*/ 97052 w 259767"/>
                <a:gd name="connsiteY12" fmla="*/ 64839 h 64838"/>
                <a:gd name="connsiteX13" fmla="*/ 149191 w 259767"/>
                <a:gd name="connsiteY13" fmla="*/ 64839 h 64838"/>
                <a:gd name="connsiteX14" fmla="*/ 155489 w 259767"/>
                <a:gd name="connsiteY14" fmla="*/ 58540 h 64838"/>
                <a:gd name="connsiteX15" fmla="*/ 155489 w 259767"/>
                <a:gd name="connsiteY15" fmla="*/ 38717 h 64838"/>
                <a:gd name="connsiteX16" fmla="*/ 253470 w 259767"/>
                <a:gd name="connsiteY16" fmla="*/ 38717 h 64838"/>
                <a:gd name="connsiteX17" fmla="*/ 259768 w 259767"/>
                <a:gd name="connsiteY17" fmla="*/ 32419 h 64838"/>
                <a:gd name="connsiteX18" fmla="*/ 253470 w 259767"/>
                <a:gd name="connsiteY18" fmla="*/ 26121 h 6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9767" h="64838">
                  <a:moveTo>
                    <a:pt x="253470" y="26121"/>
                  </a:moveTo>
                  <a:lnTo>
                    <a:pt x="155489" y="26121"/>
                  </a:lnTo>
                  <a:lnTo>
                    <a:pt x="155489" y="6298"/>
                  </a:lnTo>
                  <a:cubicBezTo>
                    <a:pt x="155489" y="3201"/>
                    <a:pt x="152392" y="0"/>
                    <a:pt x="149191" y="0"/>
                  </a:cubicBezTo>
                  <a:lnTo>
                    <a:pt x="97052" y="0"/>
                  </a:lnTo>
                  <a:cubicBezTo>
                    <a:pt x="93954" y="0"/>
                    <a:pt x="90754" y="3097"/>
                    <a:pt x="90754" y="6298"/>
                  </a:cubicBezTo>
                  <a:lnTo>
                    <a:pt x="90754" y="26121"/>
                  </a:lnTo>
                  <a:lnTo>
                    <a:pt x="6298" y="26121"/>
                  </a:lnTo>
                  <a:cubicBezTo>
                    <a:pt x="3201" y="26121"/>
                    <a:pt x="0" y="29219"/>
                    <a:pt x="0" y="32419"/>
                  </a:cubicBezTo>
                  <a:cubicBezTo>
                    <a:pt x="0" y="35517"/>
                    <a:pt x="3097" y="38717"/>
                    <a:pt x="6298" y="38717"/>
                  </a:cubicBezTo>
                  <a:lnTo>
                    <a:pt x="90754" y="38717"/>
                  </a:lnTo>
                  <a:lnTo>
                    <a:pt x="90754" y="58540"/>
                  </a:lnTo>
                  <a:cubicBezTo>
                    <a:pt x="90754" y="61638"/>
                    <a:pt x="93851" y="64839"/>
                    <a:pt x="97052" y="64839"/>
                  </a:cubicBezTo>
                  <a:lnTo>
                    <a:pt x="149191" y="64839"/>
                  </a:lnTo>
                  <a:cubicBezTo>
                    <a:pt x="152288" y="64839"/>
                    <a:pt x="155489" y="61741"/>
                    <a:pt x="155489" y="58540"/>
                  </a:cubicBezTo>
                  <a:lnTo>
                    <a:pt x="155489" y="38717"/>
                  </a:lnTo>
                  <a:lnTo>
                    <a:pt x="253470" y="38717"/>
                  </a:lnTo>
                  <a:cubicBezTo>
                    <a:pt x="256567" y="38717"/>
                    <a:pt x="259768" y="35620"/>
                    <a:pt x="259768" y="32419"/>
                  </a:cubicBezTo>
                  <a:cubicBezTo>
                    <a:pt x="259768" y="29219"/>
                    <a:pt x="257703" y="26121"/>
                    <a:pt x="253470" y="26121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7B44944E-1599-7E9E-0C55-07B5ED806C94}"/>
                </a:ext>
              </a:extLst>
            </p:cNvPr>
            <p:cNvSpPr/>
            <p:nvPr/>
          </p:nvSpPr>
          <p:spPr>
            <a:xfrm>
              <a:off x="3505137" y="4769868"/>
              <a:ext cx="259664" cy="64838"/>
            </a:xfrm>
            <a:custGeom>
              <a:avLst/>
              <a:gdLst>
                <a:gd name="connsiteX0" fmla="*/ 252334 w 259664"/>
                <a:gd name="connsiteY0" fmla="*/ 26121 h 64838"/>
                <a:gd name="connsiteX1" fmla="*/ 129368 w 259664"/>
                <a:gd name="connsiteY1" fmla="*/ 26121 h 64838"/>
                <a:gd name="connsiteX2" fmla="*/ 129368 w 259664"/>
                <a:gd name="connsiteY2" fmla="*/ 6298 h 64838"/>
                <a:gd name="connsiteX3" fmla="*/ 123070 w 259664"/>
                <a:gd name="connsiteY3" fmla="*/ 0 h 64838"/>
                <a:gd name="connsiteX4" fmla="*/ 70930 w 259664"/>
                <a:gd name="connsiteY4" fmla="*/ 0 h 64838"/>
                <a:gd name="connsiteX5" fmla="*/ 64632 w 259664"/>
                <a:gd name="connsiteY5" fmla="*/ 6298 h 64838"/>
                <a:gd name="connsiteX6" fmla="*/ 64632 w 259664"/>
                <a:gd name="connsiteY6" fmla="*/ 26121 h 64838"/>
                <a:gd name="connsiteX7" fmla="*/ 6298 w 259664"/>
                <a:gd name="connsiteY7" fmla="*/ 26121 h 64838"/>
                <a:gd name="connsiteX8" fmla="*/ 0 w 259664"/>
                <a:gd name="connsiteY8" fmla="*/ 32419 h 64838"/>
                <a:gd name="connsiteX9" fmla="*/ 6298 w 259664"/>
                <a:gd name="connsiteY9" fmla="*/ 38717 h 64838"/>
                <a:gd name="connsiteX10" fmla="*/ 64632 w 259664"/>
                <a:gd name="connsiteY10" fmla="*/ 38717 h 64838"/>
                <a:gd name="connsiteX11" fmla="*/ 64632 w 259664"/>
                <a:gd name="connsiteY11" fmla="*/ 58540 h 64838"/>
                <a:gd name="connsiteX12" fmla="*/ 70930 w 259664"/>
                <a:gd name="connsiteY12" fmla="*/ 64839 h 64838"/>
                <a:gd name="connsiteX13" fmla="*/ 123070 w 259664"/>
                <a:gd name="connsiteY13" fmla="*/ 64839 h 64838"/>
                <a:gd name="connsiteX14" fmla="*/ 129368 w 259664"/>
                <a:gd name="connsiteY14" fmla="*/ 58540 h 64838"/>
                <a:gd name="connsiteX15" fmla="*/ 129368 w 259664"/>
                <a:gd name="connsiteY15" fmla="*/ 38717 h 64838"/>
                <a:gd name="connsiteX16" fmla="*/ 253367 w 259664"/>
                <a:gd name="connsiteY16" fmla="*/ 38717 h 64838"/>
                <a:gd name="connsiteX17" fmla="*/ 259665 w 259664"/>
                <a:gd name="connsiteY17" fmla="*/ 32419 h 64838"/>
                <a:gd name="connsiteX18" fmla="*/ 252334 w 259664"/>
                <a:gd name="connsiteY18" fmla="*/ 26121 h 6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9664" h="64838">
                  <a:moveTo>
                    <a:pt x="252334" y="26121"/>
                  </a:moveTo>
                  <a:lnTo>
                    <a:pt x="129368" y="26121"/>
                  </a:lnTo>
                  <a:lnTo>
                    <a:pt x="129368" y="6298"/>
                  </a:lnTo>
                  <a:cubicBezTo>
                    <a:pt x="129368" y="3201"/>
                    <a:pt x="126270" y="0"/>
                    <a:pt x="123070" y="0"/>
                  </a:cubicBezTo>
                  <a:lnTo>
                    <a:pt x="70930" y="0"/>
                  </a:lnTo>
                  <a:cubicBezTo>
                    <a:pt x="67833" y="0"/>
                    <a:pt x="64632" y="3097"/>
                    <a:pt x="64632" y="6298"/>
                  </a:cubicBezTo>
                  <a:lnTo>
                    <a:pt x="64632" y="26121"/>
                  </a:lnTo>
                  <a:lnTo>
                    <a:pt x="6298" y="26121"/>
                  </a:lnTo>
                  <a:cubicBezTo>
                    <a:pt x="3201" y="26121"/>
                    <a:pt x="0" y="29219"/>
                    <a:pt x="0" y="32419"/>
                  </a:cubicBezTo>
                  <a:cubicBezTo>
                    <a:pt x="0" y="35517"/>
                    <a:pt x="3097" y="38717"/>
                    <a:pt x="6298" y="38717"/>
                  </a:cubicBezTo>
                  <a:lnTo>
                    <a:pt x="64632" y="38717"/>
                  </a:lnTo>
                  <a:lnTo>
                    <a:pt x="64632" y="58540"/>
                  </a:lnTo>
                  <a:cubicBezTo>
                    <a:pt x="64632" y="61638"/>
                    <a:pt x="67730" y="64839"/>
                    <a:pt x="70930" y="64839"/>
                  </a:cubicBezTo>
                  <a:lnTo>
                    <a:pt x="123070" y="64839"/>
                  </a:lnTo>
                  <a:cubicBezTo>
                    <a:pt x="126167" y="64839"/>
                    <a:pt x="129368" y="61741"/>
                    <a:pt x="129368" y="58540"/>
                  </a:cubicBezTo>
                  <a:lnTo>
                    <a:pt x="129368" y="38717"/>
                  </a:lnTo>
                  <a:lnTo>
                    <a:pt x="253367" y="38717"/>
                  </a:lnTo>
                  <a:cubicBezTo>
                    <a:pt x="256464" y="38717"/>
                    <a:pt x="259665" y="35620"/>
                    <a:pt x="259665" y="32419"/>
                  </a:cubicBezTo>
                  <a:cubicBezTo>
                    <a:pt x="259665" y="29219"/>
                    <a:pt x="256567" y="26121"/>
                    <a:pt x="252334" y="26121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6" name="Graphic 3">
            <a:extLst>
              <a:ext uri="{FF2B5EF4-FFF2-40B4-BE49-F238E27FC236}">
                <a16:creationId xmlns:a16="http://schemas.microsoft.com/office/drawing/2014/main" id="{4EDBF573-A3B8-6FDC-3EDF-CD2E6BE26296}"/>
              </a:ext>
            </a:extLst>
          </p:cNvPr>
          <p:cNvGrpSpPr/>
          <p:nvPr/>
        </p:nvGrpSpPr>
        <p:grpSpPr>
          <a:xfrm>
            <a:off x="1552178" y="4447541"/>
            <a:ext cx="639862" cy="641101"/>
            <a:chOff x="1858772" y="4386411"/>
            <a:chExt cx="586748" cy="587884"/>
          </a:xfrm>
          <a:solidFill>
            <a:srgbClr val="000000"/>
          </a:solidFill>
        </p:grpSpPr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7D5E0C18-3B75-42B1-4667-693DFE13A6F9}"/>
                </a:ext>
              </a:extLst>
            </p:cNvPr>
            <p:cNvSpPr/>
            <p:nvPr/>
          </p:nvSpPr>
          <p:spPr>
            <a:xfrm>
              <a:off x="1858772" y="4830370"/>
              <a:ext cx="586748" cy="143925"/>
            </a:xfrm>
            <a:custGeom>
              <a:avLst/>
              <a:gdLst>
                <a:gd name="connsiteX0" fmla="*/ 410611 w 586748"/>
                <a:gd name="connsiteY0" fmla="*/ 78158 h 143925"/>
                <a:gd name="connsiteX1" fmla="*/ 404312 w 586748"/>
                <a:gd name="connsiteY1" fmla="*/ 71860 h 143925"/>
                <a:gd name="connsiteX2" fmla="*/ 404312 w 586748"/>
                <a:gd name="connsiteY2" fmla="*/ 0 h 143925"/>
                <a:gd name="connsiteX3" fmla="*/ 384489 w 586748"/>
                <a:gd name="connsiteY3" fmla="*/ 0 h 143925"/>
                <a:gd name="connsiteX4" fmla="*/ 202156 w 586748"/>
                <a:gd name="connsiteY4" fmla="*/ 0 h 143925"/>
                <a:gd name="connsiteX5" fmla="*/ 182333 w 586748"/>
                <a:gd name="connsiteY5" fmla="*/ 0 h 143925"/>
                <a:gd name="connsiteX6" fmla="*/ 182333 w 586748"/>
                <a:gd name="connsiteY6" fmla="*/ 65665 h 143925"/>
                <a:gd name="connsiteX7" fmla="*/ 254192 w 586748"/>
                <a:gd name="connsiteY7" fmla="*/ 65665 h 143925"/>
                <a:gd name="connsiteX8" fmla="*/ 260490 w 586748"/>
                <a:gd name="connsiteY8" fmla="*/ 71963 h 143925"/>
                <a:gd name="connsiteX9" fmla="*/ 254192 w 586748"/>
                <a:gd name="connsiteY9" fmla="*/ 78261 h 143925"/>
                <a:gd name="connsiteX10" fmla="*/ 176035 w 586748"/>
                <a:gd name="connsiteY10" fmla="*/ 78261 h 143925"/>
                <a:gd name="connsiteX11" fmla="*/ 0 w 586748"/>
                <a:gd name="connsiteY11" fmla="*/ 78261 h 143925"/>
                <a:gd name="connsiteX12" fmla="*/ 0 w 586748"/>
                <a:gd name="connsiteY12" fmla="*/ 143925 h 143925"/>
                <a:gd name="connsiteX13" fmla="*/ 586749 w 586748"/>
                <a:gd name="connsiteY13" fmla="*/ 143925 h 143925"/>
                <a:gd name="connsiteX14" fmla="*/ 586749 w 586748"/>
                <a:gd name="connsiteY14" fmla="*/ 78261 h 143925"/>
                <a:gd name="connsiteX15" fmla="*/ 410611 w 586748"/>
                <a:gd name="connsiteY15" fmla="*/ 78261 h 14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6748" h="143925">
                  <a:moveTo>
                    <a:pt x="410611" y="78158"/>
                  </a:moveTo>
                  <a:cubicBezTo>
                    <a:pt x="407513" y="78158"/>
                    <a:pt x="404312" y="75060"/>
                    <a:pt x="404312" y="71860"/>
                  </a:cubicBezTo>
                  <a:lnTo>
                    <a:pt x="404312" y="0"/>
                  </a:lnTo>
                  <a:lnTo>
                    <a:pt x="384489" y="0"/>
                  </a:lnTo>
                  <a:lnTo>
                    <a:pt x="202156" y="0"/>
                  </a:lnTo>
                  <a:lnTo>
                    <a:pt x="182333" y="0"/>
                  </a:lnTo>
                  <a:lnTo>
                    <a:pt x="182333" y="65665"/>
                  </a:lnTo>
                  <a:lnTo>
                    <a:pt x="254192" y="65665"/>
                  </a:lnTo>
                  <a:cubicBezTo>
                    <a:pt x="257290" y="65665"/>
                    <a:pt x="260490" y="68762"/>
                    <a:pt x="260490" y="71963"/>
                  </a:cubicBezTo>
                  <a:cubicBezTo>
                    <a:pt x="260490" y="75163"/>
                    <a:pt x="257393" y="78261"/>
                    <a:pt x="254192" y="78261"/>
                  </a:cubicBezTo>
                  <a:lnTo>
                    <a:pt x="176035" y="78261"/>
                  </a:lnTo>
                  <a:lnTo>
                    <a:pt x="0" y="78261"/>
                  </a:lnTo>
                  <a:lnTo>
                    <a:pt x="0" y="143925"/>
                  </a:lnTo>
                  <a:lnTo>
                    <a:pt x="586749" y="143925"/>
                  </a:lnTo>
                  <a:lnTo>
                    <a:pt x="586749" y="78261"/>
                  </a:lnTo>
                  <a:lnTo>
                    <a:pt x="410611" y="78261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8169C81D-905E-4F6F-A5B8-EEA67AF1D89D}"/>
                </a:ext>
              </a:extLst>
            </p:cNvPr>
            <p:cNvSpPr/>
            <p:nvPr/>
          </p:nvSpPr>
          <p:spPr>
            <a:xfrm>
              <a:off x="1937961" y="4393742"/>
              <a:ext cx="422070" cy="423206"/>
            </a:xfrm>
            <a:custGeom>
              <a:avLst/>
              <a:gdLst>
                <a:gd name="connsiteX0" fmla="*/ 126064 w 422070"/>
                <a:gd name="connsiteY0" fmla="*/ 147952 h 423206"/>
                <a:gd name="connsiteX1" fmla="*/ 129161 w 422070"/>
                <a:gd name="connsiteY1" fmla="*/ 153114 h 423206"/>
                <a:gd name="connsiteX2" fmla="*/ 129161 w 422070"/>
                <a:gd name="connsiteY2" fmla="*/ 214649 h 423206"/>
                <a:gd name="connsiteX3" fmla="*/ 187495 w 422070"/>
                <a:gd name="connsiteY3" fmla="*/ 214649 h 423206"/>
                <a:gd name="connsiteX4" fmla="*/ 193793 w 422070"/>
                <a:gd name="connsiteY4" fmla="*/ 220947 h 423206"/>
                <a:gd name="connsiteX5" fmla="*/ 187495 w 422070"/>
                <a:gd name="connsiteY5" fmla="*/ 227245 h 423206"/>
                <a:gd name="connsiteX6" fmla="*/ 129161 w 422070"/>
                <a:gd name="connsiteY6" fmla="*/ 227245 h 423206"/>
                <a:gd name="connsiteX7" fmla="*/ 129161 w 422070"/>
                <a:gd name="connsiteY7" fmla="*/ 423206 h 423206"/>
                <a:gd name="connsiteX8" fmla="*/ 207319 w 422070"/>
                <a:gd name="connsiteY8" fmla="*/ 423206 h 423206"/>
                <a:gd name="connsiteX9" fmla="*/ 207319 w 422070"/>
                <a:gd name="connsiteY9" fmla="*/ 338751 h 423206"/>
                <a:gd name="connsiteX10" fmla="*/ 213617 w 422070"/>
                <a:gd name="connsiteY10" fmla="*/ 332453 h 423206"/>
                <a:gd name="connsiteX11" fmla="*/ 219915 w 422070"/>
                <a:gd name="connsiteY11" fmla="*/ 338751 h 423206"/>
                <a:gd name="connsiteX12" fmla="*/ 219915 w 422070"/>
                <a:gd name="connsiteY12" fmla="*/ 423206 h 423206"/>
                <a:gd name="connsiteX13" fmla="*/ 298072 w 422070"/>
                <a:gd name="connsiteY13" fmla="*/ 423206 h 423206"/>
                <a:gd name="connsiteX14" fmla="*/ 298072 w 422070"/>
                <a:gd name="connsiteY14" fmla="*/ 266891 h 423206"/>
                <a:gd name="connsiteX15" fmla="*/ 239738 w 422070"/>
                <a:gd name="connsiteY15" fmla="*/ 266891 h 423206"/>
                <a:gd name="connsiteX16" fmla="*/ 233440 w 422070"/>
                <a:gd name="connsiteY16" fmla="*/ 260594 h 423206"/>
                <a:gd name="connsiteX17" fmla="*/ 239738 w 422070"/>
                <a:gd name="connsiteY17" fmla="*/ 254295 h 423206"/>
                <a:gd name="connsiteX18" fmla="*/ 298072 w 422070"/>
                <a:gd name="connsiteY18" fmla="*/ 254295 h 423206"/>
                <a:gd name="connsiteX19" fmla="*/ 298072 w 422070"/>
                <a:gd name="connsiteY19" fmla="*/ 155282 h 423206"/>
                <a:gd name="connsiteX20" fmla="*/ 301169 w 422070"/>
                <a:gd name="connsiteY20" fmla="*/ 150120 h 423206"/>
                <a:gd name="connsiteX21" fmla="*/ 390787 w 422070"/>
                <a:gd name="connsiteY21" fmla="*/ 87553 h 423206"/>
                <a:gd name="connsiteX22" fmla="*/ 422071 w 422070"/>
                <a:gd name="connsiteY22" fmla="*/ 28186 h 423206"/>
                <a:gd name="connsiteX23" fmla="*/ 395020 w 422070"/>
                <a:gd name="connsiteY23" fmla="*/ 0 h 423206"/>
                <a:gd name="connsiteX24" fmla="*/ 362704 w 422070"/>
                <a:gd name="connsiteY24" fmla="*/ 59367 h 423206"/>
                <a:gd name="connsiteX25" fmla="*/ 360639 w 422070"/>
                <a:gd name="connsiteY25" fmla="*/ 61431 h 423206"/>
                <a:gd name="connsiteX26" fmla="*/ 308500 w 422070"/>
                <a:gd name="connsiteY26" fmla="*/ 95813 h 423206"/>
                <a:gd name="connsiteX27" fmla="*/ 305403 w 422070"/>
                <a:gd name="connsiteY27" fmla="*/ 96845 h 423206"/>
                <a:gd name="connsiteX28" fmla="*/ 122966 w 422070"/>
                <a:gd name="connsiteY28" fmla="*/ 96845 h 423206"/>
                <a:gd name="connsiteX29" fmla="*/ 119869 w 422070"/>
                <a:gd name="connsiteY29" fmla="*/ 95813 h 423206"/>
                <a:gd name="connsiteX30" fmla="*/ 62567 w 422070"/>
                <a:gd name="connsiteY30" fmla="*/ 62464 h 423206"/>
                <a:gd name="connsiteX31" fmla="*/ 60502 w 422070"/>
                <a:gd name="connsiteY31" fmla="*/ 60399 h 423206"/>
                <a:gd name="connsiteX32" fmla="*/ 28186 w 422070"/>
                <a:gd name="connsiteY32" fmla="*/ 0 h 423206"/>
                <a:gd name="connsiteX33" fmla="*/ 0 w 422070"/>
                <a:gd name="connsiteY33" fmla="*/ 27050 h 423206"/>
                <a:gd name="connsiteX34" fmla="*/ 31284 w 422070"/>
                <a:gd name="connsiteY34" fmla="*/ 86417 h 423206"/>
                <a:gd name="connsiteX35" fmla="*/ 126064 w 422070"/>
                <a:gd name="connsiteY35" fmla="*/ 147952 h 42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22070" h="423206">
                  <a:moveTo>
                    <a:pt x="126064" y="147952"/>
                  </a:moveTo>
                  <a:cubicBezTo>
                    <a:pt x="128129" y="148984"/>
                    <a:pt x="129161" y="151049"/>
                    <a:pt x="129161" y="153114"/>
                  </a:cubicBezTo>
                  <a:lnTo>
                    <a:pt x="129161" y="214649"/>
                  </a:lnTo>
                  <a:lnTo>
                    <a:pt x="187495" y="214649"/>
                  </a:lnTo>
                  <a:cubicBezTo>
                    <a:pt x="190593" y="214649"/>
                    <a:pt x="193793" y="217746"/>
                    <a:pt x="193793" y="220947"/>
                  </a:cubicBezTo>
                  <a:cubicBezTo>
                    <a:pt x="193793" y="224044"/>
                    <a:pt x="190696" y="227245"/>
                    <a:pt x="187495" y="227245"/>
                  </a:cubicBezTo>
                  <a:lnTo>
                    <a:pt x="129161" y="227245"/>
                  </a:lnTo>
                  <a:lnTo>
                    <a:pt x="129161" y="423206"/>
                  </a:lnTo>
                  <a:lnTo>
                    <a:pt x="207319" y="423206"/>
                  </a:lnTo>
                  <a:lnTo>
                    <a:pt x="207319" y="338751"/>
                  </a:lnTo>
                  <a:cubicBezTo>
                    <a:pt x="207319" y="335653"/>
                    <a:pt x="210416" y="332453"/>
                    <a:pt x="213617" y="332453"/>
                  </a:cubicBezTo>
                  <a:cubicBezTo>
                    <a:pt x="216714" y="332453"/>
                    <a:pt x="219915" y="335550"/>
                    <a:pt x="219915" y="338751"/>
                  </a:cubicBezTo>
                  <a:lnTo>
                    <a:pt x="219915" y="423206"/>
                  </a:lnTo>
                  <a:lnTo>
                    <a:pt x="298072" y="423206"/>
                  </a:lnTo>
                  <a:lnTo>
                    <a:pt x="298072" y="266891"/>
                  </a:lnTo>
                  <a:lnTo>
                    <a:pt x="239738" y="266891"/>
                  </a:lnTo>
                  <a:cubicBezTo>
                    <a:pt x="236641" y="266891"/>
                    <a:pt x="233440" y="263794"/>
                    <a:pt x="233440" y="260594"/>
                  </a:cubicBezTo>
                  <a:cubicBezTo>
                    <a:pt x="233440" y="257496"/>
                    <a:pt x="236537" y="254295"/>
                    <a:pt x="239738" y="254295"/>
                  </a:cubicBezTo>
                  <a:lnTo>
                    <a:pt x="298072" y="254295"/>
                  </a:lnTo>
                  <a:lnTo>
                    <a:pt x="298072" y="155282"/>
                  </a:lnTo>
                  <a:cubicBezTo>
                    <a:pt x="298072" y="153217"/>
                    <a:pt x="299105" y="151152"/>
                    <a:pt x="301169" y="150120"/>
                  </a:cubicBezTo>
                  <a:lnTo>
                    <a:pt x="390787" y="87553"/>
                  </a:lnTo>
                  <a:lnTo>
                    <a:pt x="422071" y="28186"/>
                  </a:lnTo>
                  <a:lnTo>
                    <a:pt x="395020" y="0"/>
                  </a:lnTo>
                  <a:lnTo>
                    <a:pt x="362704" y="59367"/>
                  </a:lnTo>
                  <a:cubicBezTo>
                    <a:pt x="362704" y="60399"/>
                    <a:pt x="361672" y="61431"/>
                    <a:pt x="360639" y="61431"/>
                  </a:cubicBezTo>
                  <a:lnTo>
                    <a:pt x="308500" y="95813"/>
                  </a:lnTo>
                  <a:cubicBezTo>
                    <a:pt x="307467" y="96845"/>
                    <a:pt x="306435" y="96845"/>
                    <a:pt x="305403" y="96845"/>
                  </a:cubicBezTo>
                  <a:lnTo>
                    <a:pt x="122966" y="96845"/>
                  </a:lnTo>
                  <a:cubicBezTo>
                    <a:pt x="121934" y="96845"/>
                    <a:pt x="120901" y="96845"/>
                    <a:pt x="119869" y="95813"/>
                  </a:cubicBezTo>
                  <a:lnTo>
                    <a:pt x="62567" y="62464"/>
                  </a:lnTo>
                  <a:cubicBezTo>
                    <a:pt x="61535" y="61431"/>
                    <a:pt x="60502" y="61431"/>
                    <a:pt x="60502" y="60399"/>
                  </a:cubicBezTo>
                  <a:lnTo>
                    <a:pt x="28186" y="0"/>
                  </a:lnTo>
                  <a:lnTo>
                    <a:pt x="0" y="27050"/>
                  </a:lnTo>
                  <a:lnTo>
                    <a:pt x="31284" y="86417"/>
                  </a:lnTo>
                  <a:lnTo>
                    <a:pt x="126064" y="147952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E3DC9282-707C-BA4A-698B-907A6D90FCDD}"/>
                </a:ext>
              </a:extLst>
            </p:cNvPr>
            <p:cNvSpPr/>
            <p:nvPr/>
          </p:nvSpPr>
          <p:spPr>
            <a:xfrm>
              <a:off x="2105737" y="4386411"/>
              <a:ext cx="91682" cy="91682"/>
            </a:xfrm>
            <a:custGeom>
              <a:avLst/>
              <a:gdLst>
                <a:gd name="connsiteX0" fmla="*/ 45841 w 91682"/>
                <a:gd name="connsiteY0" fmla="*/ 91683 h 91682"/>
                <a:gd name="connsiteX1" fmla="*/ 91683 w 91682"/>
                <a:gd name="connsiteY1" fmla="*/ 45841 h 91682"/>
                <a:gd name="connsiteX2" fmla="*/ 45841 w 91682"/>
                <a:gd name="connsiteY2" fmla="*/ 0 h 91682"/>
                <a:gd name="connsiteX3" fmla="*/ 0 w 91682"/>
                <a:gd name="connsiteY3" fmla="*/ 45841 h 91682"/>
                <a:gd name="connsiteX4" fmla="*/ 45841 w 91682"/>
                <a:gd name="connsiteY4" fmla="*/ 91683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82" h="91682">
                  <a:moveTo>
                    <a:pt x="45841" y="91683"/>
                  </a:moveTo>
                  <a:cubicBezTo>
                    <a:pt x="70827" y="91683"/>
                    <a:pt x="91683" y="70827"/>
                    <a:pt x="91683" y="45841"/>
                  </a:cubicBezTo>
                  <a:cubicBezTo>
                    <a:pt x="91683" y="20856"/>
                    <a:pt x="70827" y="0"/>
                    <a:pt x="45841" y="0"/>
                  </a:cubicBezTo>
                  <a:cubicBezTo>
                    <a:pt x="20856" y="0"/>
                    <a:pt x="0" y="20856"/>
                    <a:pt x="0" y="45841"/>
                  </a:cubicBezTo>
                  <a:cubicBezTo>
                    <a:pt x="0" y="70827"/>
                    <a:pt x="20856" y="91683"/>
                    <a:pt x="45841" y="91683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2" name="Graphic 3">
            <a:extLst>
              <a:ext uri="{FF2B5EF4-FFF2-40B4-BE49-F238E27FC236}">
                <a16:creationId xmlns:a16="http://schemas.microsoft.com/office/drawing/2014/main" id="{2B9993A1-277A-B749-2F49-92BB42E9FF60}"/>
              </a:ext>
            </a:extLst>
          </p:cNvPr>
          <p:cNvGrpSpPr/>
          <p:nvPr/>
        </p:nvGrpSpPr>
        <p:grpSpPr>
          <a:xfrm>
            <a:off x="10129023" y="3001967"/>
            <a:ext cx="668123" cy="668348"/>
            <a:chOff x="9723661" y="3060832"/>
            <a:chExt cx="612663" cy="612869"/>
          </a:xfrm>
          <a:solidFill>
            <a:srgbClr val="000000"/>
          </a:solidFill>
        </p:grpSpPr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DFA184EC-AD8D-49FF-8F12-99F12C36384C}"/>
                </a:ext>
              </a:extLst>
            </p:cNvPr>
            <p:cNvSpPr/>
            <p:nvPr/>
          </p:nvSpPr>
          <p:spPr>
            <a:xfrm>
              <a:off x="9867381" y="3477741"/>
              <a:ext cx="12595" cy="194929"/>
            </a:xfrm>
            <a:custGeom>
              <a:avLst/>
              <a:gdLst>
                <a:gd name="connsiteX0" fmla="*/ 6298 w 12595"/>
                <a:gd name="connsiteY0" fmla="*/ 0 h 194929"/>
                <a:gd name="connsiteX1" fmla="*/ 0 w 12595"/>
                <a:gd name="connsiteY1" fmla="*/ 6298 h 194929"/>
                <a:gd name="connsiteX2" fmla="*/ 0 w 12595"/>
                <a:gd name="connsiteY2" fmla="*/ 188631 h 194929"/>
                <a:gd name="connsiteX3" fmla="*/ 6298 w 12595"/>
                <a:gd name="connsiteY3" fmla="*/ 194929 h 194929"/>
                <a:gd name="connsiteX4" fmla="*/ 12596 w 12595"/>
                <a:gd name="connsiteY4" fmla="*/ 188631 h 194929"/>
                <a:gd name="connsiteX5" fmla="*/ 12596 w 12595"/>
                <a:gd name="connsiteY5" fmla="*/ 7331 h 194929"/>
                <a:gd name="connsiteX6" fmla="*/ 6298 w 12595"/>
                <a:gd name="connsiteY6" fmla="*/ 0 h 19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95" h="194929">
                  <a:moveTo>
                    <a:pt x="6298" y="0"/>
                  </a:moveTo>
                  <a:cubicBezTo>
                    <a:pt x="3201" y="0"/>
                    <a:pt x="0" y="3097"/>
                    <a:pt x="0" y="6298"/>
                  </a:cubicBezTo>
                  <a:lnTo>
                    <a:pt x="0" y="188631"/>
                  </a:lnTo>
                  <a:cubicBezTo>
                    <a:pt x="0" y="191728"/>
                    <a:pt x="3097" y="194929"/>
                    <a:pt x="6298" y="194929"/>
                  </a:cubicBezTo>
                  <a:cubicBezTo>
                    <a:pt x="9498" y="194929"/>
                    <a:pt x="12596" y="191832"/>
                    <a:pt x="12596" y="188631"/>
                  </a:cubicBezTo>
                  <a:lnTo>
                    <a:pt x="12596" y="7331"/>
                  </a:lnTo>
                  <a:cubicBezTo>
                    <a:pt x="12492" y="3097"/>
                    <a:pt x="9395" y="0"/>
                    <a:pt x="6298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396389D6-7FF6-3B82-00DF-A5D933235EB7}"/>
                </a:ext>
              </a:extLst>
            </p:cNvPr>
            <p:cNvSpPr/>
            <p:nvPr/>
          </p:nvSpPr>
          <p:spPr>
            <a:xfrm>
              <a:off x="9723661" y="3060832"/>
              <a:ext cx="300033" cy="612869"/>
            </a:xfrm>
            <a:custGeom>
              <a:avLst/>
              <a:gdLst>
                <a:gd name="connsiteX0" fmla="*/ 300034 w 300033"/>
                <a:gd name="connsiteY0" fmla="*/ 280314 h 612869"/>
                <a:gd name="connsiteX1" fmla="*/ 185431 w 300033"/>
                <a:gd name="connsiteY1" fmla="*/ 134427 h 612869"/>
                <a:gd name="connsiteX2" fmla="*/ 221876 w 300033"/>
                <a:gd name="connsiteY2" fmla="*/ 71859 h 612869"/>
                <a:gd name="connsiteX3" fmla="*/ 150017 w 300033"/>
                <a:gd name="connsiteY3" fmla="*/ 0 h 612869"/>
                <a:gd name="connsiteX4" fmla="*/ 78158 w 300033"/>
                <a:gd name="connsiteY4" fmla="*/ 71859 h 612869"/>
                <a:gd name="connsiteX5" fmla="*/ 114604 w 300033"/>
                <a:gd name="connsiteY5" fmla="*/ 134427 h 612869"/>
                <a:gd name="connsiteX6" fmla="*/ 0 w 300033"/>
                <a:gd name="connsiteY6" fmla="*/ 280314 h 612869"/>
                <a:gd name="connsiteX7" fmla="*/ 0 w 300033"/>
                <a:gd name="connsiteY7" fmla="*/ 476275 h 612869"/>
                <a:gd name="connsiteX8" fmla="*/ 6298 w 300033"/>
                <a:gd name="connsiteY8" fmla="*/ 482573 h 612869"/>
                <a:gd name="connsiteX9" fmla="*/ 52139 w 300033"/>
                <a:gd name="connsiteY9" fmla="*/ 482573 h 612869"/>
                <a:gd name="connsiteX10" fmla="*/ 52139 w 300033"/>
                <a:gd name="connsiteY10" fmla="*/ 606572 h 612869"/>
                <a:gd name="connsiteX11" fmla="*/ 58438 w 300033"/>
                <a:gd name="connsiteY11" fmla="*/ 612870 h 612869"/>
                <a:gd name="connsiteX12" fmla="*/ 64736 w 300033"/>
                <a:gd name="connsiteY12" fmla="*/ 606572 h 612869"/>
                <a:gd name="connsiteX13" fmla="*/ 64736 w 300033"/>
                <a:gd name="connsiteY13" fmla="*/ 346081 h 612869"/>
                <a:gd name="connsiteX14" fmla="*/ 58438 w 300033"/>
                <a:gd name="connsiteY14" fmla="*/ 339783 h 612869"/>
                <a:gd name="connsiteX15" fmla="*/ 52139 w 300033"/>
                <a:gd name="connsiteY15" fmla="*/ 346081 h 612869"/>
                <a:gd name="connsiteX16" fmla="*/ 52139 w 300033"/>
                <a:gd name="connsiteY16" fmla="*/ 470080 h 612869"/>
                <a:gd name="connsiteX17" fmla="*/ 12596 w 300033"/>
                <a:gd name="connsiteY17" fmla="*/ 470080 h 612869"/>
                <a:gd name="connsiteX18" fmla="*/ 12596 w 300033"/>
                <a:gd name="connsiteY18" fmla="*/ 280314 h 612869"/>
                <a:gd name="connsiteX19" fmla="*/ 149088 w 300033"/>
                <a:gd name="connsiteY19" fmla="*/ 143822 h 612869"/>
                <a:gd name="connsiteX20" fmla="*/ 286612 w 300033"/>
                <a:gd name="connsiteY20" fmla="*/ 280314 h 612869"/>
                <a:gd name="connsiteX21" fmla="*/ 286612 w 300033"/>
                <a:gd name="connsiteY21" fmla="*/ 468945 h 612869"/>
                <a:gd name="connsiteX22" fmla="*/ 247068 w 300033"/>
                <a:gd name="connsiteY22" fmla="*/ 468945 h 612869"/>
                <a:gd name="connsiteX23" fmla="*/ 247068 w 300033"/>
                <a:gd name="connsiteY23" fmla="*/ 345978 h 612869"/>
                <a:gd name="connsiteX24" fmla="*/ 240770 w 300033"/>
                <a:gd name="connsiteY24" fmla="*/ 339680 h 612869"/>
                <a:gd name="connsiteX25" fmla="*/ 234473 w 300033"/>
                <a:gd name="connsiteY25" fmla="*/ 345978 h 612869"/>
                <a:gd name="connsiteX26" fmla="*/ 234473 w 300033"/>
                <a:gd name="connsiteY26" fmla="*/ 476275 h 612869"/>
                <a:gd name="connsiteX27" fmla="*/ 234473 w 300033"/>
                <a:gd name="connsiteY27" fmla="*/ 476275 h 612869"/>
                <a:gd name="connsiteX28" fmla="*/ 234473 w 300033"/>
                <a:gd name="connsiteY28" fmla="*/ 476275 h 612869"/>
                <a:gd name="connsiteX29" fmla="*/ 234473 w 300033"/>
                <a:gd name="connsiteY29" fmla="*/ 606572 h 612869"/>
                <a:gd name="connsiteX30" fmla="*/ 240770 w 300033"/>
                <a:gd name="connsiteY30" fmla="*/ 612870 h 612869"/>
                <a:gd name="connsiteX31" fmla="*/ 247068 w 300033"/>
                <a:gd name="connsiteY31" fmla="*/ 606572 h 612869"/>
                <a:gd name="connsiteX32" fmla="*/ 247068 w 300033"/>
                <a:gd name="connsiteY32" fmla="*/ 482573 h 612869"/>
                <a:gd name="connsiteX33" fmla="*/ 292910 w 300033"/>
                <a:gd name="connsiteY33" fmla="*/ 482573 h 612869"/>
                <a:gd name="connsiteX34" fmla="*/ 299208 w 300033"/>
                <a:gd name="connsiteY34" fmla="*/ 476275 h 612869"/>
                <a:gd name="connsiteX35" fmla="*/ 299208 w 300033"/>
                <a:gd name="connsiteY35" fmla="*/ 280314 h 612869"/>
                <a:gd name="connsiteX36" fmla="*/ 300034 w 300033"/>
                <a:gd name="connsiteY36" fmla="*/ 280314 h 61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00033" h="612869">
                  <a:moveTo>
                    <a:pt x="300034" y="280314"/>
                  </a:moveTo>
                  <a:cubicBezTo>
                    <a:pt x="300034" y="209487"/>
                    <a:pt x="251095" y="150017"/>
                    <a:pt x="185431" y="134427"/>
                  </a:cubicBezTo>
                  <a:cubicBezTo>
                    <a:pt x="207319" y="121934"/>
                    <a:pt x="221876" y="99013"/>
                    <a:pt x="221876" y="71859"/>
                  </a:cubicBezTo>
                  <a:cubicBezTo>
                    <a:pt x="221876" y="32213"/>
                    <a:pt x="189560" y="0"/>
                    <a:pt x="150017" y="0"/>
                  </a:cubicBezTo>
                  <a:cubicBezTo>
                    <a:pt x="110370" y="0"/>
                    <a:pt x="78158" y="32316"/>
                    <a:pt x="78158" y="71859"/>
                  </a:cubicBezTo>
                  <a:cubicBezTo>
                    <a:pt x="78158" y="98910"/>
                    <a:pt x="92716" y="121830"/>
                    <a:pt x="114604" y="134427"/>
                  </a:cubicBezTo>
                  <a:cubicBezTo>
                    <a:pt x="48939" y="150017"/>
                    <a:pt x="0" y="209487"/>
                    <a:pt x="0" y="280314"/>
                  </a:cubicBezTo>
                  <a:lnTo>
                    <a:pt x="0" y="476275"/>
                  </a:lnTo>
                  <a:cubicBezTo>
                    <a:pt x="0" y="479372"/>
                    <a:pt x="3097" y="482573"/>
                    <a:pt x="6298" y="482573"/>
                  </a:cubicBezTo>
                  <a:lnTo>
                    <a:pt x="52139" y="482573"/>
                  </a:lnTo>
                  <a:lnTo>
                    <a:pt x="52139" y="606572"/>
                  </a:lnTo>
                  <a:cubicBezTo>
                    <a:pt x="52139" y="609669"/>
                    <a:pt x="55237" y="612870"/>
                    <a:pt x="58438" y="612870"/>
                  </a:cubicBezTo>
                  <a:cubicBezTo>
                    <a:pt x="61535" y="612870"/>
                    <a:pt x="64736" y="609773"/>
                    <a:pt x="64736" y="606572"/>
                  </a:cubicBezTo>
                  <a:lnTo>
                    <a:pt x="64736" y="346081"/>
                  </a:lnTo>
                  <a:cubicBezTo>
                    <a:pt x="64736" y="342984"/>
                    <a:pt x="61638" y="339783"/>
                    <a:pt x="58438" y="339783"/>
                  </a:cubicBezTo>
                  <a:cubicBezTo>
                    <a:pt x="55340" y="339783"/>
                    <a:pt x="52139" y="342881"/>
                    <a:pt x="52139" y="346081"/>
                  </a:cubicBezTo>
                  <a:lnTo>
                    <a:pt x="52139" y="470080"/>
                  </a:lnTo>
                  <a:lnTo>
                    <a:pt x="12596" y="470080"/>
                  </a:lnTo>
                  <a:lnTo>
                    <a:pt x="12596" y="280314"/>
                  </a:lnTo>
                  <a:cubicBezTo>
                    <a:pt x="12596" y="205254"/>
                    <a:pt x="74028" y="143822"/>
                    <a:pt x="149088" y="143822"/>
                  </a:cubicBezTo>
                  <a:cubicBezTo>
                    <a:pt x="224148" y="143822"/>
                    <a:pt x="286612" y="205357"/>
                    <a:pt x="286612" y="280314"/>
                  </a:cubicBezTo>
                  <a:lnTo>
                    <a:pt x="286612" y="468945"/>
                  </a:lnTo>
                  <a:lnTo>
                    <a:pt x="247068" y="468945"/>
                  </a:lnTo>
                  <a:lnTo>
                    <a:pt x="247068" y="345978"/>
                  </a:lnTo>
                  <a:cubicBezTo>
                    <a:pt x="247068" y="342881"/>
                    <a:pt x="243971" y="339680"/>
                    <a:pt x="240770" y="339680"/>
                  </a:cubicBezTo>
                  <a:cubicBezTo>
                    <a:pt x="237673" y="339680"/>
                    <a:pt x="234473" y="342778"/>
                    <a:pt x="234473" y="345978"/>
                  </a:cubicBezTo>
                  <a:lnTo>
                    <a:pt x="234473" y="476275"/>
                  </a:lnTo>
                  <a:lnTo>
                    <a:pt x="234473" y="476275"/>
                  </a:lnTo>
                  <a:lnTo>
                    <a:pt x="234473" y="476275"/>
                  </a:lnTo>
                  <a:lnTo>
                    <a:pt x="234473" y="606572"/>
                  </a:lnTo>
                  <a:cubicBezTo>
                    <a:pt x="234473" y="609669"/>
                    <a:pt x="237570" y="612870"/>
                    <a:pt x="240770" y="612870"/>
                  </a:cubicBezTo>
                  <a:cubicBezTo>
                    <a:pt x="243868" y="612870"/>
                    <a:pt x="247068" y="609773"/>
                    <a:pt x="247068" y="606572"/>
                  </a:cubicBezTo>
                  <a:lnTo>
                    <a:pt x="247068" y="482573"/>
                  </a:lnTo>
                  <a:lnTo>
                    <a:pt x="292910" y="482573"/>
                  </a:lnTo>
                  <a:cubicBezTo>
                    <a:pt x="296008" y="482573"/>
                    <a:pt x="299208" y="479476"/>
                    <a:pt x="299208" y="476275"/>
                  </a:cubicBezTo>
                  <a:lnTo>
                    <a:pt x="299208" y="280314"/>
                  </a:lnTo>
                  <a:lnTo>
                    <a:pt x="300034" y="280314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68D39209-E152-2636-10C0-D6BA96801C18}"/>
                </a:ext>
              </a:extLst>
            </p:cNvPr>
            <p:cNvSpPr/>
            <p:nvPr/>
          </p:nvSpPr>
          <p:spPr>
            <a:xfrm>
              <a:off x="9861185" y="3302635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3D989E10-55BA-CC52-6C21-207AE77E04DE}"/>
                </a:ext>
              </a:extLst>
            </p:cNvPr>
            <p:cNvSpPr/>
            <p:nvPr/>
          </p:nvSpPr>
          <p:spPr>
            <a:xfrm>
              <a:off x="9861185" y="3354774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C92CC013-F1A7-5A4F-19BE-3C0B171AD3C3}"/>
                </a:ext>
              </a:extLst>
            </p:cNvPr>
            <p:cNvSpPr/>
            <p:nvPr/>
          </p:nvSpPr>
          <p:spPr>
            <a:xfrm>
              <a:off x="9861185" y="3406810"/>
              <a:ext cx="26018" cy="26018"/>
            </a:xfrm>
            <a:custGeom>
              <a:avLst/>
              <a:gdLst>
                <a:gd name="connsiteX0" fmla="*/ 0 w 26018"/>
                <a:gd name="connsiteY0" fmla="*/ 0 h 26018"/>
                <a:gd name="connsiteX1" fmla="*/ 26018 w 26018"/>
                <a:gd name="connsiteY1" fmla="*/ 0 h 26018"/>
                <a:gd name="connsiteX2" fmla="*/ 26018 w 26018"/>
                <a:gd name="connsiteY2" fmla="*/ 26018 h 26018"/>
                <a:gd name="connsiteX3" fmla="*/ 0 w 26018"/>
                <a:gd name="connsiteY3" fmla="*/ 26018 h 2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18" h="26018">
                  <a:moveTo>
                    <a:pt x="0" y="0"/>
                  </a:moveTo>
                  <a:lnTo>
                    <a:pt x="26018" y="0"/>
                  </a:lnTo>
                  <a:lnTo>
                    <a:pt x="26018" y="26018"/>
                  </a:lnTo>
                  <a:lnTo>
                    <a:pt x="0" y="2601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54BFA3C9-A016-D8ED-B34C-EFFD3F9C8DE2}"/>
                </a:ext>
              </a:extLst>
            </p:cNvPr>
            <p:cNvSpPr/>
            <p:nvPr/>
          </p:nvSpPr>
          <p:spPr>
            <a:xfrm>
              <a:off x="10023695" y="3060832"/>
              <a:ext cx="312630" cy="611837"/>
            </a:xfrm>
            <a:custGeom>
              <a:avLst/>
              <a:gdLst>
                <a:gd name="connsiteX0" fmla="*/ 223012 w 312630"/>
                <a:gd name="connsiteY0" fmla="*/ 89618 h 611837"/>
                <a:gd name="connsiteX1" fmla="*/ 6299 w 312630"/>
                <a:gd name="connsiteY1" fmla="*/ 0 h 611837"/>
                <a:gd name="connsiteX2" fmla="*/ 0 w 312630"/>
                <a:gd name="connsiteY2" fmla="*/ 6298 h 611837"/>
                <a:gd name="connsiteX3" fmla="*/ 6299 w 312630"/>
                <a:gd name="connsiteY3" fmla="*/ 12596 h 611837"/>
                <a:gd name="connsiteX4" fmla="*/ 299105 w 312630"/>
                <a:gd name="connsiteY4" fmla="*/ 306435 h 611837"/>
                <a:gd name="connsiteX5" fmla="*/ 6299 w 312630"/>
                <a:gd name="connsiteY5" fmla="*/ 599241 h 611837"/>
                <a:gd name="connsiteX6" fmla="*/ 0 w 312630"/>
                <a:gd name="connsiteY6" fmla="*/ 605539 h 611837"/>
                <a:gd name="connsiteX7" fmla="*/ 6299 w 312630"/>
                <a:gd name="connsiteY7" fmla="*/ 611837 h 611837"/>
                <a:gd name="connsiteX8" fmla="*/ 223012 w 312630"/>
                <a:gd name="connsiteY8" fmla="*/ 522220 h 611837"/>
                <a:gd name="connsiteX9" fmla="*/ 312630 w 312630"/>
                <a:gd name="connsiteY9" fmla="*/ 305506 h 611837"/>
                <a:gd name="connsiteX10" fmla="*/ 223012 w 312630"/>
                <a:gd name="connsiteY10" fmla="*/ 89618 h 611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2630" h="611837">
                  <a:moveTo>
                    <a:pt x="223012" y="89618"/>
                  </a:moveTo>
                  <a:cubicBezTo>
                    <a:pt x="165710" y="32316"/>
                    <a:pt x="88586" y="0"/>
                    <a:pt x="6299" y="0"/>
                  </a:cubicBezTo>
                  <a:cubicBezTo>
                    <a:pt x="3201" y="0"/>
                    <a:pt x="0" y="3097"/>
                    <a:pt x="0" y="6298"/>
                  </a:cubicBezTo>
                  <a:cubicBezTo>
                    <a:pt x="0" y="9499"/>
                    <a:pt x="3097" y="12596"/>
                    <a:pt x="6299" y="12596"/>
                  </a:cubicBezTo>
                  <a:cubicBezTo>
                    <a:pt x="167879" y="13628"/>
                    <a:pt x="299105" y="144958"/>
                    <a:pt x="299105" y="306435"/>
                  </a:cubicBezTo>
                  <a:cubicBezTo>
                    <a:pt x="299105" y="467912"/>
                    <a:pt x="167775" y="599241"/>
                    <a:pt x="6299" y="599241"/>
                  </a:cubicBezTo>
                  <a:cubicBezTo>
                    <a:pt x="3201" y="599241"/>
                    <a:pt x="0" y="602339"/>
                    <a:pt x="0" y="605539"/>
                  </a:cubicBezTo>
                  <a:cubicBezTo>
                    <a:pt x="0" y="608740"/>
                    <a:pt x="3097" y="611837"/>
                    <a:pt x="6299" y="611837"/>
                  </a:cubicBezTo>
                  <a:cubicBezTo>
                    <a:pt x="87553" y="611837"/>
                    <a:pt x="164678" y="579521"/>
                    <a:pt x="223012" y="522220"/>
                  </a:cubicBezTo>
                  <a:cubicBezTo>
                    <a:pt x="281346" y="464918"/>
                    <a:pt x="312630" y="387793"/>
                    <a:pt x="312630" y="305506"/>
                  </a:cubicBezTo>
                  <a:cubicBezTo>
                    <a:pt x="312630" y="223012"/>
                    <a:pt x="280314" y="147952"/>
                    <a:pt x="223012" y="8961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D91859F6-9CEA-A3E8-98A6-86D9C5A11569}"/>
                </a:ext>
              </a:extLst>
            </p:cNvPr>
            <p:cNvSpPr/>
            <p:nvPr/>
          </p:nvSpPr>
          <p:spPr>
            <a:xfrm>
              <a:off x="10074802" y="3273416"/>
              <a:ext cx="102110" cy="172008"/>
            </a:xfrm>
            <a:custGeom>
              <a:avLst/>
              <a:gdLst>
                <a:gd name="connsiteX0" fmla="*/ 35413 w 102110"/>
                <a:gd name="connsiteY0" fmla="*/ 121934 h 172008"/>
                <a:gd name="connsiteX1" fmla="*/ 23953 w 102110"/>
                <a:gd name="connsiteY1" fmla="*/ 117804 h 172008"/>
                <a:gd name="connsiteX2" fmla="*/ 15590 w 102110"/>
                <a:gd name="connsiteY2" fmla="*/ 113674 h 172008"/>
                <a:gd name="connsiteX3" fmla="*/ 12493 w 102110"/>
                <a:gd name="connsiteY3" fmla="*/ 109544 h 172008"/>
                <a:gd name="connsiteX4" fmla="*/ 0 w 102110"/>
                <a:gd name="connsiteY4" fmla="*/ 135562 h 172008"/>
                <a:gd name="connsiteX5" fmla="*/ 21888 w 102110"/>
                <a:gd name="connsiteY5" fmla="*/ 145990 h 172008"/>
                <a:gd name="connsiteX6" fmla="*/ 46874 w 102110"/>
                <a:gd name="connsiteY6" fmla="*/ 151153 h 172008"/>
                <a:gd name="connsiteX7" fmla="*/ 46874 w 102110"/>
                <a:gd name="connsiteY7" fmla="*/ 172008 h 172008"/>
                <a:gd name="connsiteX8" fmla="*/ 59367 w 102110"/>
                <a:gd name="connsiteY8" fmla="*/ 172008 h 172008"/>
                <a:gd name="connsiteX9" fmla="*/ 59367 w 102110"/>
                <a:gd name="connsiteY9" fmla="*/ 151153 h 172008"/>
                <a:gd name="connsiteX10" fmla="*/ 76092 w 102110"/>
                <a:gd name="connsiteY10" fmla="*/ 148055 h 172008"/>
                <a:gd name="connsiteX11" fmla="*/ 89618 w 102110"/>
                <a:gd name="connsiteY11" fmla="*/ 140725 h 172008"/>
                <a:gd name="connsiteX12" fmla="*/ 99013 w 102110"/>
                <a:gd name="connsiteY12" fmla="*/ 129264 h 172008"/>
                <a:gd name="connsiteX13" fmla="*/ 102111 w 102110"/>
                <a:gd name="connsiteY13" fmla="*/ 111506 h 172008"/>
                <a:gd name="connsiteX14" fmla="*/ 99013 w 102110"/>
                <a:gd name="connsiteY14" fmla="*/ 95916 h 172008"/>
                <a:gd name="connsiteX15" fmla="*/ 90651 w 102110"/>
                <a:gd name="connsiteY15" fmla="*/ 85488 h 172008"/>
                <a:gd name="connsiteX16" fmla="*/ 78158 w 102110"/>
                <a:gd name="connsiteY16" fmla="*/ 78157 h 172008"/>
                <a:gd name="connsiteX17" fmla="*/ 61535 w 102110"/>
                <a:gd name="connsiteY17" fmla="*/ 72995 h 172008"/>
                <a:gd name="connsiteX18" fmla="*/ 55237 w 102110"/>
                <a:gd name="connsiteY18" fmla="*/ 71963 h 172008"/>
                <a:gd name="connsiteX19" fmla="*/ 55237 w 102110"/>
                <a:gd name="connsiteY19" fmla="*/ 46977 h 172008"/>
                <a:gd name="connsiteX20" fmla="*/ 65664 w 102110"/>
                <a:gd name="connsiteY20" fmla="*/ 49042 h 172008"/>
                <a:gd name="connsiteX21" fmla="*/ 75060 w 102110"/>
                <a:gd name="connsiteY21" fmla="*/ 52139 h 172008"/>
                <a:gd name="connsiteX22" fmla="*/ 82390 w 102110"/>
                <a:gd name="connsiteY22" fmla="*/ 55237 h 172008"/>
                <a:gd name="connsiteX23" fmla="*/ 85488 w 102110"/>
                <a:gd name="connsiteY23" fmla="*/ 57302 h 172008"/>
                <a:gd name="connsiteX24" fmla="*/ 97981 w 102110"/>
                <a:gd name="connsiteY24" fmla="*/ 32316 h 172008"/>
                <a:gd name="connsiteX25" fmla="*/ 80223 w 102110"/>
                <a:gd name="connsiteY25" fmla="*/ 23953 h 172008"/>
                <a:gd name="connsiteX26" fmla="*/ 58334 w 102110"/>
                <a:gd name="connsiteY26" fmla="*/ 18791 h 172008"/>
                <a:gd name="connsiteX27" fmla="*/ 58334 w 102110"/>
                <a:gd name="connsiteY27" fmla="*/ 0 h 172008"/>
                <a:gd name="connsiteX28" fmla="*/ 45841 w 102110"/>
                <a:gd name="connsiteY28" fmla="*/ 0 h 172008"/>
                <a:gd name="connsiteX29" fmla="*/ 45841 w 102110"/>
                <a:gd name="connsiteY29" fmla="*/ 18791 h 172008"/>
                <a:gd name="connsiteX30" fmla="*/ 29219 w 102110"/>
                <a:gd name="connsiteY30" fmla="*/ 22921 h 172008"/>
                <a:gd name="connsiteX31" fmla="*/ 16726 w 102110"/>
                <a:gd name="connsiteY31" fmla="*/ 31284 h 172008"/>
                <a:gd name="connsiteX32" fmla="*/ 8363 w 102110"/>
                <a:gd name="connsiteY32" fmla="*/ 43776 h 172008"/>
                <a:gd name="connsiteX33" fmla="*/ 5266 w 102110"/>
                <a:gd name="connsiteY33" fmla="*/ 60399 h 172008"/>
                <a:gd name="connsiteX34" fmla="*/ 7331 w 102110"/>
                <a:gd name="connsiteY34" fmla="*/ 72892 h 172008"/>
                <a:gd name="connsiteX35" fmla="*/ 13629 w 102110"/>
                <a:gd name="connsiteY35" fmla="*/ 82287 h 172008"/>
                <a:gd name="connsiteX36" fmla="*/ 24057 w 102110"/>
                <a:gd name="connsiteY36" fmla="*/ 89618 h 172008"/>
                <a:gd name="connsiteX37" fmla="*/ 39647 w 102110"/>
                <a:gd name="connsiteY37" fmla="*/ 95916 h 172008"/>
                <a:gd name="connsiteX38" fmla="*/ 48010 w 102110"/>
                <a:gd name="connsiteY38" fmla="*/ 97981 h 172008"/>
                <a:gd name="connsiteX39" fmla="*/ 48010 w 102110"/>
                <a:gd name="connsiteY39" fmla="*/ 121934 h 172008"/>
                <a:gd name="connsiteX40" fmla="*/ 35413 w 102110"/>
                <a:gd name="connsiteY40" fmla="*/ 121934 h 172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2110" h="172008">
                  <a:moveTo>
                    <a:pt x="35413" y="121934"/>
                  </a:moveTo>
                  <a:cubicBezTo>
                    <a:pt x="31284" y="120901"/>
                    <a:pt x="28083" y="118836"/>
                    <a:pt x="23953" y="117804"/>
                  </a:cubicBezTo>
                  <a:cubicBezTo>
                    <a:pt x="20856" y="115739"/>
                    <a:pt x="17655" y="114707"/>
                    <a:pt x="15590" y="113674"/>
                  </a:cubicBezTo>
                  <a:cubicBezTo>
                    <a:pt x="14558" y="111609"/>
                    <a:pt x="12493" y="110577"/>
                    <a:pt x="12493" y="109544"/>
                  </a:cubicBezTo>
                  <a:lnTo>
                    <a:pt x="0" y="135562"/>
                  </a:lnTo>
                  <a:cubicBezTo>
                    <a:pt x="6298" y="139692"/>
                    <a:pt x="13525" y="142893"/>
                    <a:pt x="21888" y="145990"/>
                  </a:cubicBezTo>
                  <a:cubicBezTo>
                    <a:pt x="30251" y="149088"/>
                    <a:pt x="38614" y="150120"/>
                    <a:pt x="46874" y="151153"/>
                  </a:cubicBezTo>
                  <a:lnTo>
                    <a:pt x="46874" y="172008"/>
                  </a:lnTo>
                  <a:lnTo>
                    <a:pt x="59367" y="172008"/>
                  </a:lnTo>
                  <a:lnTo>
                    <a:pt x="59367" y="151153"/>
                  </a:lnTo>
                  <a:cubicBezTo>
                    <a:pt x="65664" y="151153"/>
                    <a:pt x="70827" y="150120"/>
                    <a:pt x="76092" y="148055"/>
                  </a:cubicBezTo>
                  <a:cubicBezTo>
                    <a:pt x="81255" y="145990"/>
                    <a:pt x="85488" y="143925"/>
                    <a:pt x="89618" y="140725"/>
                  </a:cubicBezTo>
                  <a:cubicBezTo>
                    <a:pt x="93748" y="137627"/>
                    <a:pt x="96948" y="133394"/>
                    <a:pt x="99013" y="129264"/>
                  </a:cubicBezTo>
                  <a:cubicBezTo>
                    <a:pt x="101078" y="124102"/>
                    <a:pt x="102111" y="118836"/>
                    <a:pt x="102111" y="111506"/>
                  </a:cubicBezTo>
                  <a:cubicBezTo>
                    <a:pt x="102111" y="105208"/>
                    <a:pt x="101078" y="100046"/>
                    <a:pt x="99013" y="95916"/>
                  </a:cubicBezTo>
                  <a:cubicBezTo>
                    <a:pt x="96948" y="91786"/>
                    <a:pt x="94883" y="88585"/>
                    <a:pt x="90651" y="85488"/>
                  </a:cubicBezTo>
                  <a:cubicBezTo>
                    <a:pt x="87553" y="82390"/>
                    <a:pt x="83320" y="80326"/>
                    <a:pt x="78158" y="78157"/>
                  </a:cubicBezTo>
                  <a:cubicBezTo>
                    <a:pt x="72995" y="76092"/>
                    <a:pt x="67730" y="74028"/>
                    <a:pt x="61535" y="72995"/>
                  </a:cubicBezTo>
                  <a:lnTo>
                    <a:pt x="55237" y="71963"/>
                  </a:lnTo>
                  <a:lnTo>
                    <a:pt x="55237" y="46977"/>
                  </a:lnTo>
                  <a:cubicBezTo>
                    <a:pt x="58334" y="46977"/>
                    <a:pt x="61535" y="48009"/>
                    <a:pt x="65664" y="49042"/>
                  </a:cubicBezTo>
                  <a:cubicBezTo>
                    <a:pt x="68762" y="50074"/>
                    <a:pt x="71963" y="51107"/>
                    <a:pt x="75060" y="52139"/>
                  </a:cubicBezTo>
                  <a:cubicBezTo>
                    <a:pt x="78158" y="53172"/>
                    <a:pt x="80223" y="54204"/>
                    <a:pt x="82390" y="55237"/>
                  </a:cubicBezTo>
                  <a:cubicBezTo>
                    <a:pt x="84455" y="56269"/>
                    <a:pt x="85488" y="57302"/>
                    <a:pt x="85488" y="57302"/>
                  </a:cubicBezTo>
                  <a:lnTo>
                    <a:pt x="97981" y="32316"/>
                  </a:lnTo>
                  <a:cubicBezTo>
                    <a:pt x="92818" y="29219"/>
                    <a:pt x="86520" y="27154"/>
                    <a:pt x="80223" y="23953"/>
                  </a:cubicBezTo>
                  <a:cubicBezTo>
                    <a:pt x="73925" y="20856"/>
                    <a:pt x="65664" y="19823"/>
                    <a:pt x="58334" y="18791"/>
                  </a:cubicBezTo>
                  <a:lnTo>
                    <a:pt x="58334" y="0"/>
                  </a:lnTo>
                  <a:lnTo>
                    <a:pt x="45841" y="0"/>
                  </a:lnTo>
                  <a:lnTo>
                    <a:pt x="45841" y="18791"/>
                  </a:lnTo>
                  <a:cubicBezTo>
                    <a:pt x="39544" y="19823"/>
                    <a:pt x="34381" y="20856"/>
                    <a:pt x="29219" y="22921"/>
                  </a:cubicBezTo>
                  <a:cubicBezTo>
                    <a:pt x="24057" y="24986"/>
                    <a:pt x="19823" y="28083"/>
                    <a:pt x="16726" y="31284"/>
                  </a:cubicBezTo>
                  <a:cubicBezTo>
                    <a:pt x="12596" y="34381"/>
                    <a:pt x="10428" y="38614"/>
                    <a:pt x="8363" y="43776"/>
                  </a:cubicBezTo>
                  <a:cubicBezTo>
                    <a:pt x="6298" y="48939"/>
                    <a:pt x="5266" y="54204"/>
                    <a:pt x="5266" y="60399"/>
                  </a:cubicBezTo>
                  <a:cubicBezTo>
                    <a:pt x="5266" y="65561"/>
                    <a:pt x="6298" y="69794"/>
                    <a:pt x="7331" y="72892"/>
                  </a:cubicBezTo>
                  <a:cubicBezTo>
                    <a:pt x="8363" y="75989"/>
                    <a:pt x="10428" y="80222"/>
                    <a:pt x="13629" y="82287"/>
                  </a:cubicBezTo>
                  <a:cubicBezTo>
                    <a:pt x="16726" y="85385"/>
                    <a:pt x="19926" y="87450"/>
                    <a:pt x="24057" y="89618"/>
                  </a:cubicBezTo>
                  <a:cubicBezTo>
                    <a:pt x="28186" y="91683"/>
                    <a:pt x="33452" y="93748"/>
                    <a:pt x="39647" y="95916"/>
                  </a:cubicBezTo>
                  <a:lnTo>
                    <a:pt x="48010" y="97981"/>
                  </a:lnTo>
                  <a:lnTo>
                    <a:pt x="48010" y="121934"/>
                  </a:lnTo>
                  <a:cubicBezTo>
                    <a:pt x="43776" y="123999"/>
                    <a:pt x="39544" y="122966"/>
                    <a:pt x="35413" y="121934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2" name="Graphic 3">
            <a:extLst>
              <a:ext uri="{FF2B5EF4-FFF2-40B4-BE49-F238E27FC236}">
                <a16:creationId xmlns:a16="http://schemas.microsoft.com/office/drawing/2014/main" id="{1E5FB0DF-FA39-4BDD-D755-E752EE32B926}"/>
              </a:ext>
            </a:extLst>
          </p:cNvPr>
          <p:cNvGrpSpPr/>
          <p:nvPr/>
        </p:nvGrpSpPr>
        <p:grpSpPr>
          <a:xfrm>
            <a:off x="8699098" y="3002980"/>
            <a:ext cx="666209" cy="666322"/>
            <a:chOff x="8412433" y="3061761"/>
            <a:chExt cx="610908" cy="611011"/>
          </a:xfrm>
          <a:solidFill>
            <a:srgbClr val="000000"/>
          </a:solidFill>
        </p:grpSpPr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099E7AA0-A8A0-4016-2F0B-CFE7F3B7F71B}"/>
                </a:ext>
              </a:extLst>
            </p:cNvPr>
            <p:cNvSpPr/>
            <p:nvPr/>
          </p:nvSpPr>
          <p:spPr>
            <a:xfrm>
              <a:off x="8645047" y="3347444"/>
              <a:ext cx="143822" cy="117700"/>
            </a:xfrm>
            <a:custGeom>
              <a:avLst/>
              <a:gdLst>
                <a:gd name="connsiteX0" fmla="*/ 71859 w 143822"/>
                <a:gd name="connsiteY0" fmla="*/ 0 h 117700"/>
                <a:gd name="connsiteX1" fmla="*/ 0 w 143822"/>
                <a:gd name="connsiteY1" fmla="*/ 71859 h 117700"/>
                <a:gd name="connsiteX2" fmla="*/ 0 w 143822"/>
                <a:gd name="connsiteY2" fmla="*/ 117701 h 117700"/>
                <a:gd name="connsiteX3" fmla="*/ 143822 w 143822"/>
                <a:gd name="connsiteY3" fmla="*/ 117701 h 117700"/>
                <a:gd name="connsiteX4" fmla="*/ 143822 w 143822"/>
                <a:gd name="connsiteY4" fmla="*/ 71859 h 117700"/>
                <a:gd name="connsiteX5" fmla="*/ 71859 w 143822"/>
                <a:gd name="connsiteY5" fmla="*/ 0 h 1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822" h="117700">
                  <a:moveTo>
                    <a:pt x="71859" y="0"/>
                  </a:moveTo>
                  <a:cubicBezTo>
                    <a:pt x="32213" y="0"/>
                    <a:pt x="0" y="32316"/>
                    <a:pt x="0" y="71859"/>
                  </a:cubicBezTo>
                  <a:lnTo>
                    <a:pt x="0" y="117701"/>
                  </a:lnTo>
                  <a:lnTo>
                    <a:pt x="143822" y="117701"/>
                  </a:lnTo>
                  <a:lnTo>
                    <a:pt x="143822" y="71859"/>
                  </a:lnTo>
                  <a:cubicBezTo>
                    <a:pt x="143822" y="32316"/>
                    <a:pt x="111506" y="0"/>
                    <a:pt x="71859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69DDFC2A-7446-5A27-BD53-1E4CCACC83BA}"/>
                </a:ext>
              </a:extLst>
            </p:cNvPr>
            <p:cNvSpPr/>
            <p:nvPr/>
          </p:nvSpPr>
          <p:spPr>
            <a:xfrm>
              <a:off x="8671065" y="3243268"/>
              <a:ext cx="91682" cy="91682"/>
            </a:xfrm>
            <a:custGeom>
              <a:avLst/>
              <a:gdLst>
                <a:gd name="connsiteX0" fmla="*/ 91683 w 91682"/>
                <a:gd name="connsiteY0" fmla="*/ 45841 h 91682"/>
                <a:gd name="connsiteX1" fmla="*/ 45841 w 91682"/>
                <a:gd name="connsiteY1" fmla="*/ 0 h 91682"/>
                <a:gd name="connsiteX2" fmla="*/ 0 w 91682"/>
                <a:gd name="connsiteY2" fmla="*/ 45841 h 91682"/>
                <a:gd name="connsiteX3" fmla="*/ 45841 w 91682"/>
                <a:gd name="connsiteY3" fmla="*/ 91683 h 91682"/>
                <a:gd name="connsiteX4" fmla="*/ 91683 w 91682"/>
                <a:gd name="connsiteY4" fmla="*/ 45841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82" h="91682">
                  <a:moveTo>
                    <a:pt x="91683" y="45841"/>
                  </a:moveTo>
                  <a:cubicBezTo>
                    <a:pt x="91683" y="20856"/>
                    <a:pt x="70827" y="0"/>
                    <a:pt x="45841" y="0"/>
                  </a:cubicBezTo>
                  <a:cubicBezTo>
                    <a:pt x="20856" y="0"/>
                    <a:pt x="0" y="20856"/>
                    <a:pt x="0" y="45841"/>
                  </a:cubicBezTo>
                  <a:cubicBezTo>
                    <a:pt x="0" y="70827"/>
                    <a:pt x="20856" y="91683"/>
                    <a:pt x="45841" y="91683"/>
                  </a:cubicBezTo>
                  <a:cubicBezTo>
                    <a:pt x="70827" y="91683"/>
                    <a:pt x="91683" y="70827"/>
                    <a:pt x="91683" y="45841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ED2DCBB5-259A-AA85-3731-54A810882591}"/>
                </a:ext>
              </a:extLst>
            </p:cNvPr>
            <p:cNvSpPr/>
            <p:nvPr/>
          </p:nvSpPr>
          <p:spPr>
            <a:xfrm>
              <a:off x="8412433" y="3061761"/>
              <a:ext cx="610908" cy="611011"/>
            </a:xfrm>
            <a:custGeom>
              <a:avLst/>
              <a:gdLst>
                <a:gd name="connsiteX0" fmla="*/ 578593 w 610908"/>
                <a:gd name="connsiteY0" fmla="*/ 273190 h 611011"/>
                <a:gd name="connsiteX1" fmla="*/ 546277 w 610908"/>
                <a:gd name="connsiteY1" fmla="*/ 299208 h 611011"/>
                <a:gd name="connsiteX2" fmla="*/ 506630 w 610908"/>
                <a:gd name="connsiteY2" fmla="*/ 299208 h 611011"/>
                <a:gd name="connsiteX3" fmla="*/ 452425 w 610908"/>
                <a:gd name="connsiteY3" fmla="*/ 167878 h 611011"/>
                <a:gd name="connsiteX4" fmla="*/ 480611 w 610908"/>
                <a:gd name="connsiteY4" fmla="*/ 139692 h 611011"/>
                <a:gd name="connsiteX5" fmla="*/ 498370 w 610908"/>
                <a:gd name="connsiteY5" fmla="*/ 144855 h 611011"/>
                <a:gd name="connsiteX6" fmla="*/ 521290 w 610908"/>
                <a:gd name="connsiteY6" fmla="*/ 135459 h 611011"/>
                <a:gd name="connsiteX7" fmla="*/ 521290 w 610908"/>
                <a:gd name="connsiteY7" fmla="*/ 89618 h 611011"/>
                <a:gd name="connsiteX8" fmla="*/ 498370 w 610908"/>
                <a:gd name="connsiteY8" fmla="*/ 80222 h 611011"/>
                <a:gd name="connsiteX9" fmla="*/ 475449 w 610908"/>
                <a:gd name="connsiteY9" fmla="*/ 89618 h 611011"/>
                <a:gd name="connsiteX10" fmla="*/ 466054 w 610908"/>
                <a:gd name="connsiteY10" fmla="*/ 112538 h 611011"/>
                <a:gd name="connsiteX11" fmla="*/ 471216 w 610908"/>
                <a:gd name="connsiteY11" fmla="*/ 130297 h 611011"/>
                <a:gd name="connsiteX12" fmla="*/ 443134 w 610908"/>
                <a:gd name="connsiteY12" fmla="*/ 158483 h 611011"/>
                <a:gd name="connsiteX13" fmla="*/ 311804 w 610908"/>
                <a:gd name="connsiteY13" fmla="*/ 104279 h 611011"/>
                <a:gd name="connsiteX14" fmla="*/ 311804 w 610908"/>
                <a:gd name="connsiteY14" fmla="*/ 64632 h 611011"/>
                <a:gd name="connsiteX15" fmla="*/ 337822 w 610908"/>
                <a:gd name="connsiteY15" fmla="*/ 32316 h 611011"/>
                <a:gd name="connsiteX16" fmla="*/ 305506 w 610908"/>
                <a:gd name="connsiteY16" fmla="*/ 0 h 611011"/>
                <a:gd name="connsiteX17" fmla="*/ 273190 w 610908"/>
                <a:gd name="connsiteY17" fmla="*/ 32316 h 611011"/>
                <a:gd name="connsiteX18" fmla="*/ 299208 w 610908"/>
                <a:gd name="connsiteY18" fmla="*/ 64632 h 611011"/>
                <a:gd name="connsiteX19" fmla="*/ 299208 w 610908"/>
                <a:gd name="connsiteY19" fmla="*/ 104279 h 611011"/>
                <a:gd name="connsiteX20" fmla="*/ 167879 w 610908"/>
                <a:gd name="connsiteY20" fmla="*/ 158483 h 611011"/>
                <a:gd name="connsiteX21" fmla="*/ 139693 w 610908"/>
                <a:gd name="connsiteY21" fmla="*/ 130297 h 611011"/>
                <a:gd name="connsiteX22" fmla="*/ 135562 w 610908"/>
                <a:gd name="connsiteY22" fmla="*/ 89618 h 611011"/>
                <a:gd name="connsiteX23" fmla="*/ 112642 w 610908"/>
                <a:gd name="connsiteY23" fmla="*/ 80222 h 611011"/>
                <a:gd name="connsiteX24" fmla="*/ 89721 w 610908"/>
                <a:gd name="connsiteY24" fmla="*/ 89618 h 611011"/>
                <a:gd name="connsiteX25" fmla="*/ 89721 w 610908"/>
                <a:gd name="connsiteY25" fmla="*/ 135459 h 611011"/>
                <a:gd name="connsiteX26" fmla="*/ 112642 w 610908"/>
                <a:gd name="connsiteY26" fmla="*/ 144855 h 611011"/>
                <a:gd name="connsiteX27" fmla="*/ 130400 w 610908"/>
                <a:gd name="connsiteY27" fmla="*/ 139692 h 611011"/>
                <a:gd name="connsiteX28" fmla="*/ 158483 w 610908"/>
                <a:gd name="connsiteY28" fmla="*/ 167878 h 611011"/>
                <a:gd name="connsiteX29" fmla="*/ 104279 w 610908"/>
                <a:gd name="connsiteY29" fmla="*/ 299208 h 611011"/>
                <a:gd name="connsiteX30" fmla="*/ 64632 w 610908"/>
                <a:gd name="connsiteY30" fmla="*/ 299208 h 611011"/>
                <a:gd name="connsiteX31" fmla="*/ 32316 w 610908"/>
                <a:gd name="connsiteY31" fmla="*/ 273190 h 611011"/>
                <a:gd name="connsiteX32" fmla="*/ 0 w 610908"/>
                <a:gd name="connsiteY32" fmla="*/ 305506 h 611011"/>
                <a:gd name="connsiteX33" fmla="*/ 32316 w 610908"/>
                <a:gd name="connsiteY33" fmla="*/ 337822 h 611011"/>
                <a:gd name="connsiteX34" fmla="*/ 64632 w 610908"/>
                <a:gd name="connsiteY34" fmla="*/ 311804 h 611011"/>
                <a:gd name="connsiteX35" fmla="*/ 104279 w 610908"/>
                <a:gd name="connsiteY35" fmla="*/ 311804 h 611011"/>
                <a:gd name="connsiteX36" fmla="*/ 158483 w 610908"/>
                <a:gd name="connsiteY36" fmla="*/ 443133 h 611011"/>
                <a:gd name="connsiteX37" fmla="*/ 130400 w 610908"/>
                <a:gd name="connsiteY37" fmla="*/ 471319 h 611011"/>
                <a:gd name="connsiteX38" fmla="*/ 112642 w 610908"/>
                <a:gd name="connsiteY38" fmla="*/ 466157 h 611011"/>
                <a:gd name="connsiteX39" fmla="*/ 89721 w 610908"/>
                <a:gd name="connsiteY39" fmla="*/ 475552 h 611011"/>
                <a:gd name="connsiteX40" fmla="*/ 89721 w 610908"/>
                <a:gd name="connsiteY40" fmla="*/ 521394 h 611011"/>
                <a:gd name="connsiteX41" fmla="*/ 112642 w 610908"/>
                <a:gd name="connsiteY41" fmla="*/ 530789 h 611011"/>
                <a:gd name="connsiteX42" fmla="*/ 135562 w 610908"/>
                <a:gd name="connsiteY42" fmla="*/ 521394 h 611011"/>
                <a:gd name="connsiteX43" fmla="*/ 139693 w 610908"/>
                <a:gd name="connsiteY43" fmla="*/ 480715 h 611011"/>
                <a:gd name="connsiteX44" fmla="*/ 167879 w 610908"/>
                <a:gd name="connsiteY44" fmla="*/ 452529 h 611011"/>
                <a:gd name="connsiteX45" fmla="*/ 299208 w 610908"/>
                <a:gd name="connsiteY45" fmla="*/ 506733 h 611011"/>
                <a:gd name="connsiteX46" fmla="*/ 299208 w 610908"/>
                <a:gd name="connsiteY46" fmla="*/ 546379 h 611011"/>
                <a:gd name="connsiteX47" fmla="*/ 273190 w 610908"/>
                <a:gd name="connsiteY47" fmla="*/ 578696 h 611011"/>
                <a:gd name="connsiteX48" fmla="*/ 305506 w 610908"/>
                <a:gd name="connsiteY48" fmla="*/ 611011 h 611011"/>
                <a:gd name="connsiteX49" fmla="*/ 337822 w 610908"/>
                <a:gd name="connsiteY49" fmla="*/ 578696 h 611011"/>
                <a:gd name="connsiteX50" fmla="*/ 311804 w 610908"/>
                <a:gd name="connsiteY50" fmla="*/ 546379 h 611011"/>
                <a:gd name="connsiteX51" fmla="*/ 311804 w 610908"/>
                <a:gd name="connsiteY51" fmla="*/ 506733 h 611011"/>
                <a:gd name="connsiteX52" fmla="*/ 443134 w 610908"/>
                <a:gd name="connsiteY52" fmla="*/ 452529 h 611011"/>
                <a:gd name="connsiteX53" fmla="*/ 471216 w 610908"/>
                <a:gd name="connsiteY53" fmla="*/ 480715 h 611011"/>
                <a:gd name="connsiteX54" fmla="*/ 466054 w 610908"/>
                <a:gd name="connsiteY54" fmla="*/ 498473 h 611011"/>
                <a:gd name="connsiteX55" fmla="*/ 475449 w 610908"/>
                <a:gd name="connsiteY55" fmla="*/ 521394 h 611011"/>
                <a:gd name="connsiteX56" fmla="*/ 498370 w 610908"/>
                <a:gd name="connsiteY56" fmla="*/ 530789 h 611011"/>
                <a:gd name="connsiteX57" fmla="*/ 521290 w 610908"/>
                <a:gd name="connsiteY57" fmla="*/ 521394 h 611011"/>
                <a:gd name="connsiteX58" fmla="*/ 530686 w 610908"/>
                <a:gd name="connsiteY58" fmla="*/ 498473 h 611011"/>
                <a:gd name="connsiteX59" fmla="*/ 521290 w 610908"/>
                <a:gd name="connsiteY59" fmla="*/ 475552 h 611011"/>
                <a:gd name="connsiteX60" fmla="*/ 498370 w 610908"/>
                <a:gd name="connsiteY60" fmla="*/ 466157 h 611011"/>
                <a:gd name="connsiteX61" fmla="*/ 480611 w 610908"/>
                <a:gd name="connsiteY61" fmla="*/ 471319 h 611011"/>
                <a:gd name="connsiteX62" fmla="*/ 452425 w 610908"/>
                <a:gd name="connsiteY62" fmla="*/ 443133 h 611011"/>
                <a:gd name="connsiteX63" fmla="*/ 506630 w 610908"/>
                <a:gd name="connsiteY63" fmla="*/ 311804 h 611011"/>
                <a:gd name="connsiteX64" fmla="*/ 546277 w 610908"/>
                <a:gd name="connsiteY64" fmla="*/ 311804 h 611011"/>
                <a:gd name="connsiteX65" fmla="*/ 578593 w 610908"/>
                <a:gd name="connsiteY65" fmla="*/ 337822 h 611011"/>
                <a:gd name="connsiteX66" fmla="*/ 610909 w 610908"/>
                <a:gd name="connsiteY66" fmla="*/ 305506 h 611011"/>
                <a:gd name="connsiteX67" fmla="*/ 578593 w 610908"/>
                <a:gd name="connsiteY67" fmla="*/ 273190 h 611011"/>
                <a:gd name="connsiteX68" fmla="*/ 200298 w 610908"/>
                <a:gd name="connsiteY68" fmla="*/ 305506 h 611011"/>
                <a:gd name="connsiteX69" fmla="*/ 174280 w 610908"/>
                <a:gd name="connsiteY69" fmla="*/ 305506 h 611011"/>
                <a:gd name="connsiteX70" fmla="*/ 174280 w 610908"/>
                <a:gd name="connsiteY70" fmla="*/ 279384 h 611011"/>
                <a:gd name="connsiteX71" fmla="*/ 200298 w 610908"/>
                <a:gd name="connsiteY71" fmla="*/ 279384 h 611011"/>
                <a:gd name="connsiteX72" fmla="*/ 200298 w 610908"/>
                <a:gd name="connsiteY72" fmla="*/ 305506 h 611011"/>
                <a:gd name="connsiteX73" fmla="*/ 388929 w 610908"/>
                <a:gd name="connsiteY73" fmla="*/ 409681 h 611011"/>
                <a:gd name="connsiteX74" fmla="*/ 382631 w 610908"/>
                <a:gd name="connsiteY74" fmla="*/ 415979 h 611011"/>
                <a:gd name="connsiteX75" fmla="*/ 226316 w 610908"/>
                <a:gd name="connsiteY75" fmla="*/ 415979 h 611011"/>
                <a:gd name="connsiteX76" fmla="*/ 220018 w 610908"/>
                <a:gd name="connsiteY76" fmla="*/ 409681 h 611011"/>
                <a:gd name="connsiteX77" fmla="*/ 220018 w 610908"/>
                <a:gd name="connsiteY77" fmla="*/ 357542 h 611011"/>
                <a:gd name="connsiteX78" fmla="*/ 275255 w 610908"/>
                <a:gd name="connsiteY78" fmla="*/ 278352 h 611011"/>
                <a:gd name="connsiteX79" fmla="*/ 246036 w 610908"/>
                <a:gd name="connsiteY79" fmla="*/ 227245 h 611011"/>
                <a:gd name="connsiteX80" fmla="*/ 304371 w 610908"/>
                <a:gd name="connsiteY80" fmla="*/ 168911 h 611011"/>
                <a:gd name="connsiteX81" fmla="*/ 362704 w 610908"/>
                <a:gd name="connsiteY81" fmla="*/ 227245 h 611011"/>
                <a:gd name="connsiteX82" fmla="*/ 333485 w 610908"/>
                <a:gd name="connsiteY82" fmla="*/ 278352 h 611011"/>
                <a:gd name="connsiteX83" fmla="*/ 388723 w 610908"/>
                <a:gd name="connsiteY83" fmla="*/ 357542 h 611011"/>
                <a:gd name="connsiteX84" fmla="*/ 388723 w 610908"/>
                <a:gd name="connsiteY84" fmla="*/ 409681 h 611011"/>
                <a:gd name="connsiteX85" fmla="*/ 434770 w 610908"/>
                <a:gd name="connsiteY85" fmla="*/ 305506 h 611011"/>
                <a:gd name="connsiteX86" fmla="*/ 408752 w 610908"/>
                <a:gd name="connsiteY86" fmla="*/ 305506 h 611011"/>
                <a:gd name="connsiteX87" fmla="*/ 408752 w 610908"/>
                <a:gd name="connsiteY87" fmla="*/ 279384 h 611011"/>
                <a:gd name="connsiteX88" fmla="*/ 434770 w 610908"/>
                <a:gd name="connsiteY88" fmla="*/ 279384 h 611011"/>
                <a:gd name="connsiteX89" fmla="*/ 434770 w 610908"/>
                <a:gd name="connsiteY89" fmla="*/ 305506 h 61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10908" h="611011">
                  <a:moveTo>
                    <a:pt x="578593" y="273190"/>
                  </a:moveTo>
                  <a:cubicBezTo>
                    <a:pt x="563002" y="273190"/>
                    <a:pt x="549374" y="284650"/>
                    <a:pt x="546277" y="299208"/>
                  </a:cubicBezTo>
                  <a:lnTo>
                    <a:pt x="506630" y="299208"/>
                  </a:lnTo>
                  <a:cubicBezTo>
                    <a:pt x="504565" y="248101"/>
                    <a:pt x="484742" y="202259"/>
                    <a:pt x="452425" y="167878"/>
                  </a:cubicBezTo>
                  <a:lnTo>
                    <a:pt x="480611" y="139692"/>
                  </a:lnTo>
                  <a:cubicBezTo>
                    <a:pt x="485774" y="142790"/>
                    <a:pt x="492072" y="144855"/>
                    <a:pt x="498370" y="144855"/>
                  </a:cubicBezTo>
                  <a:cubicBezTo>
                    <a:pt x="506733" y="144855"/>
                    <a:pt x="514993" y="141757"/>
                    <a:pt x="521290" y="135459"/>
                  </a:cubicBezTo>
                  <a:cubicBezTo>
                    <a:pt x="533784" y="122966"/>
                    <a:pt x="533784" y="102111"/>
                    <a:pt x="521290" y="89618"/>
                  </a:cubicBezTo>
                  <a:cubicBezTo>
                    <a:pt x="514993" y="83320"/>
                    <a:pt x="506733" y="80222"/>
                    <a:pt x="498370" y="80222"/>
                  </a:cubicBezTo>
                  <a:cubicBezTo>
                    <a:pt x="490007" y="80222"/>
                    <a:pt x="481644" y="83320"/>
                    <a:pt x="475449" y="89618"/>
                  </a:cubicBezTo>
                  <a:cubicBezTo>
                    <a:pt x="469151" y="95916"/>
                    <a:pt x="466054" y="104175"/>
                    <a:pt x="466054" y="112538"/>
                  </a:cubicBezTo>
                  <a:cubicBezTo>
                    <a:pt x="466054" y="118836"/>
                    <a:pt x="468119" y="125031"/>
                    <a:pt x="471216" y="130297"/>
                  </a:cubicBezTo>
                  <a:lnTo>
                    <a:pt x="443134" y="158483"/>
                  </a:lnTo>
                  <a:cubicBezTo>
                    <a:pt x="408752" y="126167"/>
                    <a:pt x="362911" y="105311"/>
                    <a:pt x="311804" y="104279"/>
                  </a:cubicBezTo>
                  <a:lnTo>
                    <a:pt x="311804" y="64632"/>
                  </a:lnTo>
                  <a:cubicBezTo>
                    <a:pt x="326361" y="61535"/>
                    <a:pt x="337822" y="47906"/>
                    <a:pt x="337822" y="32316"/>
                  </a:cubicBezTo>
                  <a:cubicBezTo>
                    <a:pt x="337822" y="14558"/>
                    <a:pt x="323264" y="0"/>
                    <a:pt x="305506" y="0"/>
                  </a:cubicBezTo>
                  <a:cubicBezTo>
                    <a:pt x="287747" y="0"/>
                    <a:pt x="273190" y="14558"/>
                    <a:pt x="273190" y="32316"/>
                  </a:cubicBezTo>
                  <a:cubicBezTo>
                    <a:pt x="273190" y="47906"/>
                    <a:pt x="284650" y="61535"/>
                    <a:pt x="299208" y="64632"/>
                  </a:cubicBezTo>
                  <a:lnTo>
                    <a:pt x="299208" y="104279"/>
                  </a:lnTo>
                  <a:cubicBezTo>
                    <a:pt x="248101" y="106344"/>
                    <a:pt x="202260" y="126167"/>
                    <a:pt x="167879" y="158483"/>
                  </a:cubicBezTo>
                  <a:lnTo>
                    <a:pt x="139693" y="130297"/>
                  </a:lnTo>
                  <a:cubicBezTo>
                    <a:pt x="148055" y="117804"/>
                    <a:pt x="147023" y="100046"/>
                    <a:pt x="135562" y="89618"/>
                  </a:cubicBezTo>
                  <a:cubicBezTo>
                    <a:pt x="129265" y="83320"/>
                    <a:pt x="121005" y="80222"/>
                    <a:pt x="112642" y="80222"/>
                  </a:cubicBezTo>
                  <a:cubicBezTo>
                    <a:pt x="104279" y="80222"/>
                    <a:pt x="95916" y="83320"/>
                    <a:pt x="89721" y="89618"/>
                  </a:cubicBezTo>
                  <a:cubicBezTo>
                    <a:pt x="77229" y="102111"/>
                    <a:pt x="77229" y="122966"/>
                    <a:pt x="89721" y="135459"/>
                  </a:cubicBezTo>
                  <a:cubicBezTo>
                    <a:pt x="96019" y="141757"/>
                    <a:pt x="104279" y="144855"/>
                    <a:pt x="112642" y="144855"/>
                  </a:cubicBezTo>
                  <a:cubicBezTo>
                    <a:pt x="118940" y="144855"/>
                    <a:pt x="125134" y="142790"/>
                    <a:pt x="130400" y="139692"/>
                  </a:cubicBezTo>
                  <a:lnTo>
                    <a:pt x="158483" y="167878"/>
                  </a:lnTo>
                  <a:cubicBezTo>
                    <a:pt x="126167" y="202259"/>
                    <a:pt x="105311" y="248101"/>
                    <a:pt x="104279" y="299208"/>
                  </a:cubicBezTo>
                  <a:lnTo>
                    <a:pt x="64632" y="299208"/>
                  </a:lnTo>
                  <a:cubicBezTo>
                    <a:pt x="61535" y="284650"/>
                    <a:pt x="48010" y="273190"/>
                    <a:pt x="32316" y="273190"/>
                  </a:cubicBezTo>
                  <a:cubicBezTo>
                    <a:pt x="14558" y="273190"/>
                    <a:pt x="0" y="287747"/>
                    <a:pt x="0" y="305506"/>
                  </a:cubicBezTo>
                  <a:cubicBezTo>
                    <a:pt x="0" y="323264"/>
                    <a:pt x="14558" y="337822"/>
                    <a:pt x="32316" y="337822"/>
                  </a:cubicBezTo>
                  <a:cubicBezTo>
                    <a:pt x="47906" y="337822"/>
                    <a:pt x="61535" y="326362"/>
                    <a:pt x="64632" y="311804"/>
                  </a:cubicBezTo>
                  <a:lnTo>
                    <a:pt x="104279" y="311804"/>
                  </a:lnTo>
                  <a:cubicBezTo>
                    <a:pt x="106344" y="362911"/>
                    <a:pt x="126167" y="408752"/>
                    <a:pt x="158483" y="443133"/>
                  </a:cubicBezTo>
                  <a:lnTo>
                    <a:pt x="130400" y="471319"/>
                  </a:lnTo>
                  <a:cubicBezTo>
                    <a:pt x="125238" y="468222"/>
                    <a:pt x="118940" y="466157"/>
                    <a:pt x="112642" y="466157"/>
                  </a:cubicBezTo>
                  <a:cubicBezTo>
                    <a:pt x="104279" y="466157"/>
                    <a:pt x="95916" y="469254"/>
                    <a:pt x="89721" y="475552"/>
                  </a:cubicBezTo>
                  <a:cubicBezTo>
                    <a:pt x="77229" y="488045"/>
                    <a:pt x="77229" y="508901"/>
                    <a:pt x="89721" y="521394"/>
                  </a:cubicBezTo>
                  <a:cubicBezTo>
                    <a:pt x="96019" y="527692"/>
                    <a:pt x="104279" y="530789"/>
                    <a:pt x="112642" y="530789"/>
                  </a:cubicBezTo>
                  <a:cubicBezTo>
                    <a:pt x="121005" y="530789"/>
                    <a:pt x="129265" y="527692"/>
                    <a:pt x="135562" y="521394"/>
                  </a:cubicBezTo>
                  <a:cubicBezTo>
                    <a:pt x="147023" y="509933"/>
                    <a:pt x="148055" y="493208"/>
                    <a:pt x="139693" y="480715"/>
                  </a:cubicBezTo>
                  <a:lnTo>
                    <a:pt x="167879" y="452529"/>
                  </a:lnTo>
                  <a:cubicBezTo>
                    <a:pt x="202260" y="484844"/>
                    <a:pt x="248101" y="505700"/>
                    <a:pt x="299208" y="506733"/>
                  </a:cubicBezTo>
                  <a:lnTo>
                    <a:pt x="299208" y="546379"/>
                  </a:lnTo>
                  <a:cubicBezTo>
                    <a:pt x="284650" y="549477"/>
                    <a:pt x="273190" y="563002"/>
                    <a:pt x="273190" y="578696"/>
                  </a:cubicBezTo>
                  <a:cubicBezTo>
                    <a:pt x="273190" y="596454"/>
                    <a:pt x="287747" y="611011"/>
                    <a:pt x="305506" y="611011"/>
                  </a:cubicBezTo>
                  <a:cubicBezTo>
                    <a:pt x="323264" y="611011"/>
                    <a:pt x="337822" y="596454"/>
                    <a:pt x="337822" y="578696"/>
                  </a:cubicBezTo>
                  <a:cubicBezTo>
                    <a:pt x="337822" y="563105"/>
                    <a:pt x="326361" y="549477"/>
                    <a:pt x="311804" y="546379"/>
                  </a:cubicBezTo>
                  <a:lnTo>
                    <a:pt x="311804" y="506733"/>
                  </a:lnTo>
                  <a:cubicBezTo>
                    <a:pt x="362911" y="504668"/>
                    <a:pt x="408752" y="484844"/>
                    <a:pt x="443134" y="452529"/>
                  </a:cubicBezTo>
                  <a:lnTo>
                    <a:pt x="471216" y="480715"/>
                  </a:lnTo>
                  <a:cubicBezTo>
                    <a:pt x="468119" y="485877"/>
                    <a:pt x="466054" y="492175"/>
                    <a:pt x="466054" y="498473"/>
                  </a:cubicBezTo>
                  <a:cubicBezTo>
                    <a:pt x="466054" y="506836"/>
                    <a:pt x="469151" y="515096"/>
                    <a:pt x="475449" y="521394"/>
                  </a:cubicBezTo>
                  <a:cubicBezTo>
                    <a:pt x="481748" y="527692"/>
                    <a:pt x="490007" y="530789"/>
                    <a:pt x="498370" y="530789"/>
                  </a:cubicBezTo>
                  <a:cubicBezTo>
                    <a:pt x="506733" y="530789"/>
                    <a:pt x="514993" y="527692"/>
                    <a:pt x="521290" y="521394"/>
                  </a:cubicBezTo>
                  <a:cubicBezTo>
                    <a:pt x="527589" y="515096"/>
                    <a:pt x="530686" y="506836"/>
                    <a:pt x="530686" y="498473"/>
                  </a:cubicBezTo>
                  <a:cubicBezTo>
                    <a:pt x="530686" y="490110"/>
                    <a:pt x="527589" y="481850"/>
                    <a:pt x="521290" y="475552"/>
                  </a:cubicBezTo>
                  <a:cubicBezTo>
                    <a:pt x="514993" y="469254"/>
                    <a:pt x="506733" y="466157"/>
                    <a:pt x="498370" y="466157"/>
                  </a:cubicBezTo>
                  <a:cubicBezTo>
                    <a:pt x="492072" y="466157"/>
                    <a:pt x="485877" y="468222"/>
                    <a:pt x="480611" y="471319"/>
                  </a:cubicBezTo>
                  <a:lnTo>
                    <a:pt x="452425" y="443133"/>
                  </a:lnTo>
                  <a:cubicBezTo>
                    <a:pt x="484742" y="408752"/>
                    <a:pt x="505597" y="362911"/>
                    <a:pt x="506630" y="311804"/>
                  </a:cubicBezTo>
                  <a:lnTo>
                    <a:pt x="546277" y="311804"/>
                  </a:lnTo>
                  <a:cubicBezTo>
                    <a:pt x="549374" y="326362"/>
                    <a:pt x="563002" y="337822"/>
                    <a:pt x="578593" y="337822"/>
                  </a:cubicBezTo>
                  <a:cubicBezTo>
                    <a:pt x="596351" y="337822"/>
                    <a:pt x="610909" y="323264"/>
                    <a:pt x="610909" y="305506"/>
                  </a:cubicBezTo>
                  <a:cubicBezTo>
                    <a:pt x="610805" y="287747"/>
                    <a:pt x="596247" y="273190"/>
                    <a:pt x="578593" y="273190"/>
                  </a:cubicBezTo>
                  <a:close/>
                  <a:moveTo>
                    <a:pt x="200298" y="305506"/>
                  </a:moveTo>
                  <a:lnTo>
                    <a:pt x="174280" y="305506"/>
                  </a:lnTo>
                  <a:lnTo>
                    <a:pt x="174280" y="279384"/>
                  </a:lnTo>
                  <a:lnTo>
                    <a:pt x="200298" y="279384"/>
                  </a:lnTo>
                  <a:lnTo>
                    <a:pt x="200298" y="305506"/>
                  </a:lnTo>
                  <a:close/>
                  <a:moveTo>
                    <a:pt x="388929" y="409681"/>
                  </a:moveTo>
                  <a:cubicBezTo>
                    <a:pt x="388929" y="412779"/>
                    <a:pt x="385831" y="415979"/>
                    <a:pt x="382631" y="415979"/>
                  </a:cubicBezTo>
                  <a:lnTo>
                    <a:pt x="226316" y="415979"/>
                  </a:lnTo>
                  <a:cubicBezTo>
                    <a:pt x="223218" y="415979"/>
                    <a:pt x="220018" y="412882"/>
                    <a:pt x="220018" y="409681"/>
                  </a:cubicBezTo>
                  <a:lnTo>
                    <a:pt x="220018" y="357542"/>
                  </a:lnTo>
                  <a:cubicBezTo>
                    <a:pt x="220018" y="321096"/>
                    <a:pt x="242939" y="289812"/>
                    <a:pt x="275255" y="278352"/>
                  </a:cubicBezTo>
                  <a:cubicBezTo>
                    <a:pt x="257496" y="267924"/>
                    <a:pt x="246036" y="249133"/>
                    <a:pt x="246036" y="227245"/>
                  </a:cubicBezTo>
                  <a:cubicBezTo>
                    <a:pt x="246036" y="194929"/>
                    <a:pt x="272054" y="168911"/>
                    <a:pt x="304371" y="168911"/>
                  </a:cubicBezTo>
                  <a:cubicBezTo>
                    <a:pt x="336686" y="168911"/>
                    <a:pt x="362704" y="194929"/>
                    <a:pt x="362704" y="227245"/>
                  </a:cubicBezTo>
                  <a:cubicBezTo>
                    <a:pt x="362704" y="249133"/>
                    <a:pt x="351244" y="267924"/>
                    <a:pt x="333485" y="278352"/>
                  </a:cubicBezTo>
                  <a:cubicBezTo>
                    <a:pt x="365802" y="289812"/>
                    <a:pt x="388723" y="321096"/>
                    <a:pt x="388723" y="357542"/>
                  </a:cubicBezTo>
                  <a:lnTo>
                    <a:pt x="388723" y="409681"/>
                  </a:lnTo>
                  <a:close/>
                  <a:moveTo>
                    <a:pt x="434770" y="305506"/>
                  </a:moveTo>
                  <a:lnTo>
                    <a:pt x="408752" y="305506"/>
                  </a:lnTo>
                  <a:lnTo>
                    <a:pt x="408752" y="279384"/>
                  </a:lnTo>
                  <a:lnTo>
                    <a:pt x="434770" y="279384"/>
                  </a:lnTo>
                  <a:lnTo>
                    <a:pt x="434770" y="305506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8" name="Graphic 3">
            <a:extLst>
              <a:ext uri="{FF2B5EF4-FFF2-40B4-BE49-F238E27FC236}">
                <a16:creationId xmlns:a16="http://schemas.microsoft.com/office/drawing/2014/main" id="{DDDF5B5B-BEC8-44CA-1DB0-62B74878FB43}"/>
              </a:ext>
            </a:extLst>
          </p:cNvPr>
          <p:cNvGrpSpPr/>
          <p:nvPr/>
        </p:nvGrpSpPr>
        <p:grpSpPr>
          <a:xfrm>
            <a:off x="7265233" y="3002079"/>
            <a:ext cx="666997" cy="666998"/>
            <a:chOff x="7097592" y="3060935"/>
            <a:chExt cx="611630" cy="611631"/>
          </a:xfrm>
          <a:solidFill>
            <a:srgbClr val="000000"/>
          </a:solidFill>
        </p:grpSpPr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FCF14A0F-79B7-B1C9-0CCC-0C070B905F46}"/>
                </a:ext>
              </a:extLst>
            </p:cNvPr>
            <p:cNvSpPr/>
            <p:nvPr/>
          </p:nvSpPr>
          <p:spPr>
            <a:xfrm>
              <a:off x="7343421" y="3074461"/>
              <a:ext cx="116668" cy="116668"/>
            </a:xfrm>
            <a:custGeom>
              <a:avLst/>
              <a:gdLst>
                <a:gd name="connsiteX0" fmla="*/ 58334 w 116668"/>
                <a:gd name="connsiteY0" fmla="*/ 116668 h 116668"/>
                <a:gd name="connsiteX1" fmla="*/ 116668 w 116668"/>
                <a:gd name="connsiteY1" fmla="*/ 58334 h 116668"/>
                <a:gd name="connsiteX2" fmla="*/ 58334 w 116668"/>
                <a:gd name="connsiteY2" fmla="*/ 0 h 116668"/>
                <a:gd name="connsiteX3" fmla="*/ 0 w 116668"/>
                <a:gd name="connsiteY3" fmla="*/ 58334 h 116668"/>
                <a:gd name="connsiteX4" fmla="*/ 58334 w 116668"/>
                <a:gd name="connsiteY4" fmla="*/ 116668 h 1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68" h="116668">
                  <a:moveTo>
                    <a:pt x="58334" y="116668"/>
                  </a:moveTo>
                  <a:cubicBezTo>
                    <a:pt x="90650" y="116668"/>
                    <a:pt x="116668" y="90650"/>
                    <a:pt x="116668" y="58334"/>
                  </a:cubicBezTo>
                  <a:cubicBezTo>
                    <a:pt x="116668" y="26018"/>
                    <a:pt x="90650" y="0"/>
                    <a:pt x="58334" y="0"/>
                  </a:cubicBezTo>
                  <a:cubicBezTo>
                    <a:pt x="26018" y="0"/>
                    <a:pt x="0" y="26018"/>
                    <a:pt x="0" y="58334"/>
                  </a:cubicBezTo>
                  <a:cubicBezTo>
                    <a:pt x="0" y="90650"/>
                    <a:pt x="26018" y="116668"/>
                    <a:pt x="58334" y="11666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BBFAB5DE-AD17-8321-BDB1-27865FD84C34}"/>
                </a:ext>
              </a:extLst>
            </p:cNvPr>
            <p:cNvSpPr/>
            <p:nvPr/>
          </p:nvSpPr>
          <p:spPr>
            <a:xfrm>
              <a:off x="7265264" y="3204654"/>
              <a:ext cx="273395" cy="453354"/>
            </a:xfrm>
            <a:custGeom>
              <a:avLst/>
              <a:gdLst>
                <a:gd name="connsiteX0" fmla="*/ 136491 w 273395"/>
                <a:gd name="connsiteY0" fmla="*/ 0 h 453354"/>
                <a:gd name="connsiteX1" fmla="*/ 0 w 273395"/>
                <a:gd name="connsiteY1" fmla="*/ 136492 h 453354"/>
                <a:gd name="connsiteX2" fmla="*/ 0 w 273395"/>
                <a:gd name="connsiteY2" fmla="*/ 325123 h 453354"/>
                <a:gd name="connsiteX3" fmla="*/ 39647 w 273395"/>
                <a:gd name="connsiteY3" fmla="*/ 325123 h 453354"/>
                <a:gd name="connsiteX4" fmla="*/ 39647 w 273395"/>
                <a:gd name="connsiteY4" fmla="*/ 202156 h 453354"/>
                <a:gd name="connsiteX5" fmla="*/ 45945 w 273395"/>
                <a:gd name="connsiteY5" fmla="*/ 195858 h 453354"/>
                <a:gd name="connsiteX6" fmla="*/ 52243 w 273395"/>
                <a:gd name="connsiteY6" fmla="*/ 202156 h 453354"/>
                <a:gd name="connsiteX7" fmla="*/ 52243 w 273395"/>
                <a:gd name="connsiteY7" fmla="*/ 453355 h 453354"/>
                <a:gd name="connsiteX8" fmla="*/ 130400 w 273395"/>
                <a:gd name="connsiteY8" fmla="*/ 453355 h 453354"/>
                <a:gd name="connsiteX9" fmla="*/ 130400 w 273395"/>
                <a:gd name="connsiteY9" fmla="*/ 280314 h 453354"/>
                <a:gd name="connsiteX10" fmla="*/ 136698 w 273395"/>
                <a:gd name="connsiteY10" fmla="*/ 274016 h 453354"/>
                <a:gd name="connsiteX11" fmla="*/ 142996 w 273395"/>
                <a:gd name="connsiteY11" fmla="*/ 280314 h 453354"/>
                <a:gd name="connsiteX12" fmla="*/ 142996 w 273395"/>
                <a:gd name="connsiteY12" fmla="*/ 453355 h 453354"/>
                <a:gd name="connsiteX13" fmla="*/ 221153 w 273395"/>
                <a:gd name="connsiteY13" fmla="*/ 453355 h 453354"/>
                <a:gd name="connsiteX14" fmla="*/ 221153 w 273395"/>
                <a:gd name="connsiteY14" fmla="*/ 202156 h 453354"/>
                <a:gd name="connsiteX15" fmla="*/ 227452 w 273395"/>
                <a:gd name="connsiteY15" fmla="*/ 195858 h 453354"/>
                <a:gd name="connsiteX16" fmla="*/ 233750 w 273395"/>
                <a:gd name="connsiteY16" fmla="*/ 202156 h 453354"/>
                <a:gd name="connsiteX17" fmla="*/ 233750 w 273395"/>
                <a:gd name="connsiteY17" fmla="*/ 326155 h 453354"/>
                <a:gd name="connsiteX18" fmla="*/ 273396 w 273395"/>
                <a:gd name="connsiteY18" fmla="*/ 326155 h 453354"/>
                <a:gd name="connsiteX19" fmla="*/ 273396 w 273395"/>
                <a:gd name="connsiteY19" fmla="*/ 136492 h 453354"/>
                <a:gd name="connsiteX20" fmla="*/ 136491 w 273395"/>
                <a:gd name="connsiteY20" fmla="*/ 0 h 453354"/>
                <a:gd name="connsiteX21" fmla="*/ 148984 w 273395"/>
                <a:gd name="connsiteY21" fmla="*/ 228278 h 453354"/>
                <a:gd name="connsiteX22" fmla="*/ 122966 w 273395"/>
                <a:gd name="connsiteY22" fmla="*/ 228278 h 453354"/>
                <a:gd name="connsiteX23" fmla="*/ 122966 w 273395"/>
                <a:gd name="connsiteY23" fmla="*/ 202259 h 453354"/>
                <a:gd name="connsiteX24" fmla="*/ 148984 w 273395"/>
                <a:gd name="connsiteY24" fmla="*/ 202259 h 453354"/>
                <a:gd name="connsiteX25" fmla="*/ 148984 w 273395"/>
                <a:gd name="connsiteY25" fmla="*/ 228278 h 453354"/>
                <a:gd name="connsiteX26" fmla="*/ 148984 w 273395"/>
                <a:gd name="connsiteY26" fmla="*/ 176138 h 453354"/>
                <a:gd name="connsiteX27" fmla="*/ 122966 w 273395"/>
                <a:gd name="connsiteY27" fmla="*/ 176138 h 453354"/>
                <a:gd name="connsiteX28" fmla="*/ 122966 w 273395"/>
                <a:gd name="connsiteY28" fmla="*/ 150120 h 453354"/>
                <a:gd name="connsiteX29" fmla="*/ 148984 w 273395"/>
                <a:gd name="connsiteY29" fmla="*/ 150120 h 453354"/>
                <a:gd name="connsiteX30" fmla="*/ 148984 w 273395"/>
                <a:gd name="connsiteY30" fmla="*/ 176138 h 453354"/>
                <a:gd name="connsiteX31" fmla="*/ 148984 w 273395"/>
                <a:gd name="connsiteY31" fmla="*/ 123999 h 453354"/>
                <a:gd name="connsiteX32" fmla="*/ 122966 w 273395"/>
                <a:gd name="connsiteY32" fmla="*/ 123999 h 453354"/>
                <a:gd name="connsiteX33" fmla="*/ 122966 w 273395"/>
                <a:gd name="connsiteY33" fmla="*/ 97981 h 453354"/>
                <a:gd name="connsiteX34" fmla="*/ 148984 w 273395"/>
                <a:gd name="connsiteY34" fmla="*/ 97981 h 453354"/>
                <a:gd name="connsiteX35" fmla="*/ 148984 w 273395"/>
                <a:gd name="connsiteY35" fmla="*/ 123999 h 45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3395" h="453354">
                  <a:moveTo>
                    <a:pt x="136491" y="0"/>
                  </a:moveTo>
                  <a:cubicBezTo>
                    <a:pt x="61432" y="0"/>
                    <a:pt x="0" y="61535"/>
                    <a:pt x="0" y="136492"/>
                  </a:cubicBezTo>
                  <a:lnTo>
                    <a:pt x="0" y="325123"/>
                  </a:lnTo>
                  <a:lnTo>
                    <a:pt x="39647" y="325123"/>
                  </a:lnTo>
                  <a:lnTo>
                    <a:pt x="39647" y="202156"/>
                  </a:lnTo>
                  <a:cubicBezTo>
                    <a:pt x="39647" y="199059"/>
                    <a:pt x="42744" y="195858"/>
                    <a:pt x="45945" y="195858"/>
                  </a:cubicBezTo>
                  <a:cubicBezTo>
                    <a:pt x="49042" y="195858"/>
                    <a:pt x="52243" y="198956"/>
                    <a:pt x="52243" y="202156"/>
                  </a:cubicBezTo>
                  <a:lnTo>
                    <a:pt x="52243" y="453355"/>
                  </a:lnTo>
                  <a:lnTo>
                    <a:pt x="130400" y="453355"/>
                  </a:lnTo>
                  <a:lnTo>
                    <a:pt x="130400" y="280314"/>
                  </a:lnTo>
                  <a:cubicBezTo>
                    <a:pt x="130400" y="277216"/>
                    <a:pt x="133497" y="274016"/>
                    <a:pt x="136698" y="274016"/>
                  </a:cubicBezTo>
                  <a:cubicBezTo>
                    <a:pt x="139899" y="274016"/>
                    <a:pt x="142996" y="277113"/>
                    <a:pt x="142996" y="280314"/>
                  </a:cubicBezTo>
                  <a:lnTo>
                    <a:pt x="142996" y="453355"/>
                  </a:lnTo>
                  <a:lnTo>
                    <a:pt x="221153" y="453355"/>
                  </a:lnTo>
                  <a:lnTo>
                    <a:pt x="221153" y="202156"/>
                  </a:lnTo>
                  <a:cubicBezTo>
                    <a:pt x="221153" y="199059"/>
                    <a:pt x="224251" y="195858"/>
                    <a:pt x="227452" y="195858"/>
                  </a:cubicBezTo>
                  <a:cubicBezTo>
                    <a:pt x="230549" y="195858"/>
                    <a:pt x="233750" y="198956"/>
                    <a:pt x="233750" y="202156"/>
                  </a:cubicBezTo>
                  <a:lnTo>
                    <a:pt x="233750" y="326155"/>
                  </a:lnTo>
                  <a:lnTo>
                    <a:pt x="273396" y="326155"/>
                  </a:lnTo>
                  <a:lnTo>
                    <a:pt x="273396" y="136492"/>
                  </a:lnTo>
                  <a:cubicBezTo>
                    <a:pt x="272983" y="61535"/>
                    <a:pt x="211552" y="0"/>
                    <a:pt x="136491" y="0"/>
                  </a:cubicBezTo>
                  <a:close/>
                  <a:moveTo>
                    <a:pt x="148984" y="228278"/>
                  </a:moveTo>
                  <a:lnTo>
                    <a:pt x="122966" y="228278"/>
                  </a:lnTo>
                  <a:lnTo>
                    <a:pt x="122966" y="202259"/>
                  </a:lnTo>
                  <a:lnTo>
                    <a:pt x="148984" y="202259"/>
                  </a:lnTo>
                  <a:lnTo>
                    <a:pt x="148984" y="228278"/>
                  </a:lnTo>
                  <a:close/>
                  <a:moveTo>
                    <a:pt x="148984" y="176138"/>
                  </a:moveTo>
                  <a:lnTo>
                    <a:pt x="122966" y="176138"/>
                  </a:lnTo>
                  <a:lnTo>
                    <a:pt x="122966" y="150120"/>
                  </a:lnTo>
                  <a:lnTo>
                    <a:pt x="148984" y="150120"/>
                  </a:lnTo>
                  <a:lnTo>
                    <a:pt x="148984" y="176138"/>
                  </a:lnTo>
                  <a:close/>
                  <a:moveTo>
                    <a:pt x="148984" y="123999"/>
                  </a:moveTo>
                  <a:lnTo>
                    <a:pt x="122966" y="123999"/>
                  </a:lnTo>
                  <a:lnTo>
                    <a:pt x="122966" y="97981"/>
                  </a:lnTo>
                  <a:lnTo>
                    <a:pt x="148984" y="97981"/>
                  </a:lnTo>
                  <a:lnTo>
                    <a:pt x="148984" y="123999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FB90084A-F6DF-1BD8-5930-BB0D4E9260DD}"/>
                </a:ext>
              </a:extLst>
            </p:cNvPr>
            <p:cNvSpPr/>
            <p:nvPr/>
          </p:nvSpPr>
          <p:spPr>
            <a:xfrm>
              <a:off x="7583572" y="3060935"/>
              <a:ext cx="124411" cy="124928"/>
            </a:xfrm>
            <a:custGeom>
              <a:avLst/>
              <a:gdLst>
                <a:gd name="connsiteX0" fmla="*/ 13112 w 124411"/>
                <a:gd name="connsiteY0" fmla="*/ 98910 h 124928"/>
                <a:gd name="connsiteX1" fmla="*/ 71446 w 124411"/>
                <a:gd name="connsiteY1" fmla="*/ 40576 h 124928"/>
                <a:gd name="connsiteX2" fmla="*/ 73511 w 124411"/>
                <a:gd name="connsiteY2" fmla="*/ 36446 h 124928"/>
                <a:gd name="connsiteX3" fmla="*/ 71446 w 124411"/>
                <a:gd name="connsiteY3" fmla="*/ 32316 h 124928"/>
                <a:gd name="connsiteX4" fmla="*/ 63083 w 124411"/>
                <a:gd name="connsiteY4" fmla="*/ 23953 h 124928"/>
                <a:gd name="connsiteX5" fmla="*/ 112022 w 124411"/>
                <a:gd name="connsiteY5" fmla="*/ 15590 h 124928"/>
                <a:gd name="connsiteX6" fmla="*/ 103659 w 124411"/>
                <a:gd name="connsiteY6" fmla="*/ 64529 h 124928"/>
                <a:gd name="connsiteX7" fmla="*/ 95296 w 124411"/>
                <a:gd name="connsiteY7" fmla="*/ 56166 h 124928"/>
                <a:gd name="connsiteX8" fmla="*/ 85901 w 124411"/>
                <a:gd name="connsiteY8" fmla="*/ 56166 h 124928"/>
                <a:gd name="connsiteX9" fmla="*/ 27567 w 124411"/>
                <a:gd name="connsiteY9" fmla="*/ 113468 h 124928"/>
                <a:gd name="connsiteX10" fmla="*/ 27567 w 124411"/>
                <a:gd name="connsiteY10" fmla="*/ 122863 h 124928"/>
                <a:gd name="connsiteX11" fmla="*/ 31697 w 124411"/>
                <a:gd name="connsiteY11" fmla="*/ 124928 h 124928"/>
                <a:gd name="connsiteX12" fmla="*/ 35826 w 124411"/>
                <a:gd name="connsiteY12" fmla="*/ 122863 h 124928"/>
                <a:gd name="connsiteX13" fmla="*/ 90030 w 124411"/>
                <a:gd name="connsiteY13" fmla="*/ 68659 h 124928"/>
                <a:gd name="connsiteX14" fmla="*/ 102524 w 124411"/>
                <a:gd name="connsiteY14" fmla="*/ 81152 h 124928"/>
                <a:gd name="connsiteX15" fmla="*/ 108821 w 124411"/>
                <a:gd name="connsiteY15" fmla="*/ 83216 h 124928"/>
                <a:gd name="connsiteX16" fmla="*/ 112951 w 124411"/>
                <a:gd name="connsiteY16" fmla="*/ 78054 h 124928"/>
                <a:gd name="connsiteX17" fmla="*/ 124412 w 124411"/>
                <a:gd name="connsiteY17" fmla="*/ 7227 h 124928"/>
                <a:gd name="connsiteX18" fmla="*/ 122347 w 124411"/>
                <a:gd name="connsiteY18" fmla="*/ 2065 h 124928"/>
                <a:gd name="connsiteX19" fmla="*/ 117184 w 124411"/>
                <a:gd name="connsiteY19" fmla="*/ 0 h 124928"/>
                <a:gd name="connsiteX20" fmla="*/ 46357 w 124411"/>
                <a:gd name="connsiteY20" fmla="*/ 11460 h 124928"/>
                <a:gd name="connsiteX21" fmla="*/ 41195 w 124411"/>
                <a:gd name="connsiteY21" fmla="*/ 15590 h 124928"/>
                <a:gd name="connsiteX22" fmla="*/ 43260 w 124411"/>
                <a:gd name="connsiteY22" fmla="*/ 21888 h 124928"/>
                <a:gd name="connsiteX23" fmla="*/ 55753 w 124411"/>
                <a:gd name="connsiteY23" fmla="*/ 34381 h 124928"/>
                <a:gd name="connsiteX24" fmla="*/ 1548 w 124411"/>
                <a:gd name="connsiteY24" fmla="*/ 88585 h 124928"/>
                <a:gd name="connsiteX25" fmla="*/ 1548 w 124411"/>
                <a:gd name="connsiteY25" fmla="*/ 97981 h 124928"/>
                <a:gd name="connsiteX26" fmla="*/ 13112 w 124411"/>
                <a:gd name="connsiteY26" fmla="*/ 98910 h 12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4411" h="124928">
                  <a:moveTo>
                    <a:pt x="13112" y="98910"/>
                  </a:moveTo>
                  <a:lnTo>
                    <a:pt x="71446" y="40576"/>
                  </a:lnTo>
                  <a:cubicBezTo>
                    <a:pt x="72478" y="39543"/>
                    <a:pt x="73511" y="37478"/>
                    <a:pt x="73511" y="36446"/>
                  </a:cubicBezTo>
                  <a:cubicBezTo>
                    <a:pt x="73511" y="34381"/>
                    <a:pt x="72478" y="33349"/>
                    <a:pt x="71446" y="32316"/>
                  </a:cubicBezTo>
                  <a:lnTo>
                    <a:pt x="63083" y="23953"/>
                  </a:lnTo>
                  <a:lnTo>
                    <a:pt x="112022" y="15590"/>
                  </a:lnTo>
                  <a:lnTo>
                    <a:pt x="103659" y="64529"/>
                  </a:lnTo>
                  <a:lnTo>
                    <a:pt x="95296" y="56166"/>
                  </a:lnTo>
                  <a:cubicBezTo>
                    <a:pt x="93231" y="54101"/>
                    <a:pt x="88998" y="54101"/>
                    <a:pt x="85901" y="56166"/>
                  </a:cubicBezTo>
                  <a:lnTo>
                    <a:pt x="27567" y="113468"/>
                  </a:lnTo>
                  <a:cubicBezTo>
                    <a:pt x="25502" y="115533"/>
                    <a:pt x="25502" y="119766"/>
                    <a:pt x="27567" y="122863"/>
                  </a:cubicBezTo>
                  <a:cubicBezTo>
                    <a:pt x="28599" y="123896"/>
                    <a:pt x="30664" y="124928"/>
                    <a:pt x="31697" y="124928"/>
                  </a:cubicBezTo>
                  <a:cubicBezTo>
                    <a:pt x="32729" y="124928"/>
                    <a:pt x="34794" y="123896"/>
                    <a:pt x="35826" y="122863"/>
                  </a:cubicBezTo>
                  <a:lnTo>
                    <a:pt x="90030" y="68659"/>
                  </a:lnTo>
                  <a:lnTo>
                    <a:pt x="102524" y="81152"/>
                  </a:lnTo>
                  <a:cubicBezTo>
                    <a:pt x="104589" y="83216"/>
                    <a:pt x="106653" y="83216"/>
                    <a:pt x="108821" y="83216"/>
                  </a:cubicBezTo>
                  <a:cubicBezTo>
                    <a:pt x="110886" y="82184"/>
                    <a:pt x="112951" y="80119"/>
                    <a:pt x="112951" y="78054"/>
                  </a:cubicBezTo>
                  <a:lnTo>
                    <a:pt x="124412" y="7227"/>
                  </a:lnTo>
                  <a:cubicBezTo>
                    <a:pt x="124412" y="5162"/>
                    <a:pt x="124412" y="3097"/>
                    <a:pt x="122347" y="2065"/>
                  </a:cubicBezTo>
                  <a:cubicBezTo>
                    <a:pt x="121314" y="1033"/>
                    <a:pt x="119249" y="0"/>
                    <a:pt x="117184" y="0"/>
                  </a:cubicBezTo>
                  <a:lnTo>
                    <a:pt x="46357" y="11460"/>
                  </a:lnTo>
                  <a:cubicBezTo>
                    <a:pt x="44292" y="11460"/>
                    <a:pt x="42227" y="13525"/>
                    <a:pt x="41195" y="15590"/>
                  </a:cubicBezTo>
                  <a:cubicBezTo>
                    <a:pt x="40162" y="17655"/>
                    <a:pt x="41195" y="20752"/>
                    <a:pt x="43260" y="21888"/>
                  </a:cubicBezTo>
                  <a:lnTo>
                    <a:pt x="55753" y="34381"/>
                  </a:lnTo>
                  <a:lnTo>
                    <a:pt x="1548" y="88585"/>
                  </a:lnTo>
                  <a:cubicBezTo>
                    <a:pt x="-516" y="90650"/>
                    <a:pt x="-516" y="94883"/>
                    <a:pt x="1548" y="97981"/>
                  </a:cubicBezTo>
                  <a:cubicBezTo>
                    <a:pt x="5782" y="102007"/>
                    <a:pt x="9911" y="102007"/>
                    <a:pt x="13112" y="9891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A28496D1-897E-0260-8F8A-F5DB8A9D9350}"/>
                </a:ext>
              </a:extLst>
            </p:cNvPr>
            <p:cNvSpPr/>
            <p:nvPr/>
          </p:nvSpPr>
          <p:spPr>
            <a:xfrm>
              <a:off x="7098521" y="3549187"/>
              <a:ext cx="124412" cy="123379"/>
            </a:xfrm>
            <a:custGeom>
              <a:avLst/>
              <a:gdLst>
                <a:gd name="connsiteX0" fmla="*/ 112539 w 124412"/>
                <a:gd name="connsiteY0" fmla="*/ 25399 h 123379"/>
                <a:gd name="connsiteX1" fmla="*/ 54204 w 124412"/>
                <a:gd name="connsiteY1" fmla="*/ 83733 h 123379"/>
                <a:gd name="connsiteX2" fmla="*/ 54204 w 124412"/>
                <a:gd name="connsiteY2" fmla="*/ 93128 h 123379"/>
                <a:gd name="connsiteX3" fmla="*/ 62567 w 124412"/>
                <a:gd name="connsiteY3" fmla="*/ 101491 h 123379"/>
                <a:gd name="connsiteX4" fmla="*/ 13629 w 124412"/>
                <a:gd name="connsiteY4" fmla="*/ 109854 h 123379"/>
                <a:gd name="connsiteX5" fmla="*/ 21992 w 124412"/>
                <a:gd name="connsiteY5" fmla="*/ 60915 h 123379"/>
                <a:gd name="connsiteX6" fmla="*/ 30354 w 124412"/>
                <a:gd name="connsiteY6" fmla="*/ 69278 h 123379"/>
                <a:gd name="connsiteX7" fmla="*/ 34485 w 124412"/>
                <a:gd name="connsiteY7" fmla="*/ 71343 h 123379"/>
                <a:gd name="connsiteX8" fmla="*/ 38615 w 124412"/>
                <a:gd name="connsiteY8" fmla="*/ 69278 h 123379"/>
                <a:gd name="connsiteX9" fmla="*/ 96948 w 124412"/>
                <a:gd name="connsiteY9" fmla="*/ 10944 h 123379"/>
                <a:gd name="connsiteX10" fmla="*/ 96948 w 124412"/>
                <a:gd name="connsiteY10" fmla="*/ 1549 h 123379"/>
                <a:gd name="connsiteX11" fmla="*/ 87553 w 124412"/>
                <a:gd name="connsiteY11" fmla="*/ 1549 h 123379"/>
                <a:gd name="connsiteX12" fmla="*/ 33349 w 124412"/>
                <a:gd name="connsiteY12" fmla="*/ 55753 h 123379"/>
                <a:gd name="connsiteX13" fmla="*/ 21888 w 124412"/>
                <a:gd name="connsiteY13" fmla="*/ 42228 h 123379"/>
                <a:gd name="connsiteX14" fmla="*/ 15590 w 124412"/>
                <a:gd name="connsiteY14" fmla="*/ 40163 h 123379"/>
                <a:gd name="connsiteX15" fmla="*/ 11461 w 124412"/>
                <a:gd name="connsiteY15" fmla="*/ 45325 h 123379"/>
                <a:gd name="connsiteX16" fmla="*/ 0 w 124412"/>
                <a:gd name="connsiteY16" fmla="*/ 116152 h 123379"/>
                <a:gd name="connsiteX17" fmla="*/ 2065 w 124412"/>
                <a:gd name="connsiteY17" fmla="*/ 121314 h 123379"/>
                <a:gd name="connsiteX18" fmla="*/ 6195 w 124412"/>
                <a:gd name="connsiteY18" fmla="*/ 123379 h 123379"/>
                <a:gd name="connsiteX19" fmla="*/ 7227 w 124412"/>
                <a:gd name="connsiteY19" fmla="*/ 123379 h 123379"/>
                <a:gd name="connsiteX20" fmla="*/ 78054 w 124412"/>
                <a:gd name="connsiteY20" fmla="*/ 111919 h 123379"/>
                <a:gd name="connsiteX21" fmla="*/ 83216 w 124412"/>
                <a:gd name="connsiteY21" fmla="*/ 107789 h 123379"/>
                <a:gd name="connsiteX22" fmla="*/ 81152 w 124412"/>
                <a:gd name="connsiteY22" fmla="*/ 101491 h 123379"/>
                <a:gd name="connsiteX23" fmla="*/ 68659 w 124412"/>
                <a:gd name="connsiteY23" fmla="*/ 88998 h 123379"/>
                <a:gd name="connsiteX24" fmla="*/ 122863 w 124412"/>
                <a:gd name="connsiteY24" fmla="*/ 34794 h 123379"/>
                <a:gd name="connsiteX25" fmla="*/ 122863 w 124412"/>
                <a:gd name="connsiteY25" fmla="*/ 25399 h 123379"/>
                <a:gd name="connsiteX26" fmla="*/ 112539 w 124412"/>
                <a:gd name="connsiteY26" fmla="*/ 25399 h 12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4412" h="123379">
                  <a:moveTo>
                    <a:pt x="112539" y="25399"/>
                  </a:moveTo>
                  <a:lnTo>
                    <a:pt x="54204" y="83733"/>
                  </a:lnTo>
                  <a:cubicBezTo>
                    <a:pt x="52140" y="85798"/>
                    <a:pt x="52140" y="90031"/>
                    <a:pt x="54204" y="93128"/>
                  </a:cubicBezTo>
                  <a:lnTo>
                    <a:pt x="62567" y="101491"/>
                  </a:lnTo>
                  <a:lnTo>
                    <a:pt x="13629" y="109854"/>
                  </a:lnTo>
                  <a:lnTo>
                    <a:pt x="21992" y="60915"/>
                  </a:lnTo>
                  <a:lnTo>
                    <a:pt x="30354" y="69278"/>
                  </a:lnTo>
                  <a:cubicBezTo>
                    <a:pt x="31387" y="70311"/>
                    <a:pt x="33452" y="71343"/>
                    <a:pt x="34485" y="71343"/>
                  </a:cubicBezTo>
                  <a:cubicBezTo>
                    <a:pt x="35517" y="71343"/>
                    <a:pt x="37582" y="70311"/>
                    <a:pt x="38615" y="69278"/>
                  </a:cubicBezTo>
                  <a:lnTo>
                    <a:pt x="96948" y="10944"/>
                  </a:lnTo>
                  <a:cubicBezTo>
                    <a:pt x="99013" y="8879"/>
                    <a:pt x="99013" y="4646"/>
                    <a:pt x="96948" y="1549"/>
                  </a:cubicBezTo>
                  <a:cubicBezTo>
                    <a:pt x="94883" y="-516"/>
                    <a:pt x="90651" y="-516"/>
                    <a:pt x="87553" y="1549"/>
                  </a:cubicBezTo>
                  <a:lnTo>
                    <a:pt x="33349" y="55753"/>
                  </a:lnTo>
                  <a:lnTo>
                    <a:pt x="21888" y="42228"/>
                  </a:lnTo>
                  <a:cubicBezTo>
                    <a:pt x="19824" y="40163"/>
                    <a:pt x="17759" y="40163"/>
                    <a:pt x="15590" y="40163"/>
                  </a:cubicBezTo>
                  <a:cubicBezTo>
                    <a:pt x="13525" y="41195"/>
                    <a:pt x="11461" y="43260"/>
                    <a:pt x="11461" y="45325"/>
                  </a:cubicBezTo>
                  <a:lnTo>
                    <a:pt x="0" y="116152"/>
                  </a:lnTo>
                  <a:cubicBezTo>
                    <a:pt x="0" y="118217"/>
                    <a:pt x="0" y="120282"/>
                    <a:pt x="2065" y="121314"/>
                  </a:cubicBezTo>
                  <a:cubicBezTo>
                    <a:pt x="3098" y="122347"/>
                    <a:pt x="5162" y="123379"/>
                    <a:pt x="6195" y="123379"/>
                  </a:cubicBezTo>
                  <a:lnTo>
                    <a:pt x="7227" y="123379"/>
                  </a:lnTo>
                  <a:lnTo>
                    <a:pt x="78054" y="111919"/>
                  </a:lnTo>
                  <a:cubicBezTo>
                    <a:pt x="80119" y="111919"/>
                    <a:pt x="82184" y="109854"/>
                    <a:pt x="83216" y="107789"/>
                  </a:cubicBezTo>
                  <a:cubicBezTo>
                    <a:pt x="84249" y="105724"/>
                    <a:pt x="83216" y="102627"/>
                    <a:pt x="81152" y="101491"/>
                  </a:cubicBezTo>
                  <a:lnTo>
                    <a:pt x="68659" y="88998"/>
                  </a:lnTo>
                  <a:lnTo>
                    <a:pt x="122863" y="34794"/>
                  </a:lnTo>
                  <a:cubicBezTo>
                    <a:pt x="124928" y="32729"/>
                    <a:pt x="124928" y="28496"/>
                    <a:pt x="122863" y="25399"/>
                  </a:cubicBezTo>
                  <a:cubicBezTo>
                    <a:pt x="119869" y="22301"/>
                    <a:pt x="115636" y="22301"/>
                    <a:pt x="112539" y="25399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98800A02-E25B-DEA5-C5EA-00841DCEF5C1}"/>
                </a:ext>
              </a:extLst>
            </p:cNvPr>
            <p:cNvSpPr/>
            <p:nvPr/>
          </p:nvSpPr>
          <p:spPr>
            <a:xfrm>
              <a:off x="7585844" y="3549084"/>
              <a:ext cx="123379" cy="123379"/>
            </a:xfrm>
            <a:custGeom>
              <a:avLst/>
              <a:gdLst>
                <a:gd name="connsiteX0" fmla="*/ 111919 w 123379"/>
                <a:gd name="connsiteY0" fmla="*/ 46358 h 123379"/>
                <a:gd name="connsiteX1" fmla="*/ 107789 w 123379"/>
                <a:gd name="connsiteY1" fmla="*/ 41195 h 123379"/>
                <a:gd name="connsiteX2" fmla="*/ 101491 w 123379"/>
                <a:gd name="connsiteY2" fmla="*/ 43260 h 123379"/>
                <a:gd name="connsiteX3" fmla="*/ 88998 w 123379"/>
                <a:gd name="connsiteY3" fmla="*/ 55753 h 123379"/>
                <a:gd name="connsiteX4" fmla="*/ 34794 w 123379"/>
                <a:gd name="connsiteY4" fmla="*/ 1549 h 123379"/>
                <a:gd name="connsiteX5" fmla="*/ 25399 w 123379"/>
                <a:gd name="connsiteY5" fmla="*/ 1549 h 123379"/>
                <a:gd name="connsiteX6" fmla="*/ 25399 w 123379"/>
                <a:gd name="connsiteY6" fmla="*/ 10944 h 123379"/>
                <a:gd name="connsiteX7" fmla="*/ 83732 w 123379"/>
                <a:gd name="connsiteY7" fmla="*/ 69278 h 123379"/>
                <a:gd name="connsiteX8" fmla="*/ 93128 w 123379"/>
                <a:gd name="connsiteY8" fmla="*/ 69278 h 123379"/>
                <a:gd name="connsiteX9" fmla="*/ 101491 w 123379"/>
                <a:gd name="connsiteY9" fmla="*/ 60915 h 123379"/>
                <a:gd name="connsiteX10" fmla="*/ 109854 w 123379"/>
                <a:gd name="connsiteY10" fmla="*/ 109854 h 123379"/>
                <a:gd name="connsiteX11" fmla="*/ 60915 w 123379"/>
                <a:gd name="connsiteY11" fmla="*/ 101491 h 123379"/>
                <a:gd name="connsiteX12" fmla="*/ 69278 w 123379"/>
                <a:gd name="connsiteY12" fmla="*/ 93128 h 123379"/>
                <a:gd name="connsiteX13" fmla="*/ 69278 w 123379"/>
                <a:gd name="connsiteY13" fmla="*/ 83733 h 123379"/>
                <a:gd name="connsiteX14" fmla="*/ 10944 w 123379"/>
                <a:gd name="connsiteY14" fmla="*/ 25399 h 123379"/>
                <a:gd name="connsiteX15" fmla="*/ 1549 w 123379"/>
                <a:gd name="connsiteY15" fmla="*/ 25399 h 123379"/>
                <a:gd name="connsiteX16" fmla="*/ 1549 w 123379"/>
                <a:gd name="connsiteY16" fmla="*/ 34794 h 123379"/>
                <a:gd name="connsiteX17" fmla="*/ 55753 w 123379"/>
                <a:gd name="connsiteY17" fmla="*/ 88998 h 123379"/>
                <a:gd name="connsiteX18" fmla="*/ 42228 w 123379"/>
                <a:gd name="connsiteY18" fmla="*/ 101491 h 123379"/>
                <a:gd name="connsiteX19" fmla="*/ 40163 w 123379"/>
                <a:gd name="connsiteY19" fmla="*/ 107789 h 123379"/>
                <a:gd name="connsiteX20" fmla="*/ 45325 w 123379"/>
                <a:gd name="connsiteY20" fmla="*/ 111919 h 123379"/>
                <a:gd name="connsiteX21" fmla="*/ 116152 w 123379"/>
                <a:gd name="connsiteY21" fmla="*/ 123379 h 123379"/>
                <a:gd name="connsiteX22" fmla="*/ 117185 w 123379"/>
                <a:gd name="connsiteY22" fmla="*/ 123379 h 123379"/>
                <a:gd name="connsiteX23" fmla="*/ 121314 w 123379"/>
                <a:gd name="connsiteY23" fmla="*/ 121314 h 123379"/>
                <a:gd name="connsiteX24" fmla="*/ 123379 w 123379"/>
                <a:gd name="connsiteY24" fmla="*/ 116152 h 123379"/>
                <a:gd name="connsiteX25" fmla="*/ 111919 w 123379"/>
                <a:gd name="connsiteY25" fmla="*/ 46358 h 12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3379" h="123379">
                  <a:moveTo>
                    <a:pt x="111919" y="46358"/>
                  </a:moveTo>
                  <a:cubicBezTo>
                    <a:pt x="111919" y="44293"/>
                    <a:pt x="109854" y="42228"/>
                    <a:pt x="107789" y="41195"/>
                  </a:cubicBezTo>
                  <a:cubicBezTo>
                    <a:pt x="105724" y="40163"/>
                    <a:pt x="102627" y="41195"/>
                    <a:pt x="101491" y="43260"/>
                  </a:cubicBezTo>
                  <a:lnTo>
                    <a:pt x="88998" y="55753"/>
                  </a:lnTo>
                  <a:lnTo>
                    <a:pt x="34794" y="1549"/>
                  </a:lnTo>
                  <a:cubicBezTo>
                    <a:pt x="32729" y="-516"/>
                    <a:pt x="28496" y="-516"/>
                    <a:pt x="25399" y="1549"/>
                  </a:cubicBezTo>
                  <a:cubicBezTo>
                    <a:pt x="23334" y="3614"/>
                    <a:pt x="23334" y="7847"/>
                    <a:pt x="25399" y="10944"/>
                  </a:cubicBezTo>
                  <a:lnTo>
                    <a:pt x="83732" y="69278"/>
                  </a:lnTo>
                  <a:cubicBezTo>
                    <a:pt x="85797" y="71343"/>
                    <a:pt x="90031" y="71343"/>
                    <a:pt x="93128" y="69278"/>
                  </a:cubicBezTo>
                  <a:lnTo>
                    <a:pt x="101491" y="60915"/>
                  </a:lnTo>
                  <a:lnTo>
                    <a:pt x="109854" y="109854"/>
                  </a:lnTo>
                  <a:lnTo>
                    <a:pt x="60915" y="101491"/>
                  </a:lnTo>
                  <a:lnTo>
                    <a:pt x="69278" y="93128"/>
                  </a:lnTo>
                  <a:cubicBezTo>
                    <a:pt x="71343" y="91063"/>
                    <a:pt x="71343" y="86830"/>
                    <a:pt x="69278" y="83733"/>
                  </a:cubicBezTo>
                  <a:lnTo>
                    <a:pt x="10944" y="25399"/>
                  </a:lnTo>
                  <a:cubicBezTo>
                    <a:pt x="8879" y="23334"/>
                    <a:pt x="4646" y="23334"/>
                    <a:pt x="1549" y="25399"/>
                  </a:cubicBezTo>
                  <a:cubicBezTo>
                    <a:pt x="-516" y="27464"/>
                    <a:pt x="-516" y="31697"/>
                    <a:pt x="1549" y="34794"/>
                  </a:cubicBezTo>
                  <a:lnTo>
                    <a:pt x="55753" y="88998"/>
                  </a:lnTo>
                  <a:lnTo>
                    <a:pt x="42228" y="101491"/>
                  </a:lnTo>
                  <a:cubicBezTo>
                    <a:pt x="40163" y="103556"/>
                    <a:pt x="40163" y="105621"/>
                    <a:pt x="40163" y="107789"/>
                  </a:cubicBezTo>
                  <a:cubicBezTo>
                    <a:pt x="41195" y="109854"/>
                    <a:pt x="43260" y="111919"/>
                    <a:pt x="45325" y="111919"/>
                  </a:cubicBezTo>
                  <a:lnTo>
                    <a:pt x="116152" y="123379"/>
                  </a:lnTo>
                  <a:lnTo>
                    <a:pt x="117185" y="123379"/>
                  </a:lnTo>
                  <a:cubicBezTo>
                    <a:pt x="119249" y="123379"/>
                    <a:pt x="120282" y="122347"/>
                    <a:pt x="121314" y="121314"/>
                  </a:cubicBezTo>
                  <a:cubicBezTo>
                    <a:pt x="122347" y="120282"/>
                    <a:pt x="123379" y="118217"/>
                    <a:pt x="123379" y="116152"/>
                  </a:cubicBezTo>
                  <a:lnTo>
                    <a:pt x="111919" y="46358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9A38EAFA-EE38-BC1F-4F61-5E16D28CEE69}"/>
                </a:ext>
              </a:extLst>
            </p:cNvPr>
            <p:cNvSpPr/>
            <p:nvPr/>
          </p:nvSpPr>
          <p:spPr>
            <a:xfrm>
              <a:off x="7097592" y="3062897"/>
              <a:ext cx="124308" cy="124927"/>
            </a:xfrm>
            <a:custGeom>
              <a:avLst/>
              <a:gdLst>
                <a:gd name="connsiteX0" fmla="*/ 68658 w 124308"/>
                <a:gd name="connsiteY0" fmla="*/ 34381 h 124927"/>
                <a:gd name="connsiteX1" fmla="*/ 81151 w 124308"/>
                <a:gd name="connsiteY1" fmla="*/ 21888 h 124927"/>
                <a:gd name="connsiteX2" fmla="*/ 83216 w 124308"/>
                <a:gd name="connsiteY2" fmla="*/ 15590 h 124927"/>
                <a:gd name="connsiteX3" fmla="*/ 78054 w 124308"/>
                <a:gd name="connsiteY3" fmla="*/ 11460 h 124927"/>
                <a:gd name="connsiteX4" fmla="*/ 7227 w 124308"/>
                <a:gd name="connsiteY4" fmla="*/ 0 h 124927"/>
                <a:gd name="connsiteX5" fmla="*/ 2065 w 124308"/>
                <a:gd name="connsiteY5" fmla="*/ 2065 h 124927"/>
                <a:gd name="connsiteX6" fmla="*/ 0 w 124308"/>
                <a:gd name="connsiteY6" fmla="*/ 7227 h 124927"/>
                <a:gd name="connsiteX7" fmla="*/ 11460 w 124308"/>
                <a:gd name="connsiteY7" fmla="*/ 78054 h 124927"/>
                <a:gd name="connsiteX8" fmla="*/ 15590 w 124308"/>
                <a:gd name="connsiteY8" fmla="*/ 83216 h 124927"/>
                <a:gd name="connsiteX9" fmla="*/ 21888 w 124308"/>
                <a:gd name="connsiteY9" fmla="*/ 81152 h 124927"/>
                <a:gd name="connsiteX10" fmla="*/ 34381 w 124308"/>
                <a:gd name="connsiteY10" fmla="*/ 68659 h 124927"/>
                <a:gd name="connsiteX11" fmla="*/ 88586 w 124308"/>
                <a:gd name="connsiteY11" fmla="*/ 122863 h 124927"/>
                <a:gd name="connsiteX12" fmla="*/ 92715 w 124308"/>
                <a:gd name="connsiteY12" fmla="*/ 124928 h 124927"/>
                <a:gd name="connsiteX13" fmla="*/ 96845 w 124308"/>
                <a:gd name="connsiteY13" fmla="*/ 122863 h 124927"/>
                <a:gd name="connsiteX14" fmla="*/ 96845 w 124308"/>
                <a:gd name="connsiteY14" fmla="*/ 113468 h 124927"/>
                <a:gd name="connsiteX15" fmla="*/ 40576 w 124308"/>
                <a:gd name="connsiteY15" fmla="*/ 53069 h 124927"/>
                <a:gd name="connsiteX16" fmla="*/ 31181 w 124308"/>
                <a:gd name="connsiteY16" fmla="*/ 53069 h 124927"/>
                <a:gd name="connsiteX17" fmla="*/ 22817 w 124308"/>
                <a:gd name="connsiteY17" fmla="*/ 61432 h 124927"/>
                <a:gd name="connsiteX18" fmla="*/ 14454 w 124308"/>
                <a:gd name="connsiteY18" fmla="*/ 12493 h 124927"/>
                <a:gd name="connsiteX19" fmla="*/ 63393 w 124308"/>
                <a:gd name="connsiteY19" fmla="*/ 20856 h 124927"/>
                <a:gd name="connsiteX20" fmla="*/ 55030 w 124308"/>
                <a:gd name="connsiteY20" fmla="*/ 29219 h 124927"/>
                <a:gd name="connsiteX21" fmla="*/ 55030 w 124308"/>
                <a:gd name="connsiteY21" fmla="*/ 38614 h 124927"/>
                <a:gd name="connsiteX22" fmla="*/ 113364 w 124308"/>
                <a:gd name="connsiteY22" fmla="*/ 96948 h 124927"/>
                <a:gd name="connsiteX23" fmla="*/ 122760 w 124308"/>
                <a:gd name="connsiteY23" fmla="*/ 96948 h 124927"/>
                <a:gd name="connsiteX24" fmla="*/ 122760 w 124308"/>
                <a:gd name="connsiteY24" fmla="*/ 87553 h 124927"/>
                <a:gd name="connsiteX25" fmla="*/ 68658 w 124308"/>
                <a:gd name="connsiteY25" fmla="*/ 34381 h 12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4308" h="124927">
                  <a:moveTo>
                    <a:pt x="68658" y="34381"/>
                  </a:moveTo>
                  <a:lnTo>
                    <a:pt x="81151" y="21888"/>
                  </a:lnTo>
                  <a:cubicBezTo>
                    <a:pt x="83216" y="19823"/>
                    <a:pt x="83216" y="17758"/>
                    <a:pt x="83216" y="15590"/>
                  </a:cubicBezTo>
                  <a:cubicBezTo>
                    <a:pt x="82184" y="13525"/>
                    <a:pt x="80119" y="11460"/>
                    <a:pt x="78054" y="11460"/>
                  </a:cubicBezTo>
                  <a:lnTo>
                    <a:pt x="7227" y="0"/>
                  </a:lnTo>
                  <a:cubicBezTo>
                    <a:pt x="5162" y="0"/>
                    <a:pt x="3097" y="0"/>
                    <a:pt x="2065" y="2065"/>
                  </a:cubicBezTo>
                  <a:cubicBezTo>
                    <a:pt x="1032" y="3097"/>
                    <a:pt x="0" y="5162"/>
                    <a:pt x="0" y="7227"/>
                  </a:cubicBezTo>
                  <a:lnTo>
                    <a:pt x="11460" y="78054"/>
                  </a:lnTo>
                  <a:cubicBezTo>
                    <a:pt x="11460" y="80119"/>
                    <a:pt x="13525" y="82184"/>
                    <a:pt x="15590" y="83216"/>
                  </a:cubicBezTo>
                  <a:cubicBezTo>
                    <a:pt x="17655" y="84249"/>
                    <a:pt x="20753" y="83216"/>
                    <a:pt x="21888" y="81152"/>
                  </a:cubicBezTo>
                  <a:lnTo>
                    <a:pt x="34381" y="68659"/>
                  </a:lnTo>
                  <a:lnTo>
                    <a:pt x="88586" y="122863"/>
                  </a:lnTo>
                  <a:cubicBezTo>
                    <a:pt x="89618" y="123896"/>
                    <a:pt x="91683" y="124928"/>
                    <a:pt x="92715" y="124928"/>
                  </a:cubicBezTo>
                  <a:cubicBezTo>
                    <a:pt x="94780" y="124928"/>
                    <a:pt x="95812" y="123896"/>
                    <a:pt x="96845" y="122863"/>
                  </a:cubicBezTo>
                  <a:cubicBezTo>
                    <a:pt x="98910" y="120798"/>
                    <a:pt x="98910" y="116565"/>
                    <a:pt x="96845" y="113468"/>
                  </a:cubicBezTo>
                  <a:lnTo>
                    <a:pt x="40576" y="53069"/>
                  </a:lnTo>
                  <a:cubicBezTo>
                    <a:pt x="38511" y="51004"/>
                    <a:pt x="34278" y="51004"/>
                    <a:pt x="31181" y="53069"/>
                  </a:cubicBezTo>
                  <a:lnTo>
                    <a:pt x="22817" y="61432"/>
                  </a:lnTo>
                  <a:lnTo>
                    <a:pt x="14454" y="12493"/>
                  </a:lnTo>
                  <a:lnTo>
                    <a:pt x="63393" y="20856"/>
                  </a:lnTo>
                  <a:lnTo>
                    <a:pt x="55030" y="29219"/>
                  </a:lnTo>
                  <a:cubicBezTo>
                    <a:pt x="52965" y="31284"/>
                    <a:pt x="52965" y="35517"/>
                    <a:pt x="55030" y="38614"/>
                  </a:cubicBezTo>
                  <a:lnTo>
                    <a:pt x="113364" y="96948"/>
                  </a:lnTo>
                  <a:cubicBezTo>
                    <a:pt x="115429" y="99013"/>
                    <a:pt x="119662" y="99013"/>
                    <a:pt x="122760" y="96948"/>
                  </a:cubicBezTo>
                  <a:cubicBezTo>
                    <a:pt x="124824" y="94883"/>
                    <a:pt x="124824" y="90650"/>
                    <a:pt x="122760" y="87553"/>
                  </a:cubicBezTo>
                  <a:lnTo>
                    <a:pt x="68658" y="34381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7" name="Graphic 3">
            <a:extLst>
              <a:ext uri="{FF2B5EF4-FFF2-40B4-BE49-F238E27FC236}">
                <a16:creationId xmlns:a16="http://schemas.microsoft.com/office/drawing/2014/main" id="{035DCA0E-44C8-4614-D87F-7A87387A39A5}"/>
              </a:ext>
            </a:extLst>
          </p:cNvPr>
          <p:cNvGrpSpPr/>
          <p:nvPr/>
        </p:nvGrpSpPr>
        <p:grpSpPr>
          <a:xfrm>
            <a:off x="5847918" y="3016716"/>
            <a:ext cx="639862" cy="638737"/>
            <a:chOff x="5797927" y="3074357"/>
            <a:chExt cx="586748" cy="585716"/>
          </a:xfrm>
          <a:solidFill>
            <a:srgbClr val="000000"/>
          </a:solidFill>
        </p:grpSpPr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756BC22E-F0E8-540A-4760-7B146626CDF0}"/>
                </a:ext>
              </a:extLst>
            </p:cNvPr>
            <p:cNvSpPr/>
            <p:nvPr/>
          </p:nvSpPr>
          <p:spPr>
            <a:xfrm>
              <a:off x="6032503" y="3140125"/>
              <a:ext cx="116668" cy="116668"/>
            </a:xfrm>
            <a:custGeom>
              <a:avLst/>
              <a:gdLst>
                <a:gd name="connsiteX0" fmla="*/ 116668 w 116668"/>
                <a:gd name="connsiteY0" fmla="*/ 58334 h 116668"/>
                <a:gd name="connsiteX1" fmla="*/ 58334 w 116668"/>
                <a:gd name="connsiteY1" fmla="*/ 0 h 116668"/>
                <a:gd name="connsiteX2" fmla="*/ 0 w 116668"/>
                <a:gd name="connsiteY2" fmla="*/ 58334 h 116668"/>
                <a:gd name="connsiteX3" fmla="*/ 58334 w 116668"/>
                <a:gd name="connsiteY3" fmla="*/ 116668 h 116668"/>
                <a:gd name="connsiteX4" fmla="*/ 116668 w 116668"/>
                <a:gd name="connsiteY4" fmla="*/ 58334 h 1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68" h="116668">
                  <a:moveTo>
                    <a:pt x="116668" y="58334"/>
                  </a:moveTo>
                  <a:cubicBezTo>
                    <a:pt x="116668" y="26018"/>
                    <a:pt x="90650" y="0"/>
                    <a:pt x="58334" y="0"/>
                  </a:cubicBezTo>
                  <a:cubicBezTo>
                    <a:pt x="26018" y="0"/>
                    <a:pt x="0" y="26018"/>
                    <a:pt x="0" y="58334"/>
                  </a:cubicBezTo>
                  <a:cubicBezTo>
                    <a:pt x="0" y="90650"/>
                    <a:pt x="26018" y="116668"/>
                    <a:pt x="58334" y="116668"/>
                  </a:cubicBezTo>
                  <a:cubicBezTo>
                    <a:pt x="90547" y="116668"/>
                    <a:pt x="116668" y="90547"/>
                    <a:pt x="116668" y="58334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D4809C7F-25F5-265C-79F1-0F5A2362E571}"/>
                </a:ext>
              </a:extLst>
            </p:cNvPr>
            <p:cNvSpPr/>
            <p:nvPr/>
          </p:nvSpPr>
          <p:spPr>
            <a:xfrm>
              <a:off x="5954346" y="3269286"/>
              <a:ext cx="273292" cy="390787"/>
            </a:xfrm>
            <a:custGeom>
              <a:avLst/>
              <a:gdLst>
                <a:gd name="connsiteX0" fmla="*/ 136492 w 273292"/>
                <a:gd name="connsiteY0" fmla="*/ 0 h 390787"/>
                <a:gd name="connsiteX1" fmla="*/ 0 w 273292"/>
                <a:gd name="connsiteY1" fmla="*/ 136492 h 390787"/>
                <a:gd name="connsiteX2" fmla="*/ 0 w 273292"/>
                <a:gd name="connsiteY2" fmla="*/ 272983 h 390787"/>
                <a:gd name="connsiteX3" fmla="*/ 39647 w 273292"/>
                <a:gd name="connsiteY3" fmla="*/ 272983 h 390787"/>
                <a:gd name="connsiteX4" fmla="*/ 39647 w 273292"/>
                <a:gd name="connsiteY4" fmla="*/ 201124 h 390787"/>
                <a:gd name="connsiteX5" fmla="*/ 45945 w 273292"/>
                <a:gd name="connsiteY5" fmla="*/ 194826 h 390787"/>
                <a:gd name="connsiteX6" fmla="*/ 52243 w 273292"/>
                <a:gd name="connsiteY6" fmla="*/ 201124 h 390787"/>
                <a:gd name="connsiteX7" fmla="*/ 52243 w 273292"/>
                <a:gd name="connsiteY7" fmla="*/ 389755 h 390787"/>
                <a:gd name="connsiteX8" fmla="*/ 130400 w 273292"/>
                <a:gd name="connsiteY8" fmla="*/ 389755 h 390787"/>
                <a:gd name="connsiteX9" fmla="*/ 130400 w 273292"/>
                <a:gd name="connsiteY9" fmla="*/ 280314 h 390787"/>
                <a:gd name="connsiteX10" fmla="*/ 136698 w 273292"/>
                <a:gd name="connsiteY10" fmla="*/ 274016 h 390787"/>
                <a:gd name="connsiteX11" fmla="*/ 142996 w 273292"/>
                <a:gd name="connsiteY11" fmla="*/ 280314 h 390787"/>
                <a:gd name="connsiteX12" fmla="*/ 142996 w 273292"/>
                <a:gd name="connsiteY12" fmla="*/ 390787 h 390787"/>
                <a:gd name="connsiteX13" fmla="*/ 221154 w 273292"/>
                <a:gd name="connsiteY13" fmla="*/ 390787 h 390787"/>
                <a:gd name="connsiteX14" fmla="*/ 221154 w 273292"/>
                <a:gd name="connsiteY14" fmla="*/ 202156 h 390787"/>
                <a:gd name="connsiteX15" fmla="*/ 227452 w 273292"/>
                <a:gd name="connsiteY15" fmla="*/ 195858 h 390787"/>
                <a:gd name="connsiteX16" fmla="*/ 233750 w 273292"/>
                <a:gd name="connsiteY16" fmla="*/ 202156 h 390787"/>
                <a:gd name="connsiteX17" fmla="*/ 233750 w 273292"/>
                <a:gd name="connsiteY17" fmla="*/ 274016 h 390787"/>
                <a:gd name="connsiteX18" fmla="*/ 273293 w 273292"/>
                <a:gd name="connsiteY18" fmla="*/ 274016 h 390787"/>
                <a:gd name="connsiteX19" fmla="*/ 273293 w 273292"/>
                <a:gd name="connsiteY19" fmla="*/ 137524 h 390787"/>
                <a:gd name="connsiteX20" fmla="*/ 136492 w 273292"/>
                <a:gd name="connsiteY20" fmla="*/ 0 h 390787"/>
                <a:gd name="connsiteX21" fmla="*/ 150017 w 273292"/>
                <a:gd name="connsiteY21" fmla="*/ 202156 h 390787"/>
                <a:gd name="connsiteX22" fmla="*/ 123999 w 273292"/>
                <a:gd name="connsiteY22" fmla="*/ 202156 h 390787"/>
                <a:gd name="connsiteX23" fmla="*/ 123999 w 273292"/>
                <a:gd name="connsiteY23" fmla="*/ 176138 h 390787"/>
                <a:gd name="connsiteX24" fmla="*/ 150017 w 273292"/>
                <a:gd name="connsiteY24" fmla="*/ 176138 h 390787"/>
                <a:gd name="connsiteX25" fmla="*/ 150017 w 273292"/>
                <a:gd name="connsiteY25" fmla="*/ 202156 h 390787"/>
                <a:gd name="connsiteX26" fmla="*/ 150017 w 273292"/>
                <a:gd name="connsiteY26" fmla="*/ 150017 h 390787"/>
                <a:gd name="connsiteX27" fmla="*/ 123999 w 273292"/>
                <a:gd name="connsiteY27" fmla="*/ 150017 h 390787"/>
                <a:gd name="connsiteX28" fmla="*/ 123999 w 273292"/>
                <a:gd name="connsiteY28" fmla="*/ 123999 h 390787"/>
                <a:gd name="connsiteX29" fmla="*/ 150017 w 273292"/>
                <a:gd name="connsiteY29" fmla="*/ 123999 h 390787"/>
                <a:gd name="connsiteX30" fmla="*/ 150017 w 273292"/>
                <a:gd name="connsiteY30" fmla="*/ 150017 h 390787"/>
                <a:gd name="connsiteX31" fmla="*/ 150017 w 273292"/>
                <a:gd name="connsiteY31" fmla="*/ 97981 h 390787"/>
                <a:gd name="connsiteX32" fmla="*/ 123999 w 273292"/>
                <a:gd name="connsiteY32" fmla="*/ 97981 h 390787"/>
                <a:gd name="connsiteX33" fmla="*/ 123999 w 273292"/>
                <a:gd name="connsiteY33" fmla="*/ 71859 h 390787"/>
                <a:gd name="connsiteX34" fmla="*/ 150017 w 273292"/>
                <a:gd name="connsiteY34" fmla="*/ 71859 h 390787"/>
                <a:gd name="connsiteX35" fmla="*/ 150017 w 273292"/>
                <a:gd name="connsiteY35" fmla="*/ 97981 h 39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3292" h="390787">
                  <a:moveTo>
                    <a:pt x="136492" y="0"/>
                  </a:moveTo>
                  <a:cubicBezTo>
                    <a:pt x="61432" y="0"/>
                    <a:pt x="0" y="61535"/>
                    <a:pt x="0" y="136492"/>
                  </a:cubicBezTo>
                  <a:lnTo>
                    <a:pt x="0" y="272983"/>
                  </a:lnTo>
                  <a:lnTo>
                    <a:pt x="39647" y="272983"/>
                  </a:lnTo>
                  <a:lnTo>
                    <a:pt x="39647" y="201124"/>
                  </a:lnTo>
                  <a:cubicBezTo>
                    <a:pt x="39647" y="198026"/>
                    <a:pt x="42744" y="194826"/>
                    <a:pt x="45945" y="194826"/>
                  </a:cubicBezTo>
                  <a:cubicBezTo>
                    <a:pt x="49042" y="194826"/>
                    <a:pt x="52243" y="197923"/>
                    <a:pt x="52243" y="201124"/>
                  </a:cubicBezTo>
                  <a:lnTo>
                    <a:pt x="52243" y="389755"/>
                  </a:lnTo>
                  <a:lnTo>
                    <a:pt x="130400" y="389755"/>
                  </a:lnTo>
                  <a:lnTo>
                    <a:pt x="130400" y="280314"/>
                  </a:lnTo>
                  <a:cubicBezTo>
                    <a:pt x="130400" y="277216"/>
                    <a:pt x="133497" y="274016"/>
                    <a:pt x="136698" y="274016"/>
                  </a:cubicBezTo>
                  <a:cubicBezTo>
                    <a:pt x="139796" y="274016"/>
                    <a:pt x="142996" y="277113"/>
                    <a:pt x="142996" y="280314"/>
                  </a:cubicBezTo>
                  <a:lnTo>
                    <a:pt x="142996" y="390787"/>
                  </a:lnTo>
                  <a:lnTo>
                    <a:pt x="221154" y="390787"/>
                  </a:lnTo>
                  <a:lnTo>
                    <a:pt x="221154" y="202156"/>
                  </a:lnTo>
                  <a:cubicBezTo>
                    <a:pt x="221154" y="199059"/>
                    <a:pt x="224251" y="195858"/>
                    <a:pt x="227452" y="195858"/>
                  </a:cubicBezTo>
                  <a:cubicBezTo>
                    <a:pt x="230549" y="195858"/>
                    <a:pt x="233750" y="198956"/>
                    <a:pt x="233750" y="202156"/>
                  </a:cubicBezTo>
                  <a:lnTo>
                    <a:pt x="233750" y="274016"/>
                  </a:lnTo>
                  <a:lnTo>
                    <a:pt x="273293" y="274016"/>
                  </a:lnTo>
                  <a:lnTo>
                    <a:pt x="273293" y="137524"/>
                  </a:lnTo>
                  <a:cubicBezTo>
                    <a:pt x="272983" y="61432"/>
                    <a:pt x="211449" y="0"/>
                    <a:pt x="136492" y="0"/>
                  </a:cubicBezTo>
                  <a:close/>
                  <a:moveTo>
                    <a:pt x="150017" y="202156"/>
                  </a:moveTo>
                  <a:lnTo>
                    <a:pt x="123999" y="202156"/>
                  </a:lnTo>
                  <a:lnTo>
                    <a:pt x="123999" y="176138"/>
                  </a:lnTo>
                  <a:lnTo>
                    <a:pt x="150017" y="176138"/>
                  </a:lnTo>
                  <a:lnTo>
                    <a:pt x="150017" y="202156"/>
                  </a:lnTo>
                  <a:close/>
                  <a:moveTo>
                    <a:pt x="150017" y="150017"/>
                  </a:moveTo>
                  <a:lnTo>
                    <a:pt x="123999" y="150017"/>
                  </a:lnTo>
                  <a:lnTo>
                    <a:pt x="123999" y="123999"/>
                  </a:lnTo>
                  <a:lnTo>
                    <a:pt x="150017" y="123999"/>
                  </a:lnTo>
                  <a:lnTo>
                    <a:pt x="150017" y="150017"/>
                  </a:lnTo>
                  <a:close/>
                  <a:moveTo>
                    <a:pt x="150017" y="97981"/>
                  </a:moveTo>
                  <a:lnTo>
                    <a:pt x="123999" y="97981"/>
                  </a:lnTo>
                  <a:lnTo>
                    <a:pt x="123999" y="71859"/>
                  </a:lnTo>
                  <a:lnTo>
                    <a:pt x="150017" y="71859"/>
                  </a:lnTo>
                  <a:lnTo>
                    <a:pt x="150017" y="97981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9F320655-BFE7-DE43-8234-679650393CEC}"/>
                </a:ext>
              </a:extLst>
            </p:cNvPr>
            <p:cNvSpPr/>
            <p:nvPr/>
          </p:nvSpPr>
          <p:spPr>
            <a:xfrm>
              <a:off x="5797927" y="3074357"/>
              <a:ext cx="586748" cy="405448"/>
            </a:xfrm>
            <a:custGeom>
              <a:avLst/>
              <a:gdLst>
                <a:gd name="connsiteX0" fmla="*/ 540907 w 586748"/>
                <a:gd name="connsiteY0" fmla="*/ 351244 h 405448"/>
                <a:gd name="connsiteX1" fmla="*/ 586749 w 586748"/>
                <a:gd name="connsiteY1" fmla="*/ 351244 h 405448"/>
                <a:gd name="connsiteX2" fmla="*/ 586749 w 586748"/>
                <a:gd name="connsiteY2" fmla="*/ 0 h 405448"/>
                <a:gd name="connsiteX3" fmla="*/ 0 w 586748"/>
                <a:gd name="connsiteY3" fmla="*/ 0 h 405448"/>
                <a:gd name="connsiteX4" fmla="*/ 0 w 586748"/>
                <a:gd name="connsiteY4" fmla="*/ 364769 h 405448"/>
                <a:gd name="connsiteX5" fmla="*/ 143822 w 586748"/>
                <a:gd name="connsiteY5" fmla="*/ 364769 h 405448"/>
                <a:gd name="connsiteX6" fmla="*/ 143822 w 586748"/>
                <a:gd name="connsiteY6" fmla="*/ 332453 h 405448"/>
                <a:gd name="connsiteX7" fmla="*/ 258425 w 586748"/>
                <a:gd name="connsiteY7" fmla="*/ 186566 h 405448"/>
                <a:gd name="connsiteX8" fmla="*/ 221980 w 586748"/>
                <a:gd name="connsiteY8" fmla="*/ 123999 h 405448"/>
                <a:gd name="connsiteX9" fmla="*/ 293839 w 586748"/>
                <a:gd name="connsiteY9" fmla="*/ 52139 h 405448"/>
                <a:gd name="connsiteX10" fmla="*/ 365698 w 586748"/>
                <a:gd name="connsiteY10" fmla="*/ 123999 h 405448"/>
                <a:gd name="connsiteX11" fmla="*/ 329252 w 586748"/>
                <a:gd name="connsiteY11" fmla="*/ 186566 h 405448"/>
                <a:gd name="connsiteX12" fmla="*/ 443856 w 586748"/>
                <a:gd name="connsiteY12" fmla="*/ 332453 h 405448"/>
                <a:gd name="connsiteX13" fmla="*/ 443856 w 586748"/>
                <a:gd name="connsiteY13" fmla="*/ 352276 h 405448"/>
                <a:gd name="connsiteX14" fmla="*/ 475139 w 586748"/>
                <a:gd name="connsiteY14" fmla="*/ 352276 h 405448"/>
                <a:gd name="connsiteX15" fmla="*/ 479269 w 586748"/>
                <a:gd name="connsiteY15" fmla="*/ 353309 h 405448"/>
                <a:gd name="connsiteX16" fmla="*/ 552264 w 586748"/>
                <a:gd name="connsiteY16" fmla="*/ 405448 h 405448"/>
                <a:gd name="connsiteX17" fmla="*/ 534506 w 586748"/>
                <a:gd name="connsiteY17" fmla="*/ 360639 h 405448"/>
                <a:gd name="connsiteX18" fmla="*/ 535539 w 586748"/>
                <a:gd name="connsiteY18" fmla="*/ 354341 h 405448"/>
                <a:gd name="connsiteX19" fmla="*/ 540907 w 586748"/>
                <a:gd name="connsiteY19" fmla="*/ 351244 h 405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86748" h="405448">
                  <a:moveTo>
                    <a:pt x="540907" y="351244"/>
                  </a:moveTo>
                  <a:lnTo>
                    <a:pt x="586749" y="351244"/>
                  </a:lnTo>
                  <a:lnTo>
                    <a:pt x="586749" y="0"/>
                  </a:lnTo>
                  <a:lnTo>
                    <a:pt x="0" y="0"/>
                  </a:lnTo>
                  <a:lnTo>
                    <a:pt x="0" y="364769"/>
                  </a:lnTo>
                  <a:lnTo>
                    <a:pt x="143822" y="364769"/>
                  </a:lnTo>
                  <a:lnTo>
                    <a:pt x="143822" y="332453"/>
                  </a:lnTo>
                  <a:cubicBezTo>
                    <a:pt x="143822" y="261626"/>
                    <a:pt x="192761" y="202156"/>
                    <a:pt x="258425" y="186566"/>
                  </a:cubicBezTo>
                  <a:cubicBezTo>
                    <a:pt x="236537" y="174073"/>
                    <a:pt x="221980" y="151153"/>
                    <a:pt x="221980" y="123999"/>
                  </a:cubicBezTo>
                  <a:cubicBezTo>
                    <a:pt x="221980" y="84352"/>
                    <a:pt x="254296" y="52139"/>
                    <a:pt x="293839" y="52139"/>
                  </a:cubicBezTo>
                  <a:cubicBezTo>
                    <a:pt x="333485" y="52139"/>
                    <a:pt x="365698" y="84455"/>
                    <a:pt x="365698" y="123999"/>
                  </a:cubicBezTo>
                  <a:cubicBezTo>
                    <a:pt x="365698" y="151049"/>
                    <a:pt x="351141" y="173970"/>
                    <a:pt x="329252" y="186566"/>
                  </a:cubicBezTo>
                  <a:cubicBezTo>
                    <a:pt x="394917" y="202156"/>
                    <a:pt x="443856" y="261626"/>
                    <a:pt x="443856" y="332453"/>
                  </a:cubicBezTo>
                  <a:lnTo>
                    <a:pt x="443856" y="352276"/>
                  </a:lnTo>
                  <a:lnTo>
                    <a:pt x="475139" y="352276"/>
                  </a:lnTo>
                  <a:cubicBezTo>
                    <a:pt x="476172" y="352276"/>
                    <a:pt x="478237" y="352276"/>
                    <a:pt x="479269" y="353309"/>
                  </a:cubicBezTo>
                  <a:lnTo>
                    <a:pt x="552264" y="405448"/>
                  </a:lnTo>
                  <a:lnTo>
                    <a:pt x="534506" y="360639"/>
                  </a:lnTo>
                  <a:cubicBezTo>
                    <a:pt x="533473" y="358574"/>
                    <a:pt x="533473" y="356509"/>
                    <a:pt x="535539" y="354341"/>
                  </a:cubicBezTo>
                  <a:cubicBezTo>
                    <a:pt x="535642" y="352276"/>
                    <a:pt x="537810" y="351244"/>
                    <a:pt x="540907" y="351244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3" name="Graphic 3">
            <a:extLst>
              <a:ext uri="{FF2B5EF4-FFF2-40B4-BE49-F238E27FC236}">
                <a16:creationId xmlns:a16="http://schemas.microsoft.com/office/drawing/2014/main" id="{E6CC5969-6F46-B8F8-C845-1D188FDA6F0A}"/>
              </a:ext>
            </a:extLst>
          </p:cNvPr>
          <p:cNvGrpSpPr/>
          <p:nvPr/>
        </p:nvGrpSpPr>
        <p:grpSpPr>
          <a:xfrm>
            <a:off x="4414842" y="3015591"/>
            <a:ext cx="640989" cy="640989"/>
            <a:chOff x="4483809" y="3073325"/>
            <a:chExt cx="587781" cy="587781"/>
          </a:xfrm>
          <a:solidFill>
            <a:srgbClr val="000000"/>
          </a:solidFill>
        </p:grpSpPr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EDA47780-8375-FBC9-3BCB-AC87F09DC009}"/>
                </a:ext>
              </a:extLst>
            </p:cNvPr>
            <p:cNvSpPr/>
            <p:nvPr/>
          </p:nvSpPr>
          <p:spPr>
            <a:xfrm>
              <a:off x="4731909" y="3243268"/>
              <a:ext cx="91682" cy="91682"/>
            </a:xfrm>
            <a:custGeom>
              <a:avLst/>
              <a:gdLst>
                <a:gd name="connsiteX0" fmla="*/ 91683 w 91682"/>
                <a:gd name="connsiteY0" fmla="*/ 45841 h 91682"/>
                <a:gd name="connsiteX1" fmla="*/ 45841 w 91682"/>
                <a:gd name="connsiteY1" fmla="*/ 0 h 91682"/>
                <a:gd name="connsiteX2" fmla="*/ 0 w 91682"/>
                <a:gd name="connsiteY2" fmla="*/ 45841 h 91682"/>
                <a:gd name="connsiteX3" fmla="*/ 45841 w 91682"/>
                <a:gd name="connsiteY3" fmla="*/ 91683 h 91682"/>
                <a:gd name="connsiteX4" fmla="*/ 91683 w 91682"/>
                <a:gd name="connsiteY4" fmla="*/ 45841 h 9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82" h="91682">
                  <a:moveTo>
                    <a:pt x="91683" y="45841"/>
                  </a:moveTo>
                  <a:cubicBezTo>
                    <a:pt x="91683" y="20856"/>
                    <a:pt x="70827" y="0"/>
                    <a:pt x="45841" y="0"/>
                  </a:cubicBezTo>
                  <a:cubicBezTo>
                    <a:pt x="20856" y="0"/>
                    <a:pt x="0" y="20856"/>
                    <a:pt x="0" y="45841"/>
                  </a:cubicBezTo>
                  <a:cubicBezTo>
                    <a:pt x="0" y="70827"/>
                    <a:pt x="20856" y="91683"/>
                    <a:pt x="45841" y="91683"/>
                  </a:cubicBezTo>
                  <a:cubicBezTo>
                    <a:pt x="70827" y="91683"/>
                    <a:pt x="91683" y="70827"/>
                    <a:pt x="91683" y="45841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3A2815BA-572A-605A-A928-53B8A4614813}"/>
                </a:ext>
              </a:extLst>
            </p:cNvPr>
            <p:cNvSpPr/>
            <p:nvPr/>
          </p:nvSpPr>
          <p:spPr>
            <a:xfrm>
              <a:off x="4483809" y="3373462"/>
              <a:ext cx="127096" cy="195961"/>
            </a:xfrm>
            <a:custGeom>
              <a:avLst/>
              <a:gdLst>
                <a:gd name="connsiteX0" fmla="*/ 65664 w 127096"/>
                <a:gd name="connsiteY0" fmla="*/ 0 h 195961"/>
                <a:gd name="connsiteX1" fmla="*/ 0 w 127096"/>
                <a:gd name="connsiteY1" fmla="*/ 0 h 195961"/>
                <a:gd name="connsiteX2" fmla="*/ 81255 w 127096"/>
                <a:gd name="connsiteY2" fmla="*/ 195961 h 195961"/>
                <a:gd name="connsiteX3" fmla="*/ 127096 w 127096"/>
                <a:gd name="connsiteY3" fmla="*/ 150120 h 195961"/>
                <a:gd name="connsiteX4" fmla="*/ 65664 w 127096"/>
                <a:gd name="connsiteY4" fmla="*/ 0 h 19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96" h="195961">
                  <a:moveTo>
                    <a:pt x="65664" y="0"/>
                  </a:moveTo>
                  <a:lnTo>
                    <a:pt x="0" y="0"/>
                  </a:lnTo>
                  <a:cubicBezTo>
                    <a:pt x="2065" y="76092"/>
                    <a:pt x="32316" y="144855"/>
                    <a:pt x="81255" y="195961"/>
                  </a:cubicBezTo>
                  <a:lnTo>
                    <a:pt x="127096" y="150120"/>
                  </a:lnTo>
                  <a:cubicBezTo>
                    <a:pt x="90754" y="110474"/>
                    <a:pt x="67833" y="58334"/>
                    <a:pt x="65664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E97E7F07-1D59-243B-4E7B-E401333E8FEB}"/>
                </a:ext>
              </a:extLst>
            </p:cNvPr>
            <p:cNvSpPr/>
            <p:nvPr/>
          </p:nvSpPr>
          <p:spPr>
            <a:xfrm>
              <a:off x="4484944" y="3165111"/>
              <a:ext cx="127096" cy="195961"/>
            </a:xfrm>
            <a:custGeom>
              <a:avLst/>
              <a:gdLst>
                <a:gd name="connsiteX0" fmla="*/ 127096 w 127096"/>
                <a:gd name="connsiteY0" fmla="*/ 45841 h 195961"/>
                <a:gd name="connsiteX1" fmla="*/ 81255 w 127096"/>
                <a:gd name="connsiteY1" fmla="*/ 0 h 195961"/>
                <a:gd name="connsiteX2" fmla="*/ 0 w 127096"/>
                <a:gd name="connsiteY2" fmla="*/ 195961 h 195961"/>
                <a:gd name="connsiteX3" fmla="*/ 65665 w 127096"/>
                <a:gd name="connsiteY3" fmla="*/ 195961 h 195961"/>
                <a:gd name="connsiteX4" fmla="*/ 127096 w 127096"/>
                <a:gd name="connsiteY4" fmla="*/ 45841 h 19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96" h="195961">
                  <a:moveTo>
                    <a:pt x="127096" y="45841"/>
                  </a:moveTo>
                  <a:lnTo>
                    <a:pt x="81255" y="0"/>
                  </a:lnTo>
                  <a:cubicBezTo>
                    <a:pt x="32316" y="51107"/>
                    <a:pt x="2065" y="119869"/>
                    <a:pt x="0" y="195961"/>
                  </a:cubicBezTo>
                  <a:lnTo>
                    <a:pt x="65665" y="195961"/>
                  </a:lnTo>
                  <a:cubicBezTo>
                    <a:pt x="66697" y="137524"/>
                    <a:pt x="89618" y="85385"/>
                    <a:pt x="127096" y="45841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15D3E553-7B92-CD2B-6192-340C4ABE4647}"/>
                </a:ext>
              </a:extLst>
            </p:cNvPr>
            <p:cNvSpPr/>
            <p:nvPr/>
          </p:nvSpPr>
          <p:spPr>
            <a:xfrm>
              <a:off x="4783946" y="3074461"/>
              <a:ext cx="195961" cy="128231"/>
            </a:xfrm>
            <a:custGeom>
              <a:avLst/>
              <a:gdLst>
                <a:gd name="connsiteX0" fmla="*/ 195961 w 195961"/>
                <a:gd name="connsiteY0" fmla="*/ 81255 h 128231"/>
                <a:gd name="connsiteX1" fmla="*/ 0 w 195961"/>
                <a:gd name="connsiteY1" fmla="*/ 0 h 128231"/>
                <a:gd name="connsiteX2" fmla="*/ 0 w 195961"/>
                <a:gd name="connsiteY2" fmla="*/ 65665 h 128231"/>
                <a:gd name="connsiteX3" fmla="*/ 150017 w 195961"/>
                <a:gd name="connsiteY3" fmla="*/ 128232 h 128231"/>
                <a:gd name="connsiteX4" fmla="*/ 195961 w 195961"/>
                <a:gd name="connsiteY4" fmla="*/ 81255 h 12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61" h="128231">
                  <a:moveTo>
                    <a:pt x="195961" y="81255"/>
                  </a:moveTo>
                  <a:cubicBezTo>
                    <a:pt x="144855" y="32316"/>
                    <a:pt x="76092" y="2065"/>
                    <a:pt x="0" y="0"/>
                  </a:cubicBezTo>
                  <a:lnTo>
                    <a:pt x="0" y="65665"/>
                  </a:lnTo>
                  <a:cubicBezTo>
                    <a:pt x="58334" y="67730"/>
                    <a:pt x="110473" y="90650"/>
                    <a:pt x="150017" y="128232"/>
                  </a:cubicBezTo>
                  <a:lnTo>
                    <a:pt x="195961" y="81255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79285191-B62C-B52A-BBDB-743276D4EC7D}"/>
                </a:ext>
              </a:extLst>
            </p:cNvPr>
            <p:cNvSpPr/>
            <p:nvPr/>
          </p:nvSpPr>
          <p:spPr>
            <a:xfrm>
              <a:off x="4705891" y="3347444"/>
              <a:ext cx="143822" cy="117700"/>
            </a:xfrm>
            <a:custGeom>
              <a:avLst/>
              <a:gdLst>
                <a:gd name="connsiteX0" fmla="*/ 71860 w 143822"/>
                <a:gd name="connsiteY0" fmla="*/ 0 h 117700"/>
                <a:gd name="connsiteX1" fmla="*/ 0 w 143822"/>
                <a:gd name="connsiteY1" fmla="*/ 71859 h 117700"/>
                <a:gd name="connsiteX2" fmla="*/ 0 w 143822"/>
                <a:gd name="connsiteY2" fmla="*/ 117701 h 117700"/>
                <a:gd name="connsiteX3" fmla="*/ 143822 w 143822"/>
                <a:gd name="connsiteY3" fmla="*/ 117701 h 117700"/>
                <a:gd name="connsiteX4" fmla="*/ 143822 w 143822"/>
                <a:gd name="connsiteY4" fmla="*/ 71859 h 117700"/>
                <a:gd name="connsiteX5" fmla="*/ 71860 w 143822"/>
                <a:gd name="connsiteY5" fmla="*/ 0 h 1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822" h="117700">
                  <a:moveTo>
                    <a:pt x="71860" y="0"/>
                  </a:moveTo>
                  <a:cubicBezTo>
                    <a:pt x="32213" y="0"/>
                    <a:pt x="0" y="32316"/>
                    <a:pt x="0" y="71859"/>
                  </a:cubicBezTo>
                  <a:lnTo>
                    <a:pt x="0" y="117701"/>
                  </a:lnTo>
                  <a:lnTo>
                    <a:pt x="143822" y="117701"/>
                  </a:lnTo>
                  <a:lnTo>
                    <a:pt x="143822" y="71859"/>
                  </a:lnTo>
                  <a:cubicBezTo>
                    <a:pt x="143719" y="32316"/>
                    <a:pt x="111403" y="0"/>
                    <a:pt x="71860" y="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2B209E16-8A33-4C5F-F170-064A7A5F2D0E}"/>
                </a:ext>
              </a:extLst>
            </p:cNvPr>
            <p:cNvSpPr/>
            <p:nvPr/>
          </p:nvSpPr>
          <p:spPr>
            <a:xfrm>
              <a:off x="4575491" y="3073325"/>
              <a:ext cx="195961" cy="127096"/>
            </a:xfrm>
            <a:custGeom>
              <a:avLst/>
              <a:gdLst>
                <a:gd name="connsiteX0" fmla="*/ 195961 w 195961"/>
                <a:gd name="connsiteY0" fmla="*/ 65665 h 127096"/>
                <a:gd name="connsiteX1" fmla="*/ 195961 w 195961"/>
                <a:gd name="connsiteY1" fmla="*/ 0 h 127096"/>
                <a:gd name="connsiteX2" fmla="*/ 0 w 195961"/>
                <a:gd name="connsiteY2" fmla="*/ 81255 h 127096"/>
                <a:gd name="connsiteX3" fmla="*/ 45841 w 195961"/>
                <a:gd name="connsiteY3" fmla="*/ 127096 h 127096"/>
                <a:gd name="connsiteX4" fmla="*/ 195961 w 195961"/>
                <a:gd name="connsiteY4" fmla="*/ 65665 h 127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61" h="127096">
                  <a:moveTo>
                    <a:pt x="195961" y="65665"/>
                  </a:moveTo>
                  <a:lnTo>
                    <a:pt x="195961" y="0"/>
                  </a:lnTo>
                  <a:cubicBezTo>
                    <a:pt x="119869" y="2065"/>
                    <a:pt x="51107" y="32316"/>
                    <a:pt x="0" y="81255"/>
                  </a:cubicBezTo>
                  <a:lnTo>
                    <a:pt x="45841" y="127096"/>
                  </a:lnTo>
                  <a:cubicBezTo>
                    <a:pt x="85488" y="90650"/>
                    <a:pt x="137627" y="67730"/>
                    <a:pt x="195961" y="65665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B1194764-E540-402C-DC0E-F54AF7D64EB6}"/>
                </a:ext>
              </a:extLst>
            </p:cNvPr>
            <p:cNvSpPr/>
            <p:nvPr/>
          </p:nvSpPr>
          <p:spPr>
            <a:xfrm>
              <a:off x="4575594" y="3531842"/>
              <a:ext cx="195961" cy="128231"/>
            </a:xfrm>
            <a:custGeom>
              <a:avLst/>
              <a:gdLst>
                <a:gd name="connsiteX0" fmla="*/ 0 w 195961"/>
                <a:gd name="connsiteY0" fmla="*/ 46977 h 128231"/>
                <a:gd name="connsiteX1" fmla="*/ 195962 w 195961"/>
                <a:gd name="connsiteY1" fmla="*/ 128232 h 128231"/>
                <a:gd name="connsiteX2" fmla="*/ 195962 w 195961"/>
                <a:gd name="connsiteY2" fmla="*/ 62567 h 128231"/>
                <a:gd name="connsiteX3" fmla="*/ 45945 w 195961"/>
                <a:gd name="connsiteY3" fmla="*/ 0 h 128231"/>
                <a:gd name="connsiteX4" fmla="*/ 0 w 195961"/>
                <a:gd name="connsiteY4" fmla="*/ 46977 h 12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61" h="128231">
                  <a:moveTo>
                    <a:pt x="0" y="46977"/>
                  </a:moveTo>
                  <a:cubicBezTo>
                    <a:pt x="51107" y="95916"/>
                    <a:pt x="119869" y="126167"/>
                    <a:pt x="195962" y="128232"/>
                  </a:cubicBezTo>
                  <a:lnTo>
                    <a:pt x="195962" y="62567"/>
                  </a:lnTo>
                  <a:cubicBezTo>
                    <a:pt x="137627" y="60502"/>
                    <a:pt x="85488" y="37582"/>
                    <a:pt x="45945" y="0"/>
                  </a:cubicBezTo>
                  <a:lnTo>
                    <a:pt x="0" y="46977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8643B45B-9781-2C4B-69C9-6AAB37AD8FE8}"/>
                </a:ext>
              </a:extLst>
            </p:cNvPr>
            <p:cNvSpPr/>
            <p:nvPr/>
          </p:nvSpPr>
          <p:spPr>
            <a:xfrm>
              <a:off x="4783946" y="3534010"/>
              <a:ext cx="195961" cy="127096"/>
            </a:xfrm>
            <a:custGeom>
              <a:avLst/>
              <a:gdLst>
                <a:gd name="connsiteX0" fmla="*/ 0 w 195961"/>
                <a:gd name="connsiteY0" fmla="*/ 61432 h 127096"/>
                <a:gd name="connsiteX1" fmla="*/ 0 w 195961"/>
                <a:gd name="connsiteY1" fmla="*/ 127096 h 127096"/>
                <a:gd name="connsiteX2" fmla="*/ 195961 w 195961"/>
                <a:gd name="connsiteY2" fmla="*/ 45841 h 127096"/>
                <a:gd name="connsiteX3" fmla="*/ 150120 w 195961"/>
                <a:gd name="connsiteY3" fmla="*/ 0 h 127096"/>
                <a:gd name="connsiteX4" fmla="*/ 0 w 195961"/>
                <a:gd name="connsiteY4" fmla="*/ 61432 h 127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961" h="127096">
                  <a:moveTo>
                    <a:pt x="0" y="61432"/>
                  </a:moveTo>
                  <a:lnTo>
                    <a:pt x="0" y="127096"/>
                  </a:lnTo>
                  <a:cubicBezTo>
                    <a:pt x="76092" y="125031"/>
                    <a:pt x="144855" y="94780"/>
                    <a:pt x="195961" y="45841"/>
                  </a:cubicBezTo>
                  <a:lnTo>
                    <a:pt x="150120" y="0"/>
                  </a:lnTo>
                  <a:cubicBezTo>
                    <a:pt x="110473" y="36446"/>
                    <a:pt x="58437" y="59367"/>
                    <a:pt x="0" y="61432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0B224858-97E2-E322-2396-167E68DAA61F}"/>
                </a:ext>
              </a:extLst>
            </p:cNvPr>
            <p:cNvSpPr/>
            <p:nvPr/>
          </p:nvSpPr>
          <p:spPr>
            <a:xfrm>
              <a:off x="4943461" y="3373462"/>
              <a:ext cx="127096" cy="195961"/>
            </a:xfrm>
            <a:custGeom>
              <a:avLst/>
              <a:gdLst>
                <a:gd name="connsiteX0" fmla="*/ 0 w 127096"/>
                <a:gd name="connsiteY0" fmla="*/ 150120 h 195961"/>
                <a:gd name="connsiteX1" fmla="*/ 45841 w 127096"/>
                <a:gd name="connsiteY1" fmla="*/ 195961 h 195961"/>
                <a:gd name="connsiteX2" fmla="*/ 127096 w 127096"/>
                <a:gd name="connsiteY2" fmla="*/ 0 h 195961"/>
                <a:gd name="connsiteX3" fmla="*/ 61432 w 127096"/>
                <a:gd name="connsiteY3" fmla="*/ 0 h 195961"/>
                <a:gd name="connsiteX4" fmla="*/ 0 w 127096"/>
                <a:gd name="connsiteY4" fmla="*/ 150120 h 19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96" h="195961">
                  <a:moveTo>
                    <a:pt x="0" y="150120"/>
                  </a:moveTo>
                  <a:lnTo>
                    <a:pt x="45841" y="195961"/>
                  </a:lnTo>
                  <a:cubicBezTo>
                    <a:pt x="94780" y="144855"/>
                    <a:pt x="125031" y="76092"/>
                    <a:pt x="127096" y="0"/>
                  </a:cubicBezTo>
                  <a:lnTo>
                    <a:pt x="61432" y="0"/>
                  </a:lnTo>
                  <a:cubicBezTo>
                    <a:pt x="60399" y="58334"/>
                    <a:pt x="37478" y="110474"/>
                    <a:pt x="0" y="150120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9465B14E-827E-B841-5D01-F6BDC49DF8CA}"/>
                </a:ext>
              </a:extLst>
            </p:cNvPr>
            <p:cNvSpPr/>
            <p:nvPr/>
          </p:nvSpPr>
          <p:spPr>
            <a:xfrm>
              <a:off x="4944494" y="3165008"/>
              <a:ext cx="127096" cy="195961"/>
            </a:xfrm>
            <a:custGeom>
              <a:avLst/>
              <a:gdLst>
                <a:gd name="connsiteX0" fmla="*/ 61432 w 127096"/>
                <a:gd name="connsiteY0" fmla="*/ 195961 h 195961"/>
                <a:gd name="connsiteX1" fmla="*/ 127096 w 127096"/>
                <a:gd name="connsiteY1" fmla="*/ 195961 h 195961"/>
                <a:gd name="connsiteX2" fmla="*/ 45841 w 127096"/>
                <a:gd name="connsiteY2" fmla="*/ 0 h 195961"/>
                <a:gd name="connsiteX3" fmla="*/ 0 w 127096"/>
                <a:gd name="connsiteY3" fmla="*/ 45841 h 195961"/>
                <a:gd name="connsiteX4" fmla="*/ 61432 w 127096"/>
                <a:gd name="connsiteY4" fmla="*/ 195961 h 195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96" h="195961">
                  <a:moveTo>
                    <a:pt x="61432" y="195961"/>
                  </a:moveTo>
                  <a:lnTo>
                    <a:pt x="127096" y="195961"/>
                  </a:lnTo>
                  <a:cubicBezTo>
                    <a:pt x="125031" y="119869"/>
                    <a:pt x="94780" y="51107"/>
                    <a:pt x="45841" y="0"/>
                  </a:cubicBezTo>
                  <a:lnTo>
                    <a:pt x="0" y="45841"/>
                  </a:lnTo>
                  <a:cubicBezTo>
                    <a:pt x="36446" y="85488"/>
                    <a:pt x="59367" y="137627"/>
                    <a:pt x="61432" y="195961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2FC7A97D-ED9D-DBDE-DB64-5104A9E7980E}"/>
                </a:ext>
              </a:extLst>
            </p:cNvPr>
            <p:cNvSpPr/>
            <p:nvPr/>
          </p:nvSpPr>
          <p:spPr>
            <a:xfrm>
              <a:off x="4563102" y="3152618"/>
              <a:ext cx="429297" cy="429298"/>
            </a:xfrm>
            <a:custGeom>
              <a:avLst/>
              <a:gdLst>
                <a:gd name="connsiteX0" fmla="*/ 429298 w 429297"/>
                <a:gd name="connsiteY0" fmla="*/ 214649 h 429298"/>
                <a:gd name="connsiteX1" fmla="*/ 214649 w 429297"/>
                <a:gd name="connsiteY1" fmla="*/ 0 h 429298"/>
                <a:gd name="connsiteX2" fmla="*/ 0 w 429297"/>
                <a:gd name="connsiteY2" fmla="*/ 214649 h 429298"/>
                <a:gd name="connsiteX3" fmla="*/ 214649 w 429297"/>
                <a:gd name="connsiteY3" fmla="*/ 429298 h 429298"/>
                <a:gd name="connsiteX4" fmla="*/ 429298 w 429297"/>
                <a:gd name="connsiteY4" fmla="*/ 214649 h 429298"/>
                <a:gd name="connsiteX5" fmla="*/ 110370 w 429297"/>
                <a:gd name="connsiteY5" fmla="*/ 214649 h 429298"/>
                <a:gd name="connsiteX6" fmla="*/ 84352 w 429297"/>
                <a:gd name="connsiteY6" fmla="*/ 214649 h 429298"/>
                <a:gd name="connsiteX7" fmla="*/ 84352 w 429297"/>
                <a:gd name="connsiteY7" fmla="*/ 188528 h 429298"/>
                <a:gd name="connsiteX8" fmla="*/ 110370 w 429297"/>
                <a:gd name="connsiteY8" fmla="*/ 188528 h 429298"/>
                <a:gd name="connsiteX9" fmla="*/ 110370 w 429297"/>
                <a:gd name="connsiteY9" fmla="*/ 214649 h 429298"/>
                <a:gd name="connsiteX10" fmla="*/ 299001 w 429297"/>
                <a:gd name="connsiteY10" fmla="*/ 318824 h 429298"/>
                <a:gd name="connsiteX11" fmla="*/ 292703 w 429297"/>
                <a:gd name="connsiteY11" fmla="*/ 325122 h 429298"/>
                <a:gd name="connsiteX12" fmla="*/ 136388 w 429297"/>
                <a:gd name="connsiteY12" fmla="*/ 325122 h 429298"/>
                <a:gd name="connsiteX13" fmla="*/ 130090 w 429297"/>
                <a:gd name="connsiteY13" fmla="*/ 318824 h 429298"/>
                <a:gd name="connsiteX14" fmla="*/ 130090 w 429297"/>
                <a:gd name="connsiteY14" fmla="*/ 266685 h 429298"/>
                <a:gd name="connsiteX15" fmla="*/ 185327 w 429297"/>
                <a:gd name="connsiteY15" fmla="*/ 187495 h 429298"/>
                <a:gd name="connsiteX16" fmla="*/ 156108 w 429297"/>
                <a:gd name="connsiteY16" fmla="*/ 136388 h 429298"/>
                <a:gd name="connsiteX17" fmla="*/ 214442 w 429297"/>
                <a:gd name="connsiteY17" fmla="*/ 78054 h 429298"/>
                <a:gd name="connsiteX18" fmla="*/ 272777 w 429297"/>
                <a:gd name="connsiteY18" fmla="*/ 136388 h 429298"/>
                <a:gd name="connsiteX19" fmla="*/ 243558 w 429297"/>
                <a:gd name="connsiteY19" fmla="*/ 187495 h 429298"/>
                <a:gd name="connsiteX20" fmla="*/ 298795 w 429297"/>
                <a:gd name="connsiteY20" fmla="*/ 266685 h 429298"/>
                <a:gd name="connsiteX21" fmla="*/ 298795 w 429297"/>
                <a:gd name="connsiteY21" fmla="*/ 318824 h 429298"/>
                <a:gd name="connsiteX22" fmla="*/ 344843 w 429297"/>
                <a:gd name="connsiteY22" fmla="*/ 214649 h 429298"/>
                <a:gd name="connsiteX23" fmla="*/ 318825 w 429297"/>
                <a:gd name="connsiteY23" fmla="*/ 214649 h 429298"/>
                <a:gd name="connsiteX24" fmla="*/ 318825 w 429297"/>
                <a:gd name="connsiteY24" fmla="*/ 188528 h 429298"/>
                <a:gd name="connsiteX25" fmla="*/ 344843 w 429297"/>
                <a:gd name="connsiteY25" fmla="*/ 188528 h 429298"/>
                <a:gd name="connsiteX26" fmla="*/ 344843 w 429297"/>
                <a:gd name="connsiteY26" fmla="*/ 214649 h 429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29297" h="429298">
                  <a:moveTo>
                    <a:pt x="429298" y="214649"/>
                  </a:moveTo>
                  <a:cubicBezTo>
                    <a:pt x="429298" y="95813"/>
                    <a:pt x="332350" y="0"/>
                    <a:pt x="214649" y="0"/>
                  </a:cubicBezTo>
                  <a:cubicBezTo>
                    <a:pt x="96845" y="0"/>
                    <a:pt x="0" y="96948"/>
                    <a:pt x="0" y="214649"/>
                  </a:cubicBezTo>
                  <a:cubicBezTo>
                    <a:pt x="0" y="332453"/>
                    <a:pt x="96948" y="429298"/>
                    <a:pt x="214649" y="429298"/>
                  </a:cubicBezTo>
                  <a:cubicBezTo>
                    <a:pt x="332350" y="429298"/>
                    <a:pt x="429298" y="333382"/>
                    <a:pt x="429298" y="214649"/>
                  </a:cubicBezTo>
                  <a:close/>
                  <a:moveTo>
                    <a:pt x="110370" y="214649"/>
                  </a:moveTo>
                  <a:lnTo>
                    <a:pt x="84352" y="214649"/>
                  </a:lnTo>
                  <a:lnTo>
                    <a:pt x="84352" y="188528"/>
                  </a:lnTo>
                  <a:lnTo>
                    <a:pt x="110370" y="188528"/>
                  </a:lnTo>
                  <a:lnTo>
                    <a:pt x="110370" y="214649"/>
                  </a:lnTo>
                  <a:close/>
                  <a:moveTo>
                    <a:pt x="299001" y="318824"/>
                  </a:moveTo>
                  <a:cubicBezTo>
                    <a:pt x="299001" y="321922"/>
                    <a:pt x="295904" y="325122"/>
                    <a:pt x="292703" y="325122"/>
                  </a:cubicBezTo>
                  <a:lnTo>
                    <a:pt x="136388" y="325122"/>
                  </a:lnTo>
                  <a:cubicBezTo>
                    <a:pt x="133291" y="325122"/>
                    <a:pt x="130090" y="322025"/>
                    <a:pt x="130090" y="318824"/>
                  </a:cubicBezTo>
                  <a:lnTo>
                    <a:pt x="130090" y="266685"/>
                  </a:lnTo>
                  <a:cubicBezTo>
                    <a:pt x="130090" y="230239"/>
                    <a:pt x="153011" y="198955"/>
                    <a:pt x="185327" y="187495"/>
                  </a:cubicBezTo>
                  <a:cubicBezTo>
                    <a:pt x="167569" y="177067"/>
                    <a:pt x="156108" y="158277"/>
                    <a:pt x="156108" y="136388"/>
                  </a:cubicBezTo>
                  <a:cubicBezTo>
                    <a:pt x="156108" y="104072"/>
                    <a:pt x="182127" y="78054"/>
                    <a:pt x="214442" y="78054"/>
                  </a:cubicBezTo>
                  <a:cubicBezTo>
                    <a:pt x="246759" y="78054"/>
                    <a:pt x="272777" y="104072"/>
                    <a:pt x="272777" y="136388"/>
                  </a:cubicBezTo>
                  <a:cubicBezTo>
                    <a:pt x="272777" y="158277"/>
                    <a:pt x="261316" y="177067"/>
                    <a:pt x="243558" y="187495"/>
                  </a:cubicBezTo>
                  <a:cubicBezTo>
                    <a:pt x="275874" y="198955"/>
                    <a:pt x="298795" y="230239"/>
                    <a:pt x="298795" y="266685"/>
                  </a:cubicBezTo>
                  <a:lnTo>
                    <a:pt x="298795" y="318824"/>
                  </a:lnTo>
                  <a:close/>
                  <a:moveTo>
                    <a:pt x="344843" y="214649"/>
                  </a:moveTo>
                  <a:lnTo>
                    <a:pt x="318825" y="214649"/>
                  </a:lnTo>
                  <a:lnTo>
                    <a:pt x="318825" y="188528"/>
                  </a:lnTo>
                  <a:lnTo>
                    <a:pt x="344843" y="188528"/>
                  </a:lnTo>
                  <a:lnTo>
                    <a:pt x="344843" y="214649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7" name="Graphic 3">
            <a:extLst>
              <a:ext uri="{FF2B5EF4-FFF2-40B4-BE49-F238E27FC236}">
                <a16:creationId xmlns:a16="http://schemas.microsoft.com/office/drawing/2014/main" id="{DD08191A-180E-A0EE-8E7D-DC7311831FB9}"/>
              </a:ext>
            </a:extLst>
          </p:cNvPr>
          <p:cNvGrpSpPr/>
          <p:nvPr/>
        </p:nvGrpSpPr>
        <p:grpSpPr>
          <a:xfrm>
            <a:off x="2970843" y="3003093"/>
            <a:ext cx="667222" cy="667223"/>
            <a:chOff x="3159675" y="3061865"/>
            <a:chExt cx="611837" cy="611837"/>
          </a:xfrm>
          <a:solidFill>
            <a:srgbClr val="000000"/>
          </a:solidFill>
        </p:grpSpPr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0062DE0A-6B71-3E3D-C159-E2A10F54196F}"/>
                </a:ext>
              </a:extLst>
            </p:cNvPr>
            <p:cNvSpPr/>
            <p:nvPr/>
          </p:nvSpPr>
          <p:spPr>
            <a:xfrm>
              <a:off x="3706467" y="3061865"/>
              <a:ext cx="64632" cy="64632"/>
            </a:xfrm>
            <a:custGeom>
              <a:avLst/>
              <a:gdLst>
                <a:gd name="connsiteX0" fmla="*/ 32316 w 64632"/>
                <a:gd name="connsiteY0" fmla="*/ 64632 h 64632"/>
                <a:gd name="connsiteX1" fmla="*/ 64632 w 64632"/>
                <a:gd name="connsiteY1" fmla="*/ 32316 h 64632"/>
                <a:gd name="connsiteX2" fmla="*/ 32316 w 64632"/>
                <a:gd name="connsiteY2" fmla="*/ 0 h 64632"/>
                <a:gd name="connsiteX3" fmla="*/ 0 w 64632"/>
                <a:gd name="connsiteY3" fmla="*/ 32316 h 64632"/>
                <a:gd name="connsiteX4" fmla="*/ 32316 w 64632"/>
                <a:gd name="connsiteY4" fmla="*/ 64632 h 64632"/>
                <a:gd name="connsiteX5" fmla="*/ 32316 w 64632"/>
                <a:gd name="connsiteY5" fmla="*/ 12493 h 64632"/>
                <a:gd name="connsiteX6" fmla="*/ 52139 w 64632"/>
                <a:gd name="connsiteY6" fmla="*/ 32316 h 64632"/>
                <a:gd name="connsiteX7" fmla="*/ 32316 w 64632"/>
                <a:gd name="connsiteY7" fmla="*/ 52139 h 64632"/>
                <a:gd name="connsiteX8" fmla="*/ 12493 w 64632"/>
                <a:gd name="connsiteY8" fmla="*/ 32316 h 64632"/>
                <a:gd name="connsiteX9" fmla="*/ 32316 w 64632"/>
                <a:gd name="connsiteY9" fmla="*/ 12493 h 6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632" h="64632">
                  <a:moveTo>
                    <a:pt x="32316" y="64632"/>
                  </a:moveTo>
                  <a:cubicBezTo>
                    <a:pt x="50075" y="64632"/>
                    <a:pt x="64632" y="50075"/>
                    <a:pt x="64632" y="32316"/>
                  </a:cubicBezTo>
                  <a:cubicBezTo>
                    <a:pt x="64632" y="14558"/>
                    <a:pt x="50075" y="0"/>
                    <a:pt x="32316" y="0"/>
                  </a:cubicBezTo>
                  <a:cubicBezTo>
                    <a:pt x="14558" y="0"/>
                    <a:pt x="0" y="14558"/>
                    <a:pt x="0" y="32316"/>
                  </a:cubicBezTo>
                  <a:cubicBezTo>
                    <a:pt x="0" y="50075"/>
                    <a:pt x="13525" y="64632"/>
                    <a:pt x="32316" y="64632"/>
                  </a:cubicBezTo>
                  <a:close/>
                  <a:moveTo>
                    <a:pt x="32316" y="12493"/>
                  </a:moveTo>
                  <a:cubicBezTo>
                    <a:pt x="42744" y="12493"/>
                    <a:pt x="52139" y="20856"/>
                    <a:pt x="52139" y="32316"/>
                  </a:cubicBezTo>
                  <a:cubicBezTo>
                    <a:pt x="52139" y="43776"/>
                    <a:pt x="43776" y="52139"/>
                    <a:pt x="32316" y="52139"/>
                  </a:cubicBezTo>
                  <a:cubicBezTo>
                    <a:pt x="20856" y="52139"/>
                    <a:pt x="12493" y="43776"/>
                    <a:pt x="12493" y="32316"/>
                  </a:cubicBezTo>
                  <a:cubicBezTo>
                    <a:pt x="12493" y="20856"/>
                    <a:pt x="20856" y="12493"/>
                    <a:pt x="32316" y="12493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97C58D4F-D4D6-FE69-A920-4897320B6D65}"/>
                </a:ext>
              </a:extLst>
            </p:cNvPr>
            <p:cNvSpPr/>
            <p:nvPr/>
          </p:nvSpPr>
          <p:spPr>
            <a:xfrm>
              <a:off x="3250015" y="3074461"/>
              <a:ext cx="116668" cy="116668"/>
            </a:xfrm>
            <a:custGeom>
              <a:avLst/>
              <a:gdLst>
                <a:gd name="connsiteX0" fmla="*/ 58334 w 116668"/>
                <a:gd name="connsiteY0" fmla="*/ 116668 h 116668"/>
                <a:gd name="connsiteX1" fmla="*/ 116668 w 116668"/>
                <a:gd name="connsiteY1" fmla="*/ 58334 h 116668"/>
                <a:gd name="connsiteX2" fmla="*/ 58334 w 116668"/>
                <a:gd name="connsiteY2" fmla="*/ 0 h 116668"/>
                <a:gd name="connsiteX3" fmla="*/ 0 w 116668"/>
                <a:gd name="connsiteY3" fmla="*/ 58334 h 116668"/>
                <a:gd name="connsiteX4" fmla="*/ 58334 w 116668"/>
                <a:gd name="connsiteY4" fmla="*/ 116668 h 11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68" h="116668">
                  <a:moveTo>
                    <a:pt x="58334" y="116668"/>
                  </a:moveTo>
                  <a:cubicBezTo>
                    <a:pt x="90650" y="116668"/>
                    <a:pt x="116668" y="90650"/>
                    <a:pt x="116668" y="58334"/>
                  </a:cubicBezTo>
                  <a:cubicBezTo>
                    <a:pt x="116668" y="26018"/>
                    <a:pt x="90650" y="0"/>
                    <a:pt x="58334" y="0"/>
                  </a:cubicBezTo>
                  <a:cubicBezTo>
                    <a:pt x="26018" y="0"/>
                    <a:pt x="0" y="26018"/>
                    <a:pt x="0" y="58334"/>
                  </a:cubicBezTo>
                  <a:cubicBezTo>
                    <a:pt x="0" y="90650"/>
                    <a:pt x="26018" y="116668"/>
                    <a:pt x="58334" y="11666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9B389706-525A-0188-FD1B-4DA709691C01}"/>
                </a:ext>
              </a:extLst>
            </p:cNvPr>
            <p:cNvSpPr/>
            <p:nvPr/>
          </p:nvSpPr>
          <p:spPr>
            <a:xfrm>
              <a:off x="3470859" y="3165008"/>
              <a:ext cx="39646" cy="39646"/>
            </a:xfrm>
            <a:custGeom>
              <a:avLst/>
              <a:gdLst>
                <a:gd name="connsiteX0" fmla="*/ 19823 w 39646"/>
                <a:gd name="connsiteY0" fmla="*/ 39647 h 39646"/>
                <a:gd name="connsiteX1" fmla="*/ 39647 w 39646"/>
                <a:gd name="connsiteY1" fmla="*/ 19823 h 39646"/>
                <a:gd name="connsiteX2" fmla="*/ 19823 w 39646"/>
                <a:gd name="connsiteY2" fmla="*/ 0 h 39646"/>
                <a:gd name="connsiteX3" fmla="*/ 0 w 39646"/>
                <a:gd name="connsiteY3" fmla="*/ 19823 h 39646"/>
                <a:gd name="connsiteX4" fmla="*/ 19823 w 39646"/>
                <a:gd name="connsiteY4" fmla="*/ 39647 h 3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46" h="39646">
                  <a:moveTo>
                    <a:pt x="19823" y="39647"/>
                  </a:moveTo>
                  <a:cubicBezTo>
                    <a:pt x="30251" y="39647"/>
                    <a:pt x="39647" y="31284"/>
                    <a:pt x="39647" y="19823"/>
                  </a:cubicBezTo>
                  <a:cubicBezTo>
                    <a:pt x="39647" y="8363"/>
                    <a:pt x="30251" y="0"/>
                    <a:pt x="19823" y="0"/>
                  </a:cubicBezTo>
                  <a:cubicBezTo>
                    <a:pt x="9395" y="0"/>
                    <a:pt x="0" y="9395"/>
                    <a:pt x="0" y="19823"/>
                  </a:cubicBezTo>
                  <a:cubicBezTo>
                    <a:pt x="103" y="30251"/>
                    <a:pt x="9395" y="39647"/>
                    <a:pt x="19823" y="39647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058423C8-EF0E-0162-909D-0B93C554802E}"/>
                </a:ext>
              </a:extLst>
            </p:cNvPr>
            <p:cNvSpPr/>
            <p:nvPr/>
          </p:nvSpPr>
          <p:spPr>
            <a:xfrm>
              <a:off x="3548913" y="3153341"/>
              <a:ext cx="143925" cy="454593"/>
            </a:xfrm>
            <a:custGeom>
              <a:avLst/>
              <a:gdLst>
                <a:gd name="connsiteX0" fmla="*/ 72066 w 143925"/>
                <a:gd name="connsiteY0" fmla="*/ 454593 h 454593"/>
                <a:gd name="connsiteX1" fmla="*/ 143925 w 143925"/>
                <a:gd name="connsiteY1" fmla="*/ 382734 h 454593"/>
                <a:gd name="connsiteX2" fmla="*/ 78261 w 143925"/>
                <a:gd name="connsiteY2" fmla="*/ 311907 h 454593"/>
                <a:gd name="connsiteX3" fmla="*/ 78261 w 143925"/>
                <a:gd name="connsiteY3" fmla="*/ 207731 h 454593"/>
                <a:gd name="connsiteX4" fmla="*/ 136595 w 143925"/>
                <a:gd name="connsiteY4" fmla="*/ 207731 h 454593"/>
                <a:gd name="connsiteX5" fmla="*/ 142893 w 143925"/>
                <a:gd name="connsiteY5" fmla="*/ 201434 h 454593"/>
                <a:gd name="connsiteX6" fmla="*/ 136595 w 143925"/>
                <a:gd name="connsiteY6" fmla="*/ 195136 h 454593"/>
                <a:gd name="connsiteX7" fmla="*/ 78261 w 143925"/>
                <a:gd name="connsiteY7" fmla="*/ 195136 h 454593"/>
                <a:gd name="connsiteX8" fmla="*/ 78261 w 143925"/>
                <a:gd name="connsiteY8" fmla="*/ 129471 h 454593"/>
                <a:gd name="connsiteX9" fmla="*/ 124102 w 143925"/>
                <a:gd name="connsiteY9" fmla="*/ 129471 h 454593"/>
                <a:gd name="connsiteX10" fmla="*/ 130400 w 143925"/>
                <a:gd name="connsiteY10" fmla="*/ 123173 h 454593"/>
                <a:gd name="connsiteX11" fmla="*/ 124102 w 143925"/>
                <a:gd name="connsiteY11" fmla="*/ 116875 h 454593"/>
                <a:gd name="connsiteX12" fmla="*/ 78261 w 143925"/>
                <a:gd name="connsiteY12" fmla="*/ 116875 h 454593"/>
                <a:gd name="connsiteX13" fmla="*/ 78261 w 143925"/>
                <a:gd name="connsiteY13" fmla="*/ 51210 h 454593"/>
                <a:gd name="connsiteX14" fmla="*/ 136595 w 143925"/>
                <a:gd name="connsiteY14" fmla="*/ 51210 h 454593"/>
                <a:gd name="connsiteX15" fmla="*/ 142893 w 143925"/>
                <a:gd name="connsiteY15" fmla="*/ 44912 h 454593"/>
                <a:gd name="connsiteX16" fmla="*/ 136595 w 143925"/>
                <a:gd name="connsiteY16" fmla="*/ 38614 h 454593"/>
                <a:gd name="connsiteX17" fmla="*/ 78261 w 143925"/>
                <a:gd name="connsiteY17" fmla="*/ 38614 h 454593"/>
                <a:gd name="connsiteX18" fmla="*/ 78261 w 143925"/>
                <a:gd name="connsiteY18" fmla="*/ 6298 h 454593"/>
                <a:gd name="connsiteX19" fmla="*/ 71963 w 143925"/>
                <a:gd name="connsiteY19" fmla="*/ 0 h 454593"/>
                <a:gd name="connsiteX20" fmla="*/ 65665 w 143925"/>
                <a:gd name="connsiteY20" fmla="*/ 6298 h 454593"/>
                <a:gd name="connsiteX21" fmla="*/ 65665 w 143925"/>
                <a:gd name="connsiteY21" fmla="*/ 312630 h 454593"/>
                <a:gd name="connsiteX22" fmla="*/ 0 w 143925"/>
                <a:gd name="connsiteY22" fmla="*/ 383457 h 454593"/>
                <a:gd name="connsiteX23" fmla="*/ 72066 w 143925"/>
                <a:gd name="connsiteY23" fmla="*/ 454593 h 45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3925" h="454593">
                  <a:moveTo>
                    <a:pt x="72066" y="454593"/>
                  </a:moveTo>
                  <a:cubicBezTo>
                    <a:pt x="111712" y="454593"/>
                    <a:pt x="143925" y="422277"/>
                    <a:pt x="143925" y="382734"/>
                  </a:cubicBezTo>
                  <a:cubicBezTo>
                    <a:pt x="143925" y="345256"/>
                    <a:pt x="114707" y="315005"/>
                    <a:pt x="78261" y="311907"/>
                  </a:cubicBezTo>
                  <a:lnTo>
                    <a:pt x="78261" y="207731"/>
                  </a:lnTo>
                  <a:lnTo>
                    <a:pt x="136595" y="207731"/>
                  </a:lnTo>
                  <a:cubicBezTo>
                    <a:pt x="139692" y="207731"/>
                    <a:pt x="142893" y="204634"/>
                    <a:pt x="142893" y="201434"/>
                  </a:cubicBezTo>
                  <a:cubicBezTo>
                    <a:pt x="142893" y="198336"/>
                    <a:pt x="139795" y="195136"/>
                    <a:pt x="136595" y="195136"/>
                  </a:cubicBezTo>
                  <a:lnTo>
                    <a:pt x="78261" y="195136"/>
                  </a:lnTo>
                  <a:lnTo>
                    <a:pt x="78261" y="129471"/>
                  </a:lnTo>
                  <a:lnTo>
                    <a:pt x="124102" y="129471"/>
                  </a:lnTo>
                  <a:cubicBezTo>
                    <a:pt x="127199" y="129471"/>
                    <a:pt x="130400" y="126374"/>
                    <a:pt x="130400" y="123173"/>
                  </a:cubicBezTo>
                  <a:cubicBezTo>
                    <a:pt x="130400" y="120075"/>
                    <a:pt x="127303" y="116875"/>
                    <a:pt x="124102" y="116875"/>
                  </a:cubicBezTo>
                  <a:lnTo>
                    <a:pt x="78261" y="116875"/>
                  </a:lnTo>
                  <a:lnTo>
                    <a:pt x="78261" y="51210"/>
                  </a:lnTo>
                  <a:lnTo>
                    <a:pt x="136595" y="51210"/>
                  </a:lnTo>
                  <a:cubicBezTo>
                    <a:pt x="139692" y="51210"/>
                    <a:pt x="142893" y="48113"/>
                    <a:pt x="142893" y="44912"/>
                  </a:cubicBezTo>
                  <a:cubicBezTo>
                    <a:pt x="142893" y="41815"/>
                    <a:pt x="139795" y="38614"/>
                    <a:pt x="136595" y="38614"/>
                  </a:cubicBezTo>
                  <a:lnTo>
                    <a:pt x="78261" y="38614"/>
                  </a:lnTo>
                  <a:lnTo>
                    <a:pt x="78261" y="6298"/>
                  </a:lnTo>
                  <a:cubicBezTo>
                    <a:pt x="78261" y="3201"/>
                    <a:pt x="75163" y="0"/>
                    <a:pt x="71963" y="0"/>
                  </a:cubicBezTo>
                  <a:cubicBezTo>
                    <a:pt x="68865" y="0"/>
                    <a:pt x="65665" y="3097"/>
                    <a:pt x="65665" y="6298"/>
                  </a:cubicBezTo>
                  <a:lnTo>
                    <a:pt x="65665" y="312630"/>
                  </a:lnTo>
                  <a:cubicBezTo>
                    <a:pt x="29219" y="315727"/>
                    <a:pt x="0" y="347011"/>
                    <a:pt x="0" y="383457"/>
                  </a:cubicBezTo>
                  <a:cubicBezTo>
                    <a:pt x="207" y="422277"/>
                    <a:pt x="32419" y="454593"/>
                    <a:pt x="72066" y="454593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2255F24A-F47D-3D18-ECD7-F57AF592A969}"/>
                </a:ext>
              </a:extLst>
            </p:cNvPr>
            <p:cNvSpPr/>
            <p:nvPr/>
          </p:nvSpPr>
          <p:spPr>
            <a:xfrm>
              <a:off x="3159675" y="3204654"/>
              <a:ext cx="611837" cy="469047"/>
            </a:xfrm>
            <a:custGeom>
              <a:avLst/>
              <a:gdLst>
                <a:gd name="connsiteX0" fmla="*/ 605127 w 611837"/>
                <a:gd name="connsiteY0" fmla="*/ 455419 h 469047"/>
                <a:gd name="connsiteX1" fmla="*/ 233130 w 611837"/>
                <a:gd name="connsiteY1" fmla="*/ 455419 h 469047"/>
                <a:gd name="connsiteX2" fmla="*/ 233130 w 611837"/>
                <a:gd name="connsiteY2" fmla="*/ 332453 h 469047"/>
                <a:gd name="connsiteX3" fmla="*/ 233130 w 611837"/>
                <a:gd name="connsiteY3" fmla="*/ 332453 h 469047"/>
                <a:gd name="connsiteX4" fmla="*/ 233130 w 611837"/>
                <a:gd name="connsiteY4" fmla="*/ 332453 h 469047"/>
                <a:gd name="connsiteX5" fmla="*/ 233130 w 611837"/>
                <a:gd name="connsiteY5" fmla="*/ 202156 h 469047"/>
                <a:gd name="connsiteX6" fmla="*/ 239428 w 611837"/>
                <a:gd name="connsiteY6" fmla="*/ 195858 h 469047"/>
                <a:gd name="connsiteX7" fmla="*/ 245726 w 611837"/>
                <a:gd name="connsiteY7" fmla="*/ 202156 h 469047"/>
                <a:gd name="connsiteX8" fmla="*/ 245726 w 611837"/>
                <a:gd name="connsiteY8" fmla="*/ 326155 h 469047"/>
                <a:gd name="connsiteX9" fmla="*/ 285373 w 611837"/>
                <a:gd name="connsiteY9" fmla="*/ 326155 h 469047"/>
                <a:gd name="connsiteX10" fmla="*/ 285373 w 611837"/>
                <a:gd name="connsiteY10" fmla="*/ 136492 h 469047"/>
                <a:gd name="connsiteX11" fmla="*/ 148881 w 611837"/>
                <a:gd name="connsiteY11" fmla="*/ 0 h 469047"/>
                <a:gd name="connsiteX12" fmla="*/ 12390 w 611837"/>
                <a:gd name="connsiteY12" fmla="*/ 136492 h 469047"/>
                <a:gd name="connsiteX13" fmla="*/ 12390 w 611837"/>
                <a:gd name="connsiteY13" fmla="*/ 325123 h 469047"/>
                <a:gd name="connsiteX14" fmla="*/ 52036 w 611837"/>
                <a:gd name="connsiteY14" fmla="*/ 325123 h 469047"/>
                <a:gd name="connsiteX15" fmla="*/ 52036 w 611837"/>
                <a:gd name="connsiteY15" fmla="*/ 202156 h 469047"/>
                <a:gd name="connsiteX16" fmla="*/ 58334 w 611837"/>
                <a:gd name="connsiteY16" fmla="*/ 195858 h 469047"/>
                <a:gd name="connsiteX17" fmla="*/ 64632 w 611837"/>
                <a:gd name="connsiteY17" fmla="*/ 202156 h 469047"/>
                <a:gd name="connsiteX18" fmla="*/ 64632 w 611837"/>
                <a:gd name="connsiteY18" fmla="*/ 456452 h 469047"/>
                <a:gd name="connsiteX19" fmla="*/ 6298 w 611837"/>
                <a:gd name="connsiteY19" fmla="*/ 456452 h 469047"/>
                <a:gd name="connsiteX20" fmla="*/ 0 w 611837"/>
                <a:gd name="connsiteY20" fmla="*/ 462750 h 469047"/>
                <a:gd name="connsiteX21" fmla="*/ 6298 w 611837"/>
                <a:gd name="connsiteY21" fmla="*/ 469048 h 469047"/>
                <a:gd name="connsiteX22" fmla="*/ 605539 w 611837"/>
                <a:gd name="connsiteY22" fmla="*/ 469048 h 469047"/>
                <a:gd name="connsiteX23" fmla="*/ 611838 w 611837"/>
                <a:gd name="connsiteY23" fmla="*/ 462750 h 469047"/>
                <a:gd name="connsiteX24" fmla="*/ 605127 w 611837"/>
                <a:gd name="connsiteY24" fmla="*/ 455419 h 469047"/>
                <a:gd name="connsiteX25" fmla="*/ 154973 w 611837"/>
                <a:gd name="connsiteY25" fmla="*/ 455419 h 469047"/>
                <a:gd name="connsiteX26" fmla="*/ 141447 w 611837"/>
                <a:gd name="connsiteY26" fmla="*/ 455419 h 469047"/>
                <a:gd name="connsiteX27" fmla="*/ 141447 w 611837"/>
                <a:gd name="connsiteY27" fmla="*/ 280314 h 469047"/>
                <a:gd name="connsiteX28" fmla="*/ 147745 w 611837"/>
                <a:gd name="connsiteY28" fmla="*/ 274016 h 469047"/>
                <a:gd name="connsiteX29" fmla="*/ 154043 w 611837"/>
                <a:gd name="connsiteY29" fmla="*/ 280314 h 469047"/>
                <a:gd name="connsiteX30" fmla="*/ 154043 w 611837"/>
                <a:gd name="connsiteY30" fmla="*/ 455419 h 469047"/>
                <a:gd name="connsiteX31" fmla="*/ 154973 w 611837"/>
                <a:gd name="connsiteY31" fmla="*/ 455419 h 469047"/>
                <a:gd name="connsiteX32" fmla="*/ 162200 w 611837"/>
                <a:gd name="connsiteY32" fmla="*/ 228278 h 469047"/>
                <a:gd name="connsiteX33" fmla="*/ 136182 w 611837"/>
                <a:gd name="connsiteY33" fmla="*/ 228278 h 469047"/>
                <a:gd name="connsiteX34" fmla="*/ 136182 w 611837"/>
                <a:gd name="connsiteY34" fmla="*/ 202259 h 469047"/>
                <a:gd name="connsiteX35" fmla="*/ 162200 w 611837"/>
                <a:gd name="connsiteY35" fmla="*/ 202259 h 469047"/>
                <a:gd name="connsiteX36" fmla="*/ 162200 w 611837"/>
                <a:gd name="connsiteY36" fmla="*/ 228278 h 469047"/>
                <a:gd name="connsiteX37" fmla="*/ 162200 w 611837"/>
                <a:gd name="connsiteY37" fmla="*/ 176138 h 469047"/>
                <a:gd name="connsiteX38" fmla="*/ 136182 w 611837"/>
                <a:gd name="connsiteY38" fmla="*/ 176138 h 469047"/>
                <a:gd name="connsiteX39" fmla="*/ 136182 w 611837"/>
                <a:gd name="connsiteY39" fmla="*/ 150120 h 469047"/>
                <a:gd name="connsiteX40" fmla="*/ 162200 w 611837"/>
                <a:gd name="connsiteY40" fmla="*/ 150120 h 469047"/>
                <a:gd name="connsiteX41" fmla="*/ 162200 w 611837"/>
                <a:gd name="connsiteY41" fmla="*/ 176138 h 469047"/>
                <a:gd name="connsiteX42" fmla="*/ 162200 w 611837"/>
                <a:gd name="connsiteY42" fmla="*/ 123999 h 469047"/>
                <a:gd name="connsiteX43" fmla="*/ 136182 w 611837"/>
                <a:gd name="connsiteY43" fmla="*/ 123999 h 469047"/>
                <a:gd name="connsiteX44" fmla="*/ 136182 w 611837"/>
                <a:gd name="connsiteY44" fmla="*/ 97981 h 469047"/>
                <a:gd name="connsiteX45" fmla="*/ 162200 w 611837"/>
                <a:gd name="connsiteY45" fmla="*/ 97981 h 469047"/>
                <a:gd name="connsiteX46" fmla="*/ 162200 w 611837"/>
                <a:gd name="connsiteY46" fmla="*/ 123999 h 46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11837" h="469047">
                  <a:moveTo>
                    <a:pt x="605127" y="455419"/>
                  </a:moveTo>
                  <a:lnTo>
                    <a:pt x="233130" y="455419"/>
                  </a:lnTo>
                  <a:lnTo>
                    <a:pt x="233130" y="332453"/>
                  </a:lnTo>
                  <a:lnTo>
                    <a:pt x="233130" y="332453"/>
                  </a:lnTo>
                  <a:lnTo>
                    <a:pt x="233130" y="332453"/>
                  </a:lnTo>
                  <a:lnTo>
                    <a:pt x="233130" y="202156"/>
                  </a:lnTo>
                  <a:cubicBezTo>
                    <a:pt x="233130" y="199059"/>
                    <a:pt x="236227" y="195858"/>
                    <a:pt x="239428" y="195858"/>
                  </a:cubicBezTo>
                  <a:cubicBezTo>
                    <a:pt x="242525" y="195858"/>
                    <a:pt x="245726" y="198956"/>
                    <a:pt x="245726" y="202156"/>
                  </a:cubicBezTo>
                  <a:lnTo>
                    <a:pt x="245726" y="326155"/>
                  </a:lnTo>
                  <a:lnTo>
                    <a:pt x="285373" y="326155"/>
                  </a:lnTo>
                  <a:lnTo>
                    <a:pt x="285373" y="136492"/>
                  </a:lnTo>
                  <a:cubicBezTo>
                    <a:pt x="285373" y="61432"/>
                    <a:pt x="223838" y="0"/>
                    <a:pt x="148881" y="0"/>
                  </a:cubicBezTo>
                  <a:cubicBezTo>
                    <a:pt x="73924" y="0"/>
                    <a:pt x="12390" y="61535"/>
                    <a:pt x="12390" y="136492"/>
                  </a:cubicBezTo>
                  <a:lnTo>
                    <a:pt x="12390" y="325123"/>
                  </a:lnTo>
                  <a:lnTo>
                    <a:pt x="52036" y="325123"/>
                  </a:lnTo>
                  <a:lnTo>
                    <a:pt x="52036" y="202156"/>
                  </a:lnTo>
                  <a:cubicBezTo>
                    <a:pt x="52036" y="199059"/>
                    <a:pt x="55133" y="195858"/>
                    <a:pt x="58334" y="195858"/>
                  </a:cubicBezTo>
                  <a:cubicBezTo>
                    <a:pt x="61432" y="195858"/>
                    <a:pt x="64632" y="198956"/>
                    <a:pt x="64632" y="202156"/>
                  </a:cubicBezTo>
                  <a:lnTo>
                    <a:pt x="64632" y="456452"/>
                  </a:lnTo>
                  <a:lnTo>
                    <a:pt x="6298" y="456452"/>
                  </a:lnTo>
                  <a:cubicBezTo>
                    <a:pt x="3201" y="456452"/>
                    <a:pt x="0" y="459549"/>
                    <a:pt x="0" y="462750"/>
                  </a:cubicBezTo>
                  <a:cubicBezTo>
                    <a:pt x="0" y="465847"/>
                    <a:pt x="3097" y="469048"/>
                    <a:pt x="6298" y="469048"/>
                  </a:cubicBezTo>
                  <a:lnTo>
                    <a:pt x="605539" y="469048"/>
                  </a:lnTo>
                  <a:cubicBezTo>
                    <a:pt x="608637" y="469048"/>
                    <a:pt x="611838" y="465951"/>
                    <a:pt x="611838" y="462750"/>
                  </a:cubicBezTo>
                  <a:cubicBezTo>
                    <a:pt x="611425" y="459549"/>
                    <a:pt x="608224" y="455419"/>
                    <a:pt x="605127" y="455419"/>
                  </a:cubicBezTo>
                  <a:close/>
                  <a:moveTo>
                    <a:pt x="154973" y="455419"/>
                  </a:moveTo>
                  <a:lnTo>
                    <a:pt x="141447" y="455419"/>
                  </a:lnTo>
                  <a:lnTo>
                    <a:pt x="141447" y="280314"/>
                  </a:lnTo>
                  <a:cubicBezTo>
                    <a:pt x="141447" y="277216"/>
                    <a:pt x="144545" y="274016"/>
                    <a:pt x="147745" y="274016"/>
                  </a:cubicBezTo>
                  <a:cubicBezTo>
                    <a:pt x="150843" y="274016"/>
                    <a:pt x="154043" y="277113"/>
                    <a:pt x="154043" y="280314"/>
                  </a:cubicBezTo>
                  <a:lnTo>
                    <a:pt x="154043" y="455419"/>
                  </a:lnTo>
                  <a:lnTo>
                    <a:pt x="154973" y="455419"/>
                  </a:lnTo>
                  <a:close/>
                  <a:moveTo>
                    <a:pt x="162200" y="228278"/>
                  </a:moveTo>
                  <a:lnTo>
                    <a:pt x="136182" y="228278"/>
                  </a:lnTo>
                  <a:lnTo>
                    <a:pt x="136182" y="202259"/>
                  </a:lnTo>
                  <a:lnTo>
                    <a:pt x="162200" y="202259"/>
                  </a:lnTo>
                  <a:lnTo>
                    <a:pt x="162200" y="228278"/>
                  </a:lnTo>
                  <a:close/>
                  <a:moveTo>
                    <a:pt x="162200" y="176138"/>
                  </a:moveTo>
                  <a:lnTo>
                    <a:pt x="136182" y="176138"/>
                  </a:lnTo>
                  <a:lnTo>
                    <a:pt x="136182" y="150120"/>
                  </a:lnTo>
                  <a:lnTo>
                    <a:pt x="162200" y="150120"/>
                  </a:lnTo>
                  <a:lnTo>
                    <a:pt x="162200" y="176138"/>
                  </a:lnTo>
                  <a:close/>
                  <a:moveTo>
                    <a:pt x="162200" y="123999"/>
                  </a:moveTo>
                  <a:lnTo>
                    <a:pt x="136182" y="123999"/>
                  </a:lnTo>
                  <a:lnTo>
                    <a:pt x="136182" y="97981"/>
                  </a:lnTo>
                  <a:lnTo>
                    <a:pt x="162200" y="97981"/>
                  </a:lnTo>
                  <a:lnTo>
                    <a:pt x="162200" y="123999"/>
                  </a:ln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5" name="Graphic 3">
            <a:extLst>
              <a:ext uri="{FF2B5EF4-FFF2-40B4-BE49-F238E27FC236}">
                <a16:creationId xmlns:a16="http://schemas.microsoft.com/office/drawing/2014/main" id="{CAE2CFCF-A40F-84DB-EBA2-CAFA2A5B70A2}"/>
              </a:ext>
            </a:extLst>
          </p:cNvPr>
          <p:cNvGrpSpPr/>
          <p:nvPr/>
        </p:nvGrpSpPr>
        <p:grpSpPr>
          <a:xfrm>
            <a:off x="1538441" y="3003205"/>
            <a:ext cx="667222" cy="665984"/>
            <a:chOff x="1846175" y="3061968"/>
            <a:chExt cx="611837" cy="610701"/>
          </a:xfrm>
          <a:solidFill>
            <a:srgbClr val="000000"/>
          </a:solidFill>
        </p:grpSpPr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F5E44F9A-3077-CD04-7C50-2935AD3FC724}"/>
                </a:ext>
              </a:extLst>
            </p:cNvPr>
            <p:cNvSpPr/>
            <p:nvPr/>
          </p:nvSpPr>
          <p:spPr>
            <a:xfrm>
              <a:off x="1846175" y="3503759"/>
              <a:ext cx="611837" cy="168910"/>
            </a:xfrm>
            <a:custGeom>
              <a:avLst/>
              <a:gdLst>
                <a:gd name="connsiteX0" fmla="*/ 605540 w 611837"/>
                <a:gd name="connsiteY0" fmla="*/ 78158 h 168910"/>
                <a:gd name="connsiteX1" fmla="*/ 429401 w 611837"/>
                <a:gd name="connsiteY1" fmla="*/ 78158 h 168910"/>
                <a:gd name="connsiteX2" fmla="*/ 429401 w 611837"/>
                <a:gd name="connsiteY2" fmla="*/ 6298 h 168910"/>
                <a:gd name="connsiteX3" fmla="*/ 423103 w 611837"/>
                <a:gd name="connsiteY3" fmla="*/ 0 h 168910"/>
                <a:gd name="connsiteX4" fmla="*/ 188734 w 611837"/>
                <a:gd name="connsiteY4" fmla="*/ 0 h 168910"/>
                <a:gd name="connsiteX5" fmla="*/ 182436 w 611837"/>
                <a:gd name="connsiteY5" fmla="*/ 6298 h 168910"/>
                <a:gd name="connsiteX6" fmla="*/ 182436 w 611837"/>
                <a:gd name="connsiteY6" fmla="*/ 78158 h 168910"/>
                <a:gd name="connsiteX7" fmla="*/ 6298 w 611837"/>
                <a:gd name="connsiteY7" fmla="*/ 78158 h 168910"/>
                <a:gd name="connsiteX8" fmla="*/ 0 w 611837"/>
                <a:gd name="connsiteY8" fmla="*/ 84455 h 168910"/>
                <a:gd name="connsiteX9" fmla="*/ 0 w 611837"/>
                <a:gd name="connsiteY9" fmla="*/ 162613 h 168910"/>
                <a:gd name="connsiteX10" fmla="*/ 6298 w 611837"/>
                <a:gd name="connsiteY10" fmla="*/ 168911 h 168910"/>
                <a:gd name="connsiteX11" fmla="*/ 605540 w 611837"/>
                <a:gd name="connsiteY11" fmla="*/ 168911 h 168910"/>
                <a:gd name="connsiteX12" fmla="*/ 611838 w 611837"/>
                <a:gd name="connsiteY12" fmla="*/ 162613 h 168910"/>
                <a:gd name="connsiteX13" fmla="*/ 611838 w 611837"/>
                <a:gd name="connsiteY13" fmla="*/ 84455 h 168910"/>
                <a:gd name="connsiteX14" fmla="*/ 605540 w 611837"/>
                <a:gd name="connsiteY14" fmla="*/ 78158 h 16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11837" h="168910">
                  <a:moveTo>
                    <a:pt x="605540" y="78158"/>
                  </a:moveTo>
                  <a:lnTo>
                    <a:pt x="429401" y="78158"/>
                  </a:lnTo>
                  <a:lnTo>
                    <a:pt x="429401" y="6298"/>
                  </a:lnTo>
                  <a:cubicBezTo>
                    <a:pt x="429401" y="3201"/>
                    <a:pt x="426304" y="0"/>
                    <a:pt x="423103" y="0"/>
                  </a:cubicBezTo>
                  <a:lnTo>
                    <a:pt x="188734" y="0"/>
                  </a:lnTo>
                  <a:cubicBezTo>
                    <a:pt x="185637" y="0"/>
                    <a:pt x="182436" y="3097"/>
                    <a:pt x="182436" y="6298"/>
                  </a:cubicBezTo>
                  <a:lnTo>
                    <a:pt x="182436" y="78158"/>
                  </a:lnTo>
                  <a:lnTo>
                    <a:pt x="6298" y="78158"/>
                  </a:lnTo>
                  <a:cubicBezTo>
                    <a:pt x="3201" y="78158"/>
                    <a:pt x="0" y="81255"/>
                    <a:pt x="0" y="84455"/>
                  </a:cubicBezTo>
                  <a:lnTo>
                    <a:pt x="0" y="162613"/>
                  </a:lnTo>
                  <a:cubicBezTo>
                    <a:pt x="0" y="165710"/>
                    <a:pt x="3097" y="168911"/>
                    <a:pt x="6298" y="168911"/>
                  </a:cubicBezTo>
                  <a:lnTo>
                    <a:pt x="605540" y="168911"/>
                  </a:lnTo>
                  <a:cubicBezTo>
                    <a:pt x="608637" y="168911"/>
                    <a:pt x="611838" y="165814"/>
                    <a:pt x="611838" y="162613"/>
                  </a:cubicBezTo>
                  <a:lnTo>
                    <a:pt x="611838" y="84455"/>
                  </a:lnTo>
                  <a:cubicBezTo>
                    <a:pt x="611838" y="81255"/>
                    <a:pt x="608637" y="78158"/>
                    <a:pt x="605540" y="7815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18CC7237-546E-1A8D-ABFF-D68A91253052}"/>
                </a:ext>
              </a:extLst>
            </p:cNvPr>
            <p:cNvSpPr/>
            <p:nvPr/>
          </p:nvSpPr>
          <p:spPr>
            <a:xfrm>
              <a:off x="2040839" y="3061968"/>
              <a:ext cx="222096" cy="389754"/>
            </a:xfrm>
            <a:custGeom>
              <a:avLst/>
              <a:gdLst>
                <a:gd name="connsiteX0" fmla="*/ 6563 w 222096"/>
                <a:gd name="connsiteY0" fmla="*/ 142686 h 389754"/>
                <a:gd name="connsiteX1" fmla="*/ 38879 w 222096"/>
                <a:gd name="connsiteY1" fmla="*/ 142686 h 389754"/>
                <a:gd name="connsiteX2" fmla="*/ 38879 w 222096"/>
                <a:gd name="connsiteY2" fmla="*/ 383457 h 389754"/>
                <a:gd name="connsiteX3" fmla="*/ 45177 w 222096"/>
                <a:gd name="connsiteY3" fmla="*/ 389755 h 389754"/>
                <a:gd name="connsiteX4" fmla="*/ 51475 w 222096"/>
                <a:gd name="connsiteY4" fmla="*/ 383457 h 389754"/>
                <a:gd name="connsiteX5" fmla="*/ 51475 w 222096"/>
                <a:gd name="connsiteY5" fmla="*/ 136491 h 389754"/>
                <a:gd name="connsiteX6" fmla="*/ 45177 w 222096"/>
                <a:gd name="connsiteY6" fmla="*/ 130194 h 389754"/>
                <a:gd name="connsiteX7" fmla="*/ 20192 w 222096"/>
                <a:gd name="connsiteY7" fmla="*/ 130194 h 389754"/>
                <a:gd name="connsiteX8" fmla="*/ 110842 w 222096"/>
                <a:gd name="connsiteY8" fmla="*/ 16623 h 389754"/>
                <a:gd name="connsiteX9" fmla="*/ 201492 w 222096"/>
                <a:gd name="connsiteY9" fmla="*/ 130194 h 389754"/>
                <a:gd name="connsiteX10" fmla="*/ 176507 w 222096"/>
                <a:gd name="connsiteY10" fmla="*/ 130194 h 389754"/>
                <a:gd name="connsiteX11" fmla="*/ 170209 w 222096"/>
                <a:gd name="connsiteY11" fmla="*/ 136491 h 389754"/>
                <a:gd name="connsiteX12" fmla="*/ 170209 w 222096"/>
                <a:gd name="connsiteY12" fmla="*/ 331421 h 389754"/>
                <a:gd name="connsiteX13" fmla="*/ 176507 w 222096"/>
                <a:gd name="connsiteY13" fmla="*/ 337719 h 389754"/>
                <a:gd name="connsiteX14" fmla="*/ 182805 w 222096"/>
                <a:gd name="connsiteY14" fmla="*/ 331421 h 389754"/>
                <a:gd name="connsiteX15" fmla="*/ 182805 w 222096"/>
                <a:gd name="connsiteY15" fmla="*/ 142789 h 389754"/>
                <a:gd name="connsiteX16" fmla="*/ 215121 w 222096"/>
                <a:gd name="connsiteY16" fmla="*/ 142789 h 389754"/>
                <a:gd name="connsiteX17" fmla="*/ 221419 w 222096"/>
                <a:gd name="connsiteY17" fmla="*/ 138660 h 389754"/>
                <a:gd name="connsiteX18" fmla="*/ 220386 w 222096"/>
                <a:gd name="connsiteY18" fmla="*/ 131329 h 389754"/>
                <a:gd name="connsiteX19" fmla="*/ 116211 w 222096"/>
                <a:gd name="connsiteY19" fmla="*/ 2065 h 389754"/>
                <a:gd name="connsiteX20" fmla="*/ 111048 w 222096"/>
                <a:gd name="connsiteY20" fmla="*/ 0 h 389754"/>
                <a:gd name="connsiteX21" fmla="*/ 105886 w 222096"/>
                <a:gd name="connsiteY21" fmla="*/ 2065 h 389754"/>
                <a:gd name="connsiteX22" fmla="*/ 1711 w 222096"/>
                <a:gd name="connsiteY22" fmla="*/ 132362 h 389754"/>
                <a:gd name="connsiteX23" fmla="*/ 678 w 222096"/>
                <a:gd name="connsiteY23" fmla="*/ 139692 h 389754"/>
                <a:gd name="connsiteX24" fmla="*/ 6563 w 222096"/>
                <a:gd name="connsiteY24" fmla="*/ 142686 h 389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22096" h="389754">
                  <a:moveTo>
                    <a:pt x="6563" y="142686"/>
                  </a:moveTo>
                  <a:lnTo>
                    <a:pt x="38879" y="142686"/>
                  </a:lnTo>
                  <a:lnTo>
                    <a:pt x="38879" y="383457"/>
                  </a:lnTo>
                  <a:cubicBezTo>
                    <a:pt x="38879" y="386554"/>
                    <a:pt x="41977" y="389755"/>
                    <a:pt x="45177" y="389755"/>
                  </a:cubicBezTo>
                  <a:cubicBezTo>
                    <a:pt x="48275" y="389755"/>
                    <a:pt x="51475" y="386657"/>
                    <a:pt x="51475" y="383457"/>
                  </a:cubicBezTo>
                  <a:lnTo>
                    <a:pt x="51475" y="136491"/>
                  </a:lnTo>
                  <a:cubicBezTo>
                    <a:pt x="51475" y="133394"/>
                    <a:pt x="48378" y="130194"/>
                    <a:pt x="45177" y="130194"/>
                  </a:cubicBezTo>
                  <a:lnTo>
                    <a:pt x="20192" y="130194"/>
                  </a:lnTo>
                  <a:lnTo>
                    <a:pt x="110842" y="16623"/>
                  </a:lnTo>
                  <a:lnTo>
                    <a:pt x="201492" y="130194"/>
                  </a:lnTo>
                  <a:lnTo>
                    <a:pt x="176507" y="130194"/>
                  </a:lnTo>
                  <a:cubicBezTo>
                    <a:pt x="173409" y="130194"/>
                    <a:pt x="170209" y="133291"/>
                    <a:pt x="170209" y="136491"/>
                  </a:cubicBezTo>
                  <a:lnTo>
                    <a:pt x="170209" y="331421"/>
                  </a:lnTo>
                  <a:cubicBezTo>
                    <a:pt x="170209" y="334518"/>
                    <a:pt x="173306" y="337719"/>
                    <a:pt x="176507" y="337719"/>
                  </a:cubicBezTo>
                  <a:cubicBezTo>
                    <a:pt x="179604" y="337719"/>
                    <a:pt x="182805" y="334621"/>
                    <a:pt x="182805" y="331421"/>
                  </a:cubicBezTo>
                  <a:lnTo>
                    <a:pt x="182805" y="142789"/>
                  </a:lnTo>
                  <a:lnTo>
                    <a:pt x="215121" y="142789"/>
                  </a:lnTo>
                  <a:cubicBezTo>
                    <a:pt x="217186" y="142789"/>
                    <a:pt x="220283" y="141757"/>
                    <a:pt x="221419" y="138660"/>
                  </a:cubicBezTo>
                  <a:cubicBezTo>
                    <a:pt x="222451" y="136595"/>
                    <a:pt x="222451" y="133497"/>
                    <a:pt x="220386" y="131329"/>
                  </a:cubicBezTo>
                  <a:lnTo>
                    <a:pt x="116211" y="2065"/>
                  </a:lnTo>
                  <a:cubicBezTo>
                    <a:pt x="115178" y="1032"/>
                    <a:pt x="113113" y="0"/>
                    <a:pt x="111048" y="0"/>
                  </a:cubicBezTo>
                  <a:cubicBezTo>
                    <a:pt x="108984" y="0"/>
                    <a:pt x="106919" y="1032"/>
                    <a:pt x="105886" y="2065"/>
                  </a:cubicBezTo>
                  <a:lnTo>
                    <a:pt x="1711" y="132362"/>
                  </a:lnTo>
                  <a:cubicBezTo>
                    <a:pt x="-354" y="134427"/>
                    <a:pt x="-354" y="136491"/>
                    <a:pt x="678" y="139692"/>
                  </a:cubicBezTo>
                  <a:cubicBezTo>
                    <a:pt x="1298" y="140621"/>
                    <a:pt x="4498" y="142686"/>
                    <a:pt x="6563" y="142686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971C5A4F-00EF-5041-57E3-C1DE0D751669}"/>
                </a:ext>
              </a:extLst>
            </p:cNvPr>
            <p:cNvSpPr/>
            <p:nvPr/>
          </p:nvSpPr>
          <p:spPr>
            <a:xfrm>
              <a:off x="1859133" y="3152618"/>
              <a:ext cx="168188" cy="389754"/>
            </a:xfrm>
            <a:custGeom>
              <a:avLst/>
              <a:gdLst>
                <a:gd name="connsiteX0" fmla="*/ 5937 w 168188"/>
                <a:gd name="connsiteY0" fmla="*/ 142686 h 389754"/>
                <a:gd name="connsiteX1" fmla="*/ 28857 w 168188"/>
                <a:gd name="connsiteY1" fmla="*/ 142686 h 389754"/>
                <a:gd name="connsiteX2" fmla="*/ 28857 w 168188"/>
                <a:gd name="connsiteY2" fmla="*/ 383457 h 389754"/>
                <a:gd name="connsiteX3" fmla="*/ 35155 w 168188"/>
                <a:gd name="connsiteY3" fmla="*/ 389755 h 389754"/>
                <a:gd name="connsiteX4" fmla="*/ 41453 w 168188"/>
                <a:gd name="connsiteY4" fmla="*/ 383457 h 389754"/>
                <a:gd name="connsiteX5" fmla="*/ 41453 w 168188"/>
                <a:gd name="connsiteY5" fmla="*/ 136492 h 389754"/>
                <a:gd name="connsiteX6" fmla="*/ 35155 w 168188"/>
                <a:gd name="connsiteY6" fmla="*/ 130194 h 389754"/>
                <a:gd name="connsiteX7" fmla="*/ 17397 w 168188"/>
                <a:gd name="connsiteY7" fmla="*/ 130194 h 389754"/>
                <a:gd name="connsiteX8" fmla="*/ 84094 w 168188"/>
                <a:gd name="connsiteY8" fmla="*/ 18688 h 389754"/>
                <a:gd name="connsiteX9" fmla="*/ 150791 w 168188"/>
                <a:gd name="connsiteY9" fmla="*/ 130194 h 389754"/>
                <a:gd name="connsiteX10" fmla="*/ 133033 w 168188"/>
                <a:gd name="connsiteY10" fmla="*/ 130194 h 389754"/>
                <a:gd name="connsiteX11" fmla="*/ 126735 w 168188"/>
                <a:gd name="connsiteY11" fmla="*/ 136492 h 389754"/>
                <a:gd name="connsiteX12" fmla="*/ 126735 w 168188"/>
                <a:gd name="connsiteY12" fmla="*/ 332453 h 389754"/>
                <a:gd name="connsiteX13" fmla="*/ 133033 w 168188"/>
                <a:gd name="connsiteY13" fmla="*/ 338751 h 389754"/>
                <a:gd name="connsiteX14" fmla="*/ 139331 w 168188"/>
                <a:gd name="connsiteY14" fmla="*/ 332453 h 389754"/>
                <a:gd name="connsiteX15" fmla="*/ 139331 w 168188"/>
                <a:gd name="connsiteY15" fmla="*/ 142790 h 389754"/>
                <a:gd name="connsiteX16" fmla="*/ 162252 w 168188"/>
                <a:gd name="connsiteY16" fmla="*/ 142790 h 389754"/>
                <a:gd name="connsiteX17" fmla="*/ 167414 w 168188"/>
                <a:gd name="connsiteY17" fmla="*/ 139692 h 389754"/>
                <a:gd name="connsiteX18" fmla="*/ 167414 w 168188"/>
                <a:gd name="connsiteY18" fmla="*/ 133394 h 389754"/>
                <a:gd name="connsiteX19" fmla="*/ 89256 w 168188"/>
                <a:gd name="connsiteY19" fmla="*/ 3097 h 389754"/>
                <a:gd name="connsiteX20" fmla="*/ 84094 w 168188"/>
                <a:gd name="connsiteY20" fmla="*/ 0 h 389754"/>
                <a:gd name="connsiteX21" fmla="*/ 78932 w 168188"/>
                <a:gd name="connsiteY21" fmla="*/ 3097 h 389754"/>
                <a:gd name="connsiteX22" fmla="*/ 774 w 168188"/>
                <a:gd name="connsiteY22" fmla="*/ 133394 h 389754"/>
                <a:gd name="connsiteX23" fmla="*/ 774 w 168188"/>
                <a:gd name="connsiteY23" fmla="*/ 139692 h 389754"/>
                <a:gd name="connsiteX24" fmla="*/ 5937 w 168188"/>
                <a:gd name="connsiteY24" fmla="*/ 142686 h 389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8188" h="389754">
                  <a:moveTo>
                    <a:pt x="5937" y="142686"/>
                  </a:moveTo>
                  <a:lnTo>
                    <a:pt x="28857" y="142686"/>
                  </a:lnTo>
                  <a:lnTo>
                    <a:pt x="28857" y="383457"/>
                  </a:lnTo>
                  <a:cubicBezTo>
                    <a:pt x="28857" y="386554"/>
                    <a:pt x="31955" y="389755"/>
                    <a:pt x="35155" y="389755"/>
                  </a:cubicBezTo>
                  <a:cubicBezTo>
                    <a:pt x="38253" y="389755"/>
                    <a:pt x="41453" y="386657"/>
                    <a:pt x="41453" y="383457"/>
                  </a:cubicBezTo>
                  <a:lnTo>
                    <a:pt x="41453" y="136492"/>
                  </a:lnTo>
                  <a:cubicBezTo>
                    <a:pt x="41453" y="133394"/>
                    <a:pt x="38356" y="130194"/>
                    <a:pt x="35155" y="130194"/>
                  </a:cubicBezTo>
                  <a:lnTo>
                    <a:pt x="17397" y="130194"/>
                  </a:lnTo>
                  <a:lnTo>
                    <a:pt x="84094" y="18688"/>
                  </a:lnTo>
                  <a:lnTo>
                    <a:pt x="150791" y="130194"/>
                  </a:lnTo>
                  <a:lnTo>
                    <a:pt x="133033" y="130194"/>
                  </a:lnTo>
                  <a:cubicBezTo>
                    <a:pt x="129935" y="130194"/>
                    <a:pt x="126735" y="133291"/>
                    <a:pt x="126735" y="136492"/>
                  </a:cubicBezTo>
                  <a:lnTo>
                    <a:pt x="126735" y="332453"/>
                  </a:lnTo>
                  <a:cubicBezTo>
                    <a:pt x="126735" y="335550"/>
                    <a:pt x="129832" y="338751"/>
                    <a:pt x="133033" y="338751"/>
                  </a:cubicBezTo>
                  <a:cubicBezTo>
                    <a:pt x="136130" y="338751"/>
                    <a:pt x="139331" y="335654"/>
                    <a:pt x="139331" y="332453"/>
                  </a:cubicBezTo>
                  <a:lnTo>
                    <a:pt x="139331" y="142790"/>
                  </a:lnTo>
                  <a:lnTo>
                    <a:pt x="162252" y="142790"/>
                  </a:lnTo>
                  <a:cubicBezTo>
                    <a:pt x="164316" y="142790"/>
                    <a:pt x="166381" y="141757"/>
                    <a:pt x="167414" y="139692"/>
                  </a:cubicBezTo>
                  <a:cubicBezTo>
                    <a:pt x="168446" y="137627"/>
                    <a:pt x="168446" y="135562"/>
                    <a:pt x="167414" y="133394"/>
                  </a:cubicBezTo>
                  <a:lnTo>
                    <a:pt x="89256" y="3097"/>
                  </a:lnTo>
                  <a:cubicBezTo>
                    <a:pt x="88224" y="1032"/>
                    <a:pt x="86159" y="0"/>
                    <a:pt x="84094" y="0"/>
                  </a:cubicBezTo>
                  <a:cubicBezTo>
                    <a:pt x="82029" y="0"/>
                    <a:pt x="79964" y="1032"/>
                    <a:pt x="78932" y="3097"/>
                  </a:cubicBezTo>
                  <a:lnTo>
                    <a:pt x="774" y="133394"/>
                  </a:lnTo>
                  <a:cubicBezTo>
                    <a:pt x="-258" y="135459"/>
                    <a:pt x="-258" y="137524"/>
                    <a:pt x="774" y="139692"/>
                  </a:cubicBezTo>
                  <a:cubicBezTo>
                    <a:pt x="1704" y="141654"/>
                    <a:pt x="3768" y="142686"/>
                    <a:pt x="5937" y="142686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0671556E-C53E-21F2-CEE7-482B29741DDD}"/>
                </a:ext>
              </a:extLst>
            </p:cNvPr>
            <p:cNvSpPr/>
            <p:nvPr/>
          </p:nvSpPr>
          <p:spPr>
            <a:xfrm>
              <a:off x="2275938" y="3152412"/>
              <a:ext cx="168188" cy="390890"/>
            </a:xfrm>
            <a:custGeom>
              <a:avLst/>
              <a:gdLst>
                <a:gd name="connsiteX0" fmla="*/ 5937 w 168188"/>
                <a:gd name="connsiteY0" fmla="*/ 142893 h 390890"/>
                <a:gd name="connsiteX1" fmla="*/ 28857 w 168188"/>
                <a:gd name="connsiteY1" fmla="*/ 142893 h 390890"/>
                <a:gd name="connsiteX2" fmla="*/ 28857 w 168188"/>
                <a:gd name="connsiteY2" fmla="*/ 331524 h 390890"/>
                <a:gd name="connsiteX3" fmla="*/ 35155 w 168188"/>
                <a:gd name="connsiteY3" fmla="*/ 337822 h 390890"/>
                <a:gd name="connsiteX4" fmla="*/ 41453 w 168188"/>
                <a:gd name="connsiteY4" fmla="*/ 331524 h 390890"/>
                <a:gd name="connsiteX5" fmla="*/ 41453 w 168188"/>
                <a:gd name="connsiteY5" fmla="*/ 136595 h 390890"/>
                <a:gd name="connsiteX6" fmla="*/ 35155 w 168188"/>
                <a:gd name="connsiteY6" fmla="*/ 130297 h 390890"/>
                <a:gd name="connsiteX7" fmla="*/ 17397 w 168188"/>
                <a:gd name="connsiteY7" fmla="*/ 130297 h 390890"/>
                <a:gd name="connsiteX8" fmla="*/ 84094 w 168188"/>
                <a:gd name="connsiteY8" fmla="*/ 18791 h 390890"/>
                <a:gd name="connsiteX9" fmla="*/ 150791 w 168188"/>
                <a:gd name="connsiteY9" fmla="*/ 130297 h 390890"/>
                <a:gd name="connsiteX10" fmla="*/ 133033 w 168188"/>
                <a:gd name="connsiteY10" fmla="*/ 130297 h 390890"/>
                <a:gd name="connsiteX11" fmla="*/ 126735 w 168188"/>
                <a:gd name="connsiteY11" fmla="*/ 136595 h 390890"/>
                <a:gd name="connsiteX12" fmla="*/ 126735 w 168188"/>
                <a:gd name="connsiteY12" fmla="*/ 384592 h 390890"/>
                <a:gd name="connsiteX13" fmla="*/ 133033 w 168188"/>
                <a:gd name="connsiteY13" fmla="*/ 390890 h 390890"/>
                <a:gd name="connsiteX14" fmla="*/ 139331 w 168188"/>
                <a:gd name="connsiteY14" fmla="*/ 384592 h 390890"/>
                <a:gd name="connsiteX15" fmla="*/ 139331 w 168188"/>
                <a:gd name="connsiteY15" fmla="*/ 142790 h 390890"/>
                <a:gd name="connsiteX16" fmla="*/ 162252 w 168188"/>
                <a:gd name="connsiteY16" fmla="*/ 142790 h 390890"/>
                <a:gd name="connsiteX17" fmla="*/ 167414 w 168188"/>
                <a:gd name="connsiteY17" fmla="*/ 139692 h 390890"/>
                <a:gd name="connsiteX18" fmla="*/ 167414 w 168188"/>
                <a:gd name="connsiteY18" fmla="*/ 133394 h 390890"/>
                <a:gd name="connsiteX19" fmla="*/ 89256 w 168188"/>
                <a:gd name="connsiteY19" fmla="*/ 3097 h 390890"/>
                <a:gd name="connsiteX20" fmla="*/ 84094 w 168188"/>
                <a:gd name="connsiteY20" fmla="*/ 0 h 390890"/>
                <a:gd name="connsiteX21" fmla="*/ 78932 w 168188"/>
                <a:gd name="connsiteY21" fmla="*/ 3097 h 390890"/>
                <a:gd name="connsiteX22" fmla="*/ 774 w 168188"/>
                <a:gd name="connsiteY22" fmla="*/ 133394 h 390890"/>
                <a:gd name="connsiteX23" fmla="*/ 774 w 168188"/>
                <a:gd name="connsiteY23" fmla="*/ 139692 h 390890"/>
                <a:gd name="connsiteX24" fmla="*/ 5937 w 168188"/>
                <a:gd name="connsiteY24" fmla="*/ 142893 h 390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68188" h="390890">
                  <a:moveTo>
                    <a:pt x="5937" y="142893"/>
                  </a:moveTo>
                  <a:lnTo>
                    <a:pt x="28857" y="142893"/>
                  </a:lnTo>
                  <a:lnTo>
                    <a:pt x="28857" y="331524"/>
                  </a:lnTo>
                  <a:cubicBezTo>
                    <a:pt x="28857" y="334621"/>
                    <a:pt x="31955" y="337822"/>
                    <a:pt x="35155" y="337822"/>
                  </a:cubicBezTo>
                  <a:cubicBezTo>
                    <a:pt x="38253" y="337822"/>
                    <a:pt x="41453" y="334724"/>
                    <a:pt x="41453" y="331524"/>
                  </a:cubicBezTo>
                  <a:lnTo>
                    <a:pt x="41453" y="136595"/>
                  </a:lnTo>
                  <a:cubicBezTo>
                    <a:pt x="41453" y="133497"/>
                    <a:pt x="38356" y="130297"/>
                    <a:pt x="35155" y="130297"/>
                  </a:cubicBezTo>
                  <a:lnTo>
                    <a:pt x="17397" y="130297"/>
                  </a:lnTo>
                  <a:lnTo>
                    <a:pt x="84094" y="18791"/>
                  </a:lnTo>
                  <a:lnTo>
                    <a:pt x="150791" y="130297"/>
                  </a:lnTo>
                  <a:lnTo>
                    <a:pt x="133033" y="130297"/>
                  </a:lnTo>
                  <a:cubicBezTo>
                    <a:pt x="129935" y="130297"/>
                    <a:pt x="126735" y="133394"/>
                    <a:pt x="126735" y="136595"/>
                  </a:cubicBezTo>
                  <a:lnTo>
                    <a:pt x="126735" y="384592"/>
                  </a:lnTo>
                  <a:cubicBezTo>
                    <a:pt x="126735" y="387690"/>
                    <a:pt x="129832" y="390890"/>
                    <a:pt x="133033" y="390890"/>
                  </a:cubicBezTo>
                  <a:cubicBezTo>
                    <a:pt x="136130" y="390890"/>
                    <a:pt x="139331" y="387793"/>
                    <a:pt x="139331" y="384592"/>
                  </a:cubicBezTo>
                  <a:lnTo>
                    <a:pt x="139331" y="142790"/>
                  </a:lnTo>
                  <a:lnTo>
                    <a:pt x="162252" y="142790"/>
                  </a:lnTo>
                  <a:cubicBezTo>
                    <a:pt x="164316" y="142790"/>
                    <a:pt x="166381" y="141757"/>
                    <a:pt x="167414" y="139692"/>
                  </a:cubicBezTo>
                  <a:cubicBezTo>
                    <a:pt x="168446" y="137627"/>
                    <a:pt x="168446" y="135562"/>
                    <a:pt x="167414" y="133394"/>
                  </a:cubicBezTo>
                  <a:lnTo>
                    <a:pt x="89256" y="3097"/>
                  </a:lnTo>
                  <a:cubicBezTo>
                    <a:pt x="88224" y="1033"/>
                    <a:pt x="86159" y="0"/>
                    <a:pt x="84094" y="0"/>
                  </a:cubicBezTo>
                  <a:cubicBezTo>
                    <a:pt x="82029" y="0"/>
                    <a:pt x="79964" y="1033"/>
                    <a:pt x="78932" y="3097"/>
                  </a:cubicBezTo>
                  <a:lnTo>
                    <a:pt x="774" y="133394"/>
                  </a:lnTo>
                  <a:cubicBezTo>
                    <a:pt x="-258" y="135459"/>
                    <a:pt x="-258" y="137524"/>
                    <a:pt x="774" y="139692"/>
                  </a:cubicBezTo>
                  <a:cubicBezTo>
                    <a:pt x="1807" y="141860"/>
                    <a:pt x="3872" y="142893"/>
                    <a:pt x="5937" y="142893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E8221BD9-9B03-FD60-EA94-E76BA3153D5B}"/>
                </a:ext>
              </a:extLst>
            </p:cNvPr>
            <p:cNvSpPr/>
            <p:nvPr/>
          </p:nvSpPr>
          <p:spPr>
            <a:xfrm>
              <a:off x="1962947" y="3074357"/>
              <a:ext cx="64632" cy="64632"/>
            </a:xfrm>
            <a:custGeom>
              <a:avLst/>
              <a:gdLst>
                <a:gd name="connsiteX0" fmla="*/ 32316 w 64632"/>
                <a:gd name="connsiteY0" fmla="*/ 64632 h 64632"/>
                <a:gd name="connsiteX1" fmla="*/ 64632 w 64632"/>
                <a:gd name="connsiteY1" fmla="*/ 32316 h 64632"/>
                <a:gd name="connsiteX2" fmla="*/ 32316 w 64632"/>
                <a:gd name="connsiteY2" fmla="*/ 0 h 64632"/>
                <a:gd name="connsiteX3" fmla="*/ 0 w 64632"/>
                <a:gd name="connsiteY3" fmla="*/ 32316 h 64632"/>
                <a:gd name="connsiteX4" fmla="*/ 32316 w 64632"/>
                <a:gd name="connsiteY4" fmla="*/ 64632 h 6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2">
                  <a:moveTo>
                    <a:pt x="32316" y="64632"/>
                  </a:moveTo>
                  <a:cubicBezTo>
                    <a:pt x="50074" y="64632"/>
                    <a:pt x="64632" y="50074"/>
                    <a:pt x="64632" y="32316"/>
                  </a:cubicBezTo>
                  <a:cubicBezTo>
                    <a:pt x="64632" y="14558"/>
                    <a:pt x="50074" y="0"/>
                    <a:pt x="32316" y="0"/>
                  </a:cubicBezTo>
                  <a:cubicBezTo>
                    <a:pt x="14558" y="0"/>
                    <a:pt x="0" y="14558"/>
                    <a:pt x="0" y="32316"/>
                  </a:cubicBezTo>
                  <a:cubicBezTo>
                    <a:pt x="0" y="50074"/>
                    <a:pt x="14661" y="64632"/>
                    <a:pt x="32316" y="64632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667B2F73-03DB-8768-EE7D-09931BCED2D4}"/>
                </a:ext>
              </a:extLst>
            </p:cNvPr>
            <p:cNvSpPr/>
            <p:nvPr/>
          </p:nvSpPr>
          <p:spPr>
            <a:xfrm>
              <a:off x="2393381" y="3074357"/>
              <a:ext cx="64632" cy="64632"/>
            </a:xfrm>
            <a:custGeom>
              <a:avLst/>
              <a:gdLst>
                <a:gd name="connsiteX0" fmla="*/ 32316 w 64632"/>
                <a:gd name="connsiteY0" fmla="*/ 64632 h 64632"/>
                <a:gd name="connsiteX1" fmla="*/ 64632 w 64632"/>
                <a:gd name="connsiteY1" fmla="*/ 32316 h 64632"/>
                <a:gd name="connsiteX2" fmla="*/ 32316 w 64632"/>
                <a:gd name="connsiteY2" fmla="*/ 0 h 64632"/>
                <a:gd name="connsiteX3" fmla="*/ 0 w 64632"/>
                <a:gd name="connsiteY3" fmla="*/ 32316 h 64632"/>
                <a:gd name="connsiteX4" fmla="*/ 32316 w 64632"/>
                <a:gd name="connsiteY4" fmla="*/ 64632 h 6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632" h="64632">
                  <a:moveTo>
                    <a:pt x="32316" y="64632"/>
                  </a:moveTo>
                  <a:cubicBezTo>
                    <a:pt x="50075" y="64632"/>
                    <a:pt x="64632" y="50074"/>
                    <a:pt x="64632" y="32316"/>
                  </a:cubicBezTo>
                  <a:cubicBezTo>
                    <a:pt x="64632" y="14558"/>
                    <a:pt x="50075" y="0"/>
                    <a:pt x="32316" y="0"/>
                  </a:cubicBezTo>
                  <a:cubicBezTo>
                    <a:pt x="14558" y="0"/>
                    <a:pt x="0" y="14558"/>
                    <a:pt x="0" y="32316"/>
                  </a:cubicBezTo>
                  <a:cubicBezTo>
                    <a:pt x="0" y="50074"/>
                    <a:pt x="13525" y="64632"/>
                    <a:pt x="32316" y="64632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EFAAB5B5-8A39-78E4-8F95-B41AE888E815}"/>
                </a:ext>
              </a:extLst>
            </p:cNvPr>
            <p:cNvSpPr/>
            <p:nvPr/>
          </p:nvSpPr>
          <p:spPr>
            <a:xfrm>
              <a:off x="2145383" y="3270119"/>
              <a:ext cx="12596" cy="156617"/>
            </a:xfrm>
            <a:custGeom>
              <a:avLst/>
              <a:gdLst>
                <a:gd name="connsiteX0" fmla="*/ 0 w 12596"/>
                <a:gd name="connsiteY0" fmla="*/ 6498 h 156617"/>
                <a:gd name="connsiteX1" fmla="*/ 0 w 12596"/>
                <a:gd name="connsiteY1" fmla="*/ 150320 h 156617"/>
                <a:gd name="connsiteX2" fmla="*/ 6298 w 12596"/>
                <a:gd name="connsiteY2" fmla="*/ 156618 h 156617"/>
                <a:gd name="connsiteX3" fmla="*/ 12596 w 12596"/>
                <a:gd name="connsiteY3" fmla="*/ 150320 h 156617"/>
                <a:gd name="connsiteX4" fmla="*/ 12596 w 12596"/>
                <a:gd name="connsiteY4" fmla="*/ 6498 h 156617"/>
                <a:gd name="connsiteX5" fmla="*/ 6298 w 12596"/>
                <a:gd name="connsiteY5" fmla="*/ 200 h 156617"/>
                <a:gd name="connsiteX6" fmla="*/ 0 w 12596"/>
                <a:gd name="connsiteY6" fmla="*/ 6498 h 156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96" h="156617">
                  <a:moveTo>
                    <a:pt x="0" y="6498"/>
                  </a:moveTo>
                  <a:lnTo>
                    <a:pt x="0" y="150320"/>
                  </a:lnTo>
                  <a:cubicBezTo>
                    <a:pt x="0" y="153417"/>
                    <a:pt x="3097" y="156618"/>
                    <a:pt x="6298" y="156618"/>
                  </a:cubicBezTo>
                  <a:cubicBezTo>
                    <a:pt x="9395" y="156618"/>
                    <a:pt x="12596" y="153521"/>
                    <a:pt x="12596" y="150320"/>
                  </a:cubicBezTo>
                  <a:lnTo>
                    <a:pt x="12596" y="6498"/>
                  </a:lnTo>
                  <a:cubicBezTo>
                    <a:pt x="12596" y="3401"/>
                    <a:pt x="9499" y="200"/>
                    <a:pt x="6298" y="200"/>
                  </a:cubicBezTo>
                  <a:cubicBezTo>
                    <a:pt x="3097" y="-833"/>
                    <a:pt x="0" y="2265"/>
                    <a:pt x="0" y="649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6258EB53-B249-1C86-74BB-C1981915FAFA}"/>
                </a:ext>
              </a:extLst>
            </p:cNvPr>
            <p:cNvSpPr/>
            <p:nvPr/>
          </p:nvSpPr>
          <p:spPr>
            <a:xfrm>
              <a:off x="2353734" y="3360969"/>
              <a:ext cx="12596" cy="156418"/>
            </a:xfrm>
            <a:custGeom>
              <a:avLst/>
              <a:gdLst>
                <a:gd name="connsiteX0" fmla="*/ 0 w 12596"/>
                <a:gd name="connsiteY0" fmla="*/ 6298 h 156418"/>
                <a:gd name="connsiteX1" fmla="*/ 0 w 12596"/>
                <a:gd name="connsiteY1" fmla="*/ 150120 h 156418"/>
                <a:gd name="connsiteX2" fmla="*/ 6298 w 12596"/>
                <a:gd name="connsiteY2" fmla="*/ 156418 h 156418"/>
                <a:gd name="connsiteX3" fmla="*/ 12596 w 12596"/>
                <a:gd name="connsiteY3" fmla="*/ 150120 h 156418"/>
                <a:gd name="connsiteX4" fmla="*/ 12596 w 12596"/>
                <a:gd name="connsiteY4" fmla="*/ 6298 h 156418"/>
                <a:gd name="connsiteX5" fmla="*/ 6298 w 12596"/>
                <a:gd name="connsiteY5" fmla="*/ 0 h 156418"/>
                <a:gd name="connsiteX6" fmla="*/ 0 w 12596"/>
                <a:gd name="connsiteY6" fmla="*/ 6298 h 15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96" h="156418">
                  <a:moveTo>
                    <a:pt x="0" y="6298"/>
                  </a:moveTo>
                  <a:lnTo>
                    <a:pt x="0" y="150120"/>
                  </a:lnTo>
                  <a:cubicBezTo>
                    <a:pt x="0" y="153217"/>
                    <a:pt x="3097" y="156418"/>
                    <a:pt x="6298" y="156418"/>
                  </a:cubicBezTo>
                  <a:cubicBezTo>
                    <a:pt x="9395" y="156418"/>
                    <a:pt x="12596" y="153321"/>
                    <a:pt x="12596" y="150120"/>
                  </a:cubicBezTo>
                  <a:lnTo>
                    <a:pt x="12596" y="6298"/>
                  </a:lnTo>
                  <a:cubicBezTo>
                    <a:pt x="12596" y="3201"/>
                    <a:pt x="9499" y="0"/>
                    <a:pt x="6298" y="0"/>
                  </a:cubicBezTo>
                  <a:cubicBezTo>
                    <a:pt x="3201" y="0"/>
                    <a:pt x="0" y="3097"/>
                    <a:pt x="0" y="629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4ECA98AD-0B49-9E81-8BA5-D75375232578}"/>
                </a:ext>
              </a:extLst>
            </p:cNvPr>
            <p:cNvSpPr/>
            <p:nvPr/>
          </p:nvSpPr>
          <p:spPr>
            <a:xfrm>
              <a:off x="1936929" y="3348476"/>
              <a:ext cx="12596" cy="155385"/>
            </a:xfrm>
            <a:custGeom>
              <a:avLst/>
              <a:gdLst>
                <a:gd name="connsiteX0" fmla="*/ 0 w 12596"/>
                <a:gd name="connsiteY0" fmla="*/ 6298 h 155385"/>
                <a:gd name="connsiteX1" fmla="*/ 0 w 12596"/>
                <a:gd name="connsiteY1" fmla="*/ 149088 h 155385"/>
                <a:gd name="connsiteX2" fmla="*/ 6298 w 12596"/>
                <a:gd name="connsiteY2" fmla="*/ 155386 h 155385"/>
                <a:gd name="connsiteX3" fmla="*/ 12596 w 12596"/>
                <a:gd name="connsiteY3" fmla="*/ 149088 h 155385"/>
                <a:gd name="connsiteX4" fmla="*/ 12596 w 12596"/>
                <a:gd name="connsiteY4" fmla="*/ 6298 h 155385"/>
                <a:gd name="connsiteX5" fmla="*/ 6298 w 12596"/>
                <a:gd name="connsiteY5" fmla="*/ 0 h 155385"/>
                <a:gd name="connsiteX6" fmla="*/ 0 w 12596"/>
                <a:gd name="connsiteY6" fmla="*/ 6298 h 155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96" h="155385">
                  <a:moveTo>
                    <a:pt x="0" y="6298"/>
                  </a:moveTo>
                  <a:lnTo>
                    <a:pt x="0" y="149088"/>
                  </a:lnTo>
                  <a:cubicBezTo>
                    <a:pt x="0" y="152185"/>
                    <a:pt x="3097" y="155386"/>
                    <a:pt x="6298" y="155386"/>
                  </a:cubicBezTo>
                  <a:cubicBezTo>
                    <a:pt x="9395" y="155386"/>
                    <a:pt x="12596" y="152288"/>
                    <a:pt x="12596" y="149088"/>
                  </a:cubicBezTo>
                  <a:lnTo>
                    <a:pt x="12596" y="6298"/>
                  </a:lnTo>
                  <a:cubicBezTo>
                    <a:pt x="12596" y="3201"/>
                    <a:pt x="9499" y="0"/>
                    <a:pt x="6298" y="0"/>
                  </a:cubicBezTo>
                  <a:cubicBezTo>
                    <a:pt x="3097" y="0"/>
                    <a:pt x="0" y="2065"/>
                    <a:pt x="0" y="6298"/>
                  </a:cubicBezTo>
                  <a:close/>
                </a:path>
              </a:pathLst>
            </a:custGeom>
            <a:solidFill>
              <a:srgbClr val="000000"/>
            </a:solidFill>
            <a:ln w="103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94508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357FCC-74AC-B4AA-6BE3-9DA1CD6EE1B2}"/>
              </a:ext>
            </a:extLst>
          </p:cNvPr>
          <p:cNvSpPr txBox="1"/>
          <p:nvPr/>
        </p:nvSpPr>
        <p:spPr>
          <a:xfrm>
            <a:off x="1394854" y="119726"/>
            <a:ext cx="94022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600" b="1" dirty="0">
                <a:solidFill>
                  <a:srgbClr val="8F0603"/>
                </a:solidFill>
                <a:cs typeface="B Yekan" panose="00000400000000000000" pitchFamily="2" charset="-78"/>
              </a:rPr>
              <a:t>آیکون های قالب پاورپوینت</a:t>
            </a:r>
            <a:endParaRPr lang="en-US" sz="66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  <p:grpSp>
        <p:nvGrpSpPr>
          <p:cNvPr id="135" name="Graphic 4">
            <a:extLst>
              <a:ext uri="{FF2B5EF4-FFF2-40B4-BE49-F238E27FC236}">
                <a16:creationId xmlns:a16="http://schemas.microsoft.com/office/drawing/2014/main" id="{8F6167E7-B957-3020-D3DF-352476CA50C5}"/>
              </a:ext>
            </a:extLst>
          </p:cNvPr>
          <p:cNvGrpSpPr/>
          <p:nvPr/>
        </p:nvGrpSpPr>
        <p:grpSpPr>
          <a:xfrm>
            <a:off x="6421465" y="2955119"/>
            <a:ext cx="596078" cy="609749"/>
            <a:chOff x="8244173" y="5580697"/>
            <a:chExt cx="523302" cy="535304"/>
          </a:xfrm>
          <a:solidFill>
            <a:srgbClr val="000000"/>
          </a:solidFill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24FF3B6F-1349-B548-745A-444EAA874DD7}"/>
                </a:ext>
              </a:extLst>
            </p:cNvPr>
            <p:cNvSpPr/>
            <p:nvPr/>
          </p:nvSpPr>
          <p:spPr>
            <a:xfrm>
              <a:off x="8538400" y="5800724"/>
              <a:ext cx="108775" cy="29527"/>
            </a:xfrm>
            <a:custGeom>
              <a:avLst/>
              <a:gdLst>
                <a:gd name="connsiteX0" fmla="*/ 108776 w 108775"/>
                <a:gd name="connsiteY0" fmla="*/ 15240 h 29527"/>
                <a:gd name="connsiteX1" fmla="*/ 93345 w 108775"/>
                <a:gd name="connsiteY1" fmla="*/ 0 h 29527"/>
                <a:gd name="connsiteX2" fmla="*/ 0 w 108775"/>
                <a:gd name="connsiteY2" fmla="*/ 0 h 29527"/>
                <a:gd name="connsiteX3" fmla="*/ 0 w 108775"/>
                <a:gd name="connsiteY3" fmla="*/ 29527 h 29527"/>
                <a:gd name="connsiteX4" fmla="*/ 93345 w 108775"/>
                <a:gd name="connsiteY4" fmla="*/ 29527 h 29527"/>
                <a:gd name="connsiteX5" fmla="*/ 108776 w 108775"/>
                <a:gd name="connsiteY5" fmla="*/ 15240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527">
                  <a:moveTo>
                    <a:pt x="108776" y="15240"/>
                  </a:moveTo>
                  <a:cubicBezTo>
                    <a:pt x="108776" y="6668"/>
                    <a:pt x="102013" y="0"/>
                    <a:pt x="93345" y="0"/>
                  </a:cubicBezTo>
                  <a:lnTo>
                    <a:pt x="0" y="0"/>
                  </a:lnTo>
                  <a:lnTo>
                    <a:pt x="0" y="29527"/>
                  </a:lnTo>
                  <a:lnTo>
                    <a:pt x="93345" y="29527"/>
                  </a:lnTo>
                  <a:cubicBezTo>
                    <a:pt x="102108" y="29527"/>
                    <a:pt x="108776" y="22860"/>
                    <a:pt x="108776" y="152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4E1CD262-74E3-2495-4A83-041DCBF086BB}"/>
                </a:ext>
              </a:extLst>
            </p:cNvPr>
            <p:cNvSpPr/>
            <p:nvPr/>
          </p:nvSpPr>
          <p:spPr>
            <a:xfrm>
              <a:off x="8538400" y="5877876"/>
              <a:ext cx="108775" cy="29608"/>
            </a:xfrm>
            <a:custGeom>
              <a:avLst/>
              <a:gdLst>
                <a:gd name="connsiteX0" fmla="*/ 108776 w 108775"/>
                <a:gd name="connsiteY0" fmla="*/ 15240 h 29608"/>
                <a:gd name="connsiteX1" fmla="*/ 93345 w 108775"/>
                <a:gd name="connsiteY1" fmla="*/ 0 h 29608"/>
                <a:gd name="connsiteX2" fmla="*/ 0 w 108775"/>
                <a:gd name="connsiteY2" fmla="*/ 0 h 29608"/>
                <a:gd name="connsiteX3" fmla="*/ 0 w 108775"/>
                <a:gd name="connsiteY3" fmla="*/ 29528 h 29608"/>
                <a:gd name="connsiteX4" fmla="*/ 93345 w 108775"/>
                <a:gd name="connsiteY4" fmla="*/ 29528 h 29608"/>
                <a:gd name="connsiteX5" fmla="*/ 108776 w 108775"/>
                <a:gd name="connsiteY5" fmla="*/ 15240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608">
                  <a:moveTo>
                    <a:pt x="108776" y="15240"/>
                  </a:moveTo>
                  <a:cubicBezTo>
                    <a:pt x="108776" y="6668"/>
                    <a:pt x="102013" y="0"/>
                    <a:pt x="93345" y="0"/>
                  </a:cubicBezTo>
                  <a:lnTo>
                    <a:pt x="0" y="0"/>
                  </a:lnTo>
                  <a:lnTo>
                    <a:pt x="0" y="29528"/>
                  </a:lnTo>
                  <a:lnTo>
                    <a:pt x="93345" y="29528"/>
                  </a:lnTo>
                  <a:cubicBezTo>
                    <a:pt x="102108" y="30480"/>
                    <a:pt x="108776" y="22860"/>
                    <a:pt x="108776" y="152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0A140691-AC7C-2C2B-5432-15B8F72B6C90}"/>
                </a:ext>
              </a:extLst>
            </p:cNvPr>
            <p:cNvSpPr/>
            <p:nvPr/>
          </p:nvSpPr>
          <p:spPr>
            <a:xfrm>
              <a:off x="8418290" y="5801586"/>
              <a:ext cx="108775" cy="29618"/>
            </a:xfrm>
            <a:custGeom>
              <a:avLst/>
              <a:gdLst>
                <a:gd name="connsiteX0" fmla="*/ 0 w 108775"/>
                <a:gd name="connsiteY0" fmla="*/ 14378 h 29618"/>
                <a:gd name="connsiteX1" fmla="*/ 15430 w 108775"/>
                <a:gd name="connsiteY1" fmla="*/ 29619 h 29618"/>
                <a:gd name="connsiteX2" fmla="*/ 108775 w 108775"/>
                <a:gd name="connsiteY2" fmla="*/ 29619 h 29618"/>
                <a:gd name="connsiteX3" fmla="*/ 108775 w 108775"/>
                <a:gd name="connsiteY3" fmla="*/ 91 h 29618"/>
                <a:gd name="connsiteX4" fmla="*/ 15430 w 108775"/>
                <a:gd name="connsiteY4" fmla="*/ 91 h 29618"/>
                <a:gd name="connsiteX5" fmla="*/ 0 w 108775"/>
                <a:gd name="connsiteY5" fmla="*/ 14378 h 2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618">
                  <a:moveTo>
                    <a:pt x="0" y="14378"/>
                  </a:moveTo>
                  <a:cubicBezTo>
                    <a:pt x="0" y="22951"/>
                    <a:pt x="6763" y="29619"/>
                    <a:pt x="15430" y="29619"/>
                  </a:cubicBezTo>
                  <a:lnTo>
                    <a:pt x="108775" y="29619"/>
                  </a:lnTo>
                  <a:lnTo>
                    <a:pt x="108775" y="91"/>
                  </a:lnTo>
                  <a:lnTo>
                    <a:pt x="15430" y="91"/>
                  </a:lnTo>
                  <a:cubicBezTo>
                    <a:pt x="6668" y="-862"/>
                    <a:pt x="0" y="5806"/>
                    <a:pt x="0" y="1437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1AF8C2A0-87C7-304D-F298-5030943475C2}"/>
                </a:ext>
              </a:extLst>
            </p:cNvPr>
            <p:cNvSpPr/>
            <p:nvPr/>
          </p:nvSpPr>
          <p:spPr>
            <a:xfrm>
              <a:off x="8370189" y="5639751"/>
              <a:ext cx="156781" cy="410527"/>
            </a:xfrm>
            <a:custGeom>
              <a:avLst/>
              <a:gdLst>
                <a:gd name="connsiteX0" fmla="*/ 84677 w 156781"/>
                <a:gd name="connsiteY0" fmla="*/ 0 h 410527"/>
                <a:gd name="connsiteX1" fmla="*/ 66389 w 156781"/>
                <a:gd name="connsiteY1" fmla="*/ 0 h 410527"/>
                <a:gd name="connsiteX2" fmla="*/ 57721 w 156781"/>
                <a:gd name="connsiteY2" fmla="*/ 39053 h 410527"/>
                <a:gd name="connsiteX3" fmla="*/ 0 w 156781"/>
                <a:gd name="connsiteY3" fmla="*/ 104775 h 410527"/>
                <a:gd name="connsiteX4" fmla="*/ 0 w 156781"/>
                <a:gd name="connsiteY4" fmla="*/ 378143 h 410527"/>
                <a:gd name="connsiteX5" fmla="*/ 32671 w 156781"/>
                <a:gd name="connsiteY5" fmla="*/ 410528 h 410527"/>
                <a:gd name="connsiteX6" fmla="*/ 130778 w 156781"/>
                <a:gd name="connsiteY6" fmla="*/ 410528 h 410527"/>
                <a:gd name="connsiteX7" fmla="*/ 156781 w 156781"/>
                <a:gd name="connsiteY7" fmla="*/ 389573 h 410527"/>
                <a:gd name="connsiteX8" fmla="*/ 156781 w 156781"/>
                <a:gd name="connsiteY8" fmla="*/ 357188 h 410527"/>
                <a:gd name="connsiteX9" fmla="*/ 63436 w 156781"/>
                <a:gd name="connsiteY9" fmla="*/ 357188 h 410527"/>
                <a:gd name="connsiteX10" fmla="*/ 36481 w 156781"/>
                <a:gd name="connsiteY10" fmla="*/ 330518 h 410527"/>
                <a:gd name="connsiteX11" fmla="*/ 63436 w 156781"/>
                <a:gd name="connsiteY11" fmla="*/ 303848 h 410527"/>
                <a:gd name="connsiteX12" fmla="*/ 156781 w 156781"/>
                <a:gd name="connsiteY12" fmla="*/ 303848 h 410527"/>
                <a:gd name="connsiteX13" fmla="*/ 156781 w 156781"/>
                <a:gd name="connsiteY13" fmla="*/ 280035 h 410527"/>
                <a:gd name="connsiteX14" fmla="*/ 63436 w 156781"/>
                <a:gd name="connsiteY14" fmla="*/ 280035 h 410527"/>
                <a:gd name="connsiteX15" fmla="*/ 36481 w 156781"/>
                <a:gd name="connsiteY15" fmla="*/ 253365 h 410527"/>
                <a:gd name="connsiteX16" fmla="*/ 63436 w 156781"/>
                <a:gd name="connsiteY16" fmla="*/ 226695 h 410527"/>
                <a:gd name="connsiteX17" fmla="*/ 156781 w 156781"/>
                <a:gd name="connsiteY17" fmla="*/ 226695 h 410527"/>
                <a:gd name="connsiteX18" fmla="*/ 156781 w 156781"/>
                <a:gd name="connsiteY18" fmla="*/ 202883 h 410527"/>
                <a:gd name="connsiteX19" fmla="*/ 63436 w 156781"/>
                <a:gd name="connsiteY19" fmla="*/ 202883 h 410527"/>
                <a:gd name="connsiteX20" fmla="*/ 36481 w 156781"/>
                <a:gd name="connsiteY20" fmla="*/ 176213 h 410527"/>
                <a:gd name="connsiteX21" fmla="*/ 63436 w 156781"/>
                <a:gd name="connsiteY21" fmla="*/ 149543 h 410527"/>
                <a:gd name="connsiteX22" fmla="*/ 156781 w 156781"/>
                <a:gd name="connsiteY22" fmla="*/ 149543 h 410527"/>
                <a:gd name="connsiteX23" fmla="*/ 156781 w 156781"/>
                <a:gd name="connsiteY23" fmla="*/ 72390 h 410527"/>
                <a:gd name="connsiteX24" fmla="*/ 84677 w 156781"/>
                <a:gd name="connsiteY24" fmla="*/ 0 h 41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6781" h="410527">
                  <a:moveTo>
                    <a:pt x="84677" y="0"/>
                  </a:moveTo>
                  <a:lnTo>
                    <a:pt x="66389" y="0"/>
                  </a:lnTo>
                  <a:cubicBezTo>
                    <a:pt x="65437" y="7620"/>
                    <a:pt x="64484" y="22860"/>
                    <a:pt x="57721" y="39053"/>
                  </a:cubicBezTo>
                  <a:cubicBezTo>
                    <a:pt x="47149" y="69533"/>
                    <a:pt x="26956" y="92393"/>
                    <a:pt x="0" y="104775"/>
                  </a:cubicBezTo>
                  <a:lnTo>
                    <a:pt x="0" y="378143"/>
                  </a:lnTo>
                  <a:cubicBezTo>
                    <a:pt x="0" y="396240"/>
                    <a:pt x="14383" y="410528"/>
                    <a:pt x="32671" y="410528"/>
                  </a:cubicBezTo>
                  <a:lnTo>
                    <a:pt x="130778" y="410528"/>
                  </a:lnTo>
                  <a:lnTo>
                    <a:pt x="156781" y="389573"/>
                  </a:lnTo>
                  <a:lnTo>
                    <a:pt x="156781" y="357188"/>
                  </a:lnTo>
                  <a:lnTo>
                    <a:pt x="63436" y="357188"/>
                  </a:lnTo>
                  <a:cubicBezTo>
                    <a:pt x="48006" y="357188"/>
                    <a:pt x="36481" y="344805"/>
                    <a:pt x="36481" y="330518"/>
                  </a:cubicBezTo>
                  <a:cubicBezTo>
                    <a:pt x="36481" y="316230"/>
                    <a:pt x="48959" y="303848"/>
                    <a:pt x="63436" y="303848"/>
                  </a:cubicBezTo>
                  <a:lnTo>
                    <a:pt x="156781" y="303848"/>
                  </a:lnTo>
                  <a:lnTo>
                    <a:pt x="156781" y="280035"/>
                  </a:lnTo>
                  <a:lnTo>
                    <a:pt x="63436" y="280035"/>
                  </a:lnTo>
                  <a:cubicBezTo>
                    <a:pt x="48006" y="280035"/>
                    <a:pt x="36481" y="267653"/>
                    <a:pt x="36481" y="253365"/>
                  </a:cubicBezTo>
                  <a:cubicBezTo>
                    <a:pt x="36481" y="239078"/>
                    <a:pt x="48959" y="226695"/>
                    <a:pt x="63436" y="226695"/>
                  </a:cubicBezTo>
                  <a:lnTo>
                    <a:pt x="156781" y="226695"/>
                  </a:lnTo>
                  <a:lnTo>
                    <a:pt x="156781" y="202883"/>
                  </a:lnTo>
                  <a:lnTo>
                    <a:pt x="63436" y="202883"/>
                  </a:lnTo>
                  <a:cubicBezTo>
                    <a:pt x="48006" y="202883"/>
                    <a:pt x="36481" y="190500"/>
                    <a:pt x="36481" y="176213"/>
                  </a:cubicBezTo>
                  <a:cubicBezTo>
                    <a:pt x="36481" y="160973"/>
                    <a:pt x="48959" y="149543"/>
                    <a:pt x="63436" y="149543"/>
                  </a:cubicBezTo>
                  <a:lnTo>
                    <a:pt x="156781" y="149543"/>
                  </a:lnTo>
                  <a:lnTo>
                    <a:pt x="156781" y="72390"/>
                  </a:lnTo>
                  <a:cubicBezTo>
                    <a:pt x="118300" y="68580"/>
                    <a:pt x="87535" y="38100"/>
                    <a:pt x="8467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BC3476C8-A891-9649-626B-894A380DCADD}"/>
                </a:ext>
              </a:extLst>
            </p:cNvPr>
            <p:cNvSpPr/>
            <p:nvPr/>
          </p:nvSpPr>
          <p:spPr>
            <a:xfrm>
              <a:off x="8244173" y="5991224"/>
              <a:ext cx="73151" cy="71437"/>
            </a:xfrm>
            <a:custGeom>
              <a:avLst/>
              <a:gdLst>
                <a:gd name="connsiteX0" fmla="*/ 36576 w 73151"/>
                <a:gd name="connsiteY0" fmla="*/ 0 h 71437"/>
                <a:gd name="connsiteX1" fmla="*/ 0 w 73151"/>
                <a:gd name="connsiteY1" fmla="*/ 36195 h 71437"/>
                <a:gd name="connsiteX2" fmla="*/ 36576 w 73151"/>
                <a:gd name="connsiteY2" fmla="*/ 71438 h 71437"/>
                <a:gd name="connsiteX3" fmla="*/ 73152 w 73151"/>
                <a:gd name="connsiteY3" fmla="*/ 35243 h 71437"/>
                <a:gd name="connsiteX4" fmla="*/ 36576 w 73151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1437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3"/>
                  </a:cubicBezTo>
                  <a:cubicBezTo>
                    <a:pt x="73057" y="15240"/>
                    <a:pt x="55816" y="0"/>
                    <a:pt x="3657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5C1BBE3A-A721-460A-0874-C106F86E1A9D}"/>
                </a:ext>
              </a:extLst>
            </p:cNvPr>
            <p:cNvSpPr/>
            <p:nvPr/>
          </p:nvSpPr>
          <p:spPr>
            <a:xfrm>
              <a:off x="8418290" y="5878738"/>
              <a:ext cx="108775" cy="29618"/>
            </a:xfrm>
            <a:custGeom>
              <a:avLst/>
              <a:gdLst>
                <a:gd name="connsiteX0" fmla="*/ 0 w 108775"/>
                <a:gd name="connsiteY0" fmla="*/ 14378 h 29618"/>
                <a:gd name="connsiteX1" fmla="*/ 15430 w 108775"/>
                <a:gd name="connsiteY1" fmla="*/ 29618 h 29618"/>
                <a:gd name="connsiteX2" fmla="*/ 108775 w 108775"/>
                <a:gd name="connsiteY2" fmla="*/ 29618 h 29618"/>
                <a:gd name="connsiteX3" fmla="*/ 108775 w 108775"/>
                <a:gd name="connsiteY3" fmla="*/ 91 h 29618"/>
                <a:gd name="connsiteX4" fmla="*/ 15430 w 108775"/>
                <a:gd name="connsiteY4" fmla="*/ 91 h 29618"/>
                <a:gd name="connsiteX5" fmla="*/ 0 w 108775"/>
                <a:gd name="connsiteY5" fmla="*/ 14378 h 2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618">
                  <a:moveTo>
                    <a:pt x="0" y="14378"/>
                  </a:moveTo>
                  <a:cubicBezTo>
                    <a:pt x="0" y="22950"/>
                    <a:pt x="6763" y="29618"/>
                    <a:pt x="15430" y="29618"/>
                  </a:cubicBezTo>
                  <a:lnTo>
                    <a:pt x="108775" y="29618"/>
                  </a:lnTo>
                  <a:lnTo>
                    <a:pt x="108775" y="91"/>
                  </a:lnTo>
                  <a:lnTo>
                    <a:pt x="15430" y="91"/>
                  </a:lnTo>
                  <a:cubicBezTo>
                    <a:pt x="6668" y="-862"/>
                    <a:pt x="0" y="5806"/>
                    <a:pt x="0" y="1437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FB3DF1A9-FCAC-6F66-9CF2-A4139CA85E5A}"/>
                </a:ext>
              </a:extLst>
            </p:cNvPr>
            <p:cNvSpPr/>
            <p:nvPr/>
          </p:nvSpPr>
          <p:spPr>
            <a:xfrm>
              <a:off x="8418290" y="5955981"/>
              <a:ext cx="108775" cy="29527"/>
            </a:xfrm>
            <a:custGeom>
              <a:avLst/>
              <a:gdLst>
                <a:gd name="connsiteX0" fmla="*/ 0 w 108775"/>
                <a:gd name="connsiteY0" fmla="*/ 14288 h 29527"/>
                <a:gd name="connsiteX1" fmla="*/ 15430 w 108775"/>
                <a:gd name="connsiteY1" fmla="*/ 29528 h 29527"/>
                <a:gd name="connsiteX2" fmla="*/ 108775 w 108775"/>
                <a:gd name="connsiteY2" fmla="*/ 29528 h 29527"/>
                <a:gd name="connsiteX3" fmla="*/ 108775 w 108775"/>
                <a:gd name="connsiteY3" fmla="*/ 0 h 29527"/>
                <a:gd name="connsiteX4" fmla="*/ 15430 w 108775"/>
                <a:gd name="connsiteY4" fmla="*/ 0 h 29527"/>
                <a:gd name="connsiteX5" fmla="*/ 0 w 108775"/>
                <a:gd name="connsiteY5" fmla="*/ 1428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527">
                  <a:moveTo>
                    <a:pt x="0" y="14288"/>
                  </a:moveTo>
                  <a:cubicBezTo>
                    <a:pt x="0" y="22860"/>
                    <a:pt x="6763" y="29528"/>
                    <a:pt x="15430" y="29528"/>
                  </a:cubicBezTo>
                  <a:lnTo>
                    <a:pt x="108775" y="29528"/>
                  </a:lnTo>
                  <a:lnTo>
                    <a:pt x="108775" y="0"/>
                  </a:lnTo>
                  <a:lnTo>
                    <a:pt x="15430" y="0"/>
                  </a:lnTo>
                  <a:cubicBezTo>
                    <a:pt x="6668" y="0"/>
                    <a:pt x="0" y="6668"/>
                    <a:pt x="0" y="1428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E93D1632-D923-BDF3-F63D-C5D0227C69CC}"/>
                </a:ext>
              </a:extLst>
            </p:cNvPr>
            <p:cNvSpPr/>
            <p:nvPr/>
          </p:nvSpPr>
          <p:spPr>
            <a:xfrm>
              <a:off x="8538400" y="5955029"/>
              <a:ext cx="108775" cy="29618"/>
            </a:xfrm>
            <a:custGeom>
              <a:avLst/>
              <a:gdLst>
                <a:gd name="connsiteX0" fmla="*/ 108776 w 108775"/>
                <a:gd name="connsiteY0" fmla="*/ 15240 h 29618"/>
                <a:gd name="connsiteX1" fmla="*/ 93345 w 108775"/>
                <a:gd name="connsiteY1" fmla="*/ 0 h 29618"/>
                <a:gd name="connsiteX2" fmla="*/ 0 w 108775"/>
                <a:gd name="connsiteY2" fmla="*/ 0 h 29618"/>
                <a:gd name="connsiteX3" fmla="*/ 0 w 108775"/>
                <a:gd name="connsiteY3" fmla="*/ 29527 h 29618"/>
                <a:gd name="connsiteX4" fmla="*/ 93345 w 108775"/>
                <a:gd name="connsiteY4" fmla="*/ 29527 h 29618"/>
                <a:gd name="connsiteX5" fmla="*/ 108776 w 108775"/>
                <a:gd name="connsiteY5" fmla="*/ 15240 h 2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75" h="29618">
                  <a:moveTo>
                    <a:pt x="108776" y="15240"/>
                  </a:moveTo>
                  <a:cubicBezTo>
                    <a:pt x="108776" y="6668"/>
                    <a:pt x="102013" y="0"/>
                    <a:pt x="93345" y="0"/>
                  </a:cubicBezTo>
                  <a:lnTo>
                    <a:pt x="0" y="0"/>
                  </a:lnTo>
                  <a:lnTo>
                    <a:pt x="0" y="29527"/>
                  </a:lnTo>
                  <a:lnTo>
                    <a:pt x="93345" y="29527"/>
                  </a:lnTo>
                  <a:cubicBezTo>
                    <a:pt x="102108" y="30480"/>
                    <a:pt x="108776" y="23813"/>
                    <a:pt x="108776" y="152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B459BF60-AFB8-38F6-AD95-CAD62CA3D421}"/>
                </a:ext>
              </a:extLst>
            </p:cNvPr>
            <p:cNvSpPr/>
            <p:nvPr/>
          </p:nvSpPr>
          <p:spPr>
            <a:xfrm>
              <a:off x="8701087" y="5615939"/>
              <a:ext cx="48101" cy="47625"/>
            </a:xfrm>
            <a:custGeom>
              <a:avLst/>
              <a:gdLst>
                <a:gd name="connsiteX0" fmla="*/ 48101 w 48101"/>
                <a:gd name="connsiteY0" fmla="*/ 23813 h 47625"/>
                <a:gd name="connsiteX1" fmla="*/ 24099 w 48101"/>
                <a:gd name="connsiteY1" fmla="*/ 0 h 47625"/>
                <a:gd name="connsiteX2" fmla="*/ 0 w 48101"/>
                <a:gd name="connsiteY2" fmla="*/ 23813 h 47625"/>
                <a:gd name="connsiteX3" fmla="*/ 24099 w 48101"/>
                <a:gd name="connsiteY3" fmla="*/ 47625 h 47625"/>
                <a:gd name="connsiteX4" fmla="*/ 48101 w 48101"/>
                <a:gd name="connsiteY4" fmla="*/ 23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48101" y="23813"/>
                  </a:moveTo>
                  <a:cubicBezTo>
                    <a:pt x="48101" y="10478"/>
                    <a:pt x="37529" y="0"/>
                    <a:pt x="24099" y="0"/>
                  </a:cubicBezTo>
                  <a:cubicBezTo>
                    <a:pt x="10668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99" y="47625"/>
                  </a:cubicBezTo>
                  <a:cubicBezTo>
                    <a:pt x="37529" y="47625"/>
                    <a:pt x="48101" y="37148"/>
                    <a:pt x="48101" y="2381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30AB9B1A-C7A1-4271-A875-B6519ACC95B7}"/>
                </a:ext>
              </a:extLst>
            </p:cNvPr>
            <p:cNvSpPr/>
            <p:nvPr/>
          </p:nvSpPr>
          <p:spPr>
            <a:xfrm>
              <a:off x="8538591" y="5640704"/>
              <a:ext cx="156781" cy="409575"/>
            </a:xfrm>
            <a:custGeom>
              <a:avLst/>
              <a:gdLst>
                <a:gd name="connsiteX0" fmla="*/ 99060 w 156781"/>
                <a:gd name="connsiteY0" fmla="*/ 39052 h 409575"/>
                <a:gd name="connsiteX1" fmla="*/ 90392 w 156781"/>
                <a:gd name="connsiteY1" fmla="*/ 0 h 409575"/>
                <a:gd name="connsiteX2" fmla="*/ 72104 w 156781"/>
                <a:gd name="connsiteY2" fmla="*/ 0 h 409575"/>
                <a:gd name="connsiteX3" fmla="*/ 0 w 156781"/>
                <a:gd name="connsiteY3" fmla="*/ 71438 h 409575"/>
                <a:gd name="connsiteX4" fmla="*/ 0 w 156781"/>
                <a:gd name="connsiteY4" fmla="*/ 148590 h 409575"/>
                <a:gd name="connsiteX5" fmla="*/ 93345 w 156781"/>
                <a:gd name="connsiteY5" fmla="*/ 148590 h 409575"/>
                <a:gd name="connsiteX6" fmla="*/ 120301 w 156781"/>
                <a:gd name="connsiteY6" fmla="*/ 175260 h 409575"/>
                <a:gd name="connsiteX7" fmla="*/ 93345 w 156781"/>
                <a:gd name="connsiteY7" fmla="*/ 201930 h 409575"/>
                <a:gd name="connsiteX8" fmla="*/ 0 w 156781"/>
                <a:gd name="connsiteY8" fmla="*/ 201930 h 409575"/>
                <a:gd name="connsiteX9" fmla="*/ 0 w 156781"/>
                <a:gd name="connsiteY9" fmla="*/ 225743 h 409575"/>
                <a:gd name="connsiteX10" fmla="*/ 93345 w 156781"/>
                <a:gd name="connsiteY10" fmla="*/ 225743 h 409575"/>
                <a:gd name="connsiteX11" fmla="*/ 120301 w 156781"/>
                <a:gd name="connsiteY11" fmla="*/ 252413 h 409575"/>
                <a:gd name="connsiteX12" fmla="*/ 93345 w 156781"/>
                <a:gd name="connsiteY12" fmla="*/ 279082 h 409575"/>
                <a:gd name="connsiteX13" fmla="*/ 0 w 156781"/>
                <a:gd name="connsiteY13" fmla="*/ 279082 h 409575"/>
                <a:gd name="connsiteX14" fmla="*/ 0 w 156781"/>
                <a:gd name="connsiteY14" fmla="*/ 302895 h 409575"/>
                <a:gd name="connsiteX15" fmla="*/ 93345 w 156781"/>
                <a:gd name="connsiteY15" fmla="*/ 302895 h 409575"/>
                <a:gd name="connsiteX16" fmla="*/ 120301 w 156781"/>
                <a:gd name="connsiteY16" fmla="*/ 329565 h 409575"/>
                <a:gd name="connsiteX17" fmla="*/ 93345 w 156781"/>
                <a:gd name="connsiteY17" fmla="*/ 356235 h 409575"/>
                <a:gd name="connsiteX18" fmla="*/ 0 w 156781"/>
                <a:gd name="connsiteY18" fmla="*/ 356235 h 409575"/>
                <a:gd name="connsiteX19" fmla="*/ 0 w 156781"/>
                <a:gd name="connsiteY19" fmla="*/ 388620 h 409575"/>
                <a:gd name="connsiteX20" fmla="*/ 26003 w 156781"/>
                <a:gd name="connsiteY20" fmla="*/ 409575 h 409575"/>
                <a:gd name="connsiteX21" fmla="*/ 124110 w 156781"/>
                <a:gd name="connsiteY21" fmla="*/ 409575 h 409575"/>
                <a:gd name="connsiteX22" fmla="*/ 156782 w 156781"/>
                <a:gd name="connsiteY22" fmla="*/ 377190 h 409575"/>
                <a:gd name="connsiteX23" fmla="*/ 156782 w 156781"/>
                <a:gd name="connsiteY23" fmla="*/ 104775 h 409575"/>
                <a:gd name="connsiteX24" fmla="*/ 99060 w 156781"/>
                <a:gd name="connsiteY24" fmla="*/ 39052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6781" h="409575">
                  <a:moveTo>
                    <a:pt x="99060" y="39052"/>
                  </a:moveTo>
                  <a:cubicBezTo>
                    <a:pt x="93250" y="22860"/>
                    <a:pt x="91345" y="7620"/>
                    <a:pt x="90392" y="0"/>
                  </a:cubicBezTo>
                  <a:lnTo>
                    <a:pt x="72104" y="0"/>
                  </a:lnTo>
                  <a:cubicBezTo>
                    <a:pt x="69247" y="38100"/>
                    <a:pt x="38385" y="68580"/>
                    <a:pt x="0" y="71438"/>
                  </a:cubicBezTo>
                  <a:lnTo>
                    <a:pt x="0" y="148590"/>
                  </a:lnTo>
                  <a:lnTo>
                    <a:pt x="93345" y="148590"/>
                  </a:lnTo>
                  <a:cubicBezTo>
                    <a:pt x="108775" y="148590"/>
                    <a:pt x="120301" y="160972"/>
                    <a:pt x="120301" y="175260"/>
                  </a:cubicBezTo>
                  <a:cubicBezTo>
                    <a:pt x="120301" y="190500"/>
                    <a:pt x="107823" y="201930"/>
                    <a:pt x="93345" y="201930"/>
                  </a:cubicBezTo>
                  <a:lnTo>
                    <a:pt x="0" y="201930"/>
                  </a:lnTo>
                  <a:lnTo>
                    <a:pt x="0" y="225743"/>
                  </a:lnTo>
                  <a:lnTo>
                    <a:pt x="93345" y="225743"/>
                  </a:lnTo>
                  <a:cubicBezTo>
                    <a:pt x="108775" y="225743"/>
                    <a:pt x="120301" y="238125"/>
                    <a:pt x="120301" y="252413"/>
                  </a:cubicBezTo>
                  <a:cubicBezTo>
                    <a:pt x="120301" y="266700"/>
                    <a:pt x="108775" y="279082"/>
                    <a:pt x="93345" y="279082"/>
                  </a:cubicBezTo>
                  <a:lnTo>
                    <a:pt x="0" y="279082"/>
                  </a:lnTo>
                  <a:lnTo>
                    <a:pt x="0" y="302895"/>
                  </a:lnTo>
                  <a:lnTo>
                    <a:pt x="93345" y="302895"/>
                  </a:lnTo>
                  <a:cubicBezTo>
                    <a:pt x="108775" y="302895"/>
                    <a:pt x="120301" y="315277"/>
                    <a:pt x="120301" y="329565"/>
                  </a:cubicBezTo>
                  <a:cubicBezTo>
                    <a:pt x="120301" y="343852"/>
                    <a:pt x="107823" y="356235"/>
                    <a:pt x="93345" y="356235"/>
                  </a:cubicBezTo>
                  <a:lnTo>
                    <a:pt x="0" y="356235"/>
                  </a:lnTo>
                  <a:lnTo>
                    <a:pt x="0" y="388620"/>
                  </a:lnTo>
                  <a:lnTo>
                    <a:pt x="26003" y="409575"/>
                  </a:lnTo>
                  <a:lnTo>
                    <a:pt x="124110" y="409575"/>
                  </a:lnTo>
                  <a:cubicBezTo>
                    <a:pt x="142399" y="409575"/>
                    <a:pt x="156782" y="395288"/>
                    <a:pt x="156782" y="377190"/>
                  </a:cubicBezTo>
                  <a:lnTo>
                    <a:pt x="156782" y="104775"/>
                  </a:lnTo>
                  <a:cubicBezTo>
                    <a:pt x="129826" y="92393"/>
                    <a:pt x="109633" y="69532"/>
                    <a:pt x="99060" y="3905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5ABB0398-C9CE-2CDF-66D6-5741C836E695}"/>
                </a:ext>
              </a:extLst>
            </p:cNvPr>
            <p:cNvSpPr/>
            <p:nvPr/>
          </p:nvSpPr>
          <p:spPr>
            <a:xfrm>
              <a:off x="8737663" y="5712142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2 h 17144"/>
                <a:gd name="connsiteX2" fmla="*/ 8667 w 17334"/>
                <a:gd name="connsiteY2" fmla="*/ 17145 h 17144"/>
                <a:gd name="connsiteX3" fmla="*/ 0 w 17334"/>
                <a:gd name="connsiteY3" fmla="*/ 8572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F43D39FF-0F33-9478-46D0-FD0C8C4280F7}"/>
                </a:ext>
              </a:extLst>
            </p:cNvPr>
            <p:cNvSpPr/>
            <p:nvPr/>
          </p:nvSpPr>
          <p:spPr>
            <a:xfrm>
              <a:off x="8750141" y="5974079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2 h 17144"/>
                <a:gd name="connsiteX2" fmla="*/ 8667 w 17334"/>
                <a:gd name="connsiteY2" fmla="*/ 17145 h 17144"/>
                <a:gd name="connsiteX3" fmla="*/ 0 w 17334"/>
                <a:gd name="connsiteY3" fmla="*/ 8572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B1A6D6C2-E679-A751-B550-09373F4CE86D}"/>
                </a:ext>
              </a:extLst>
            </p:cNvPr>
            <p:cNvSpPr/>
            <p:nvPr/>
          </p:nvSpPr>
          <p:spPr>
            <a:xfrm>
              <a:off x="8491346" y="558069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0A3939AD-B5BB-C599-C864-A1955FFE6CA8}"/>
                </a:ext>
              </a:extLst>
            </p:cNvPr>
            <p:cNvSpPr/>
            <p:nvPr/>
          </p:nvSpPr>
          <p:spPr>
            <a:xfrm>
              <a:off x="8304752" y="5616892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9868AD3C-90E0-0894-3A27-D920A0D89B01}"/>
                </a:ext>
              </a:extLst>
            </p:cNvPr>
            <p:cNvSpPr/>
            <p:nvPr/>
          </p:nvSpPr>
          <p:spPr>
            <a:xfrm>
              <a:off x="8280749" y="584834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6716499F-0104-09D6-5169-6B7700194F5E}"/>
                </a:ext>
              </a:extLst>
            </p:cNvPr>
            <p:cNvSpPr/>
            <p:nvPr/>
          </p:nvSpPr>
          <p:spPr>
            <a:xfrm>
              <a:off x="8629936" y="6098856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3 h 17144"/>
                <a:gd name="connsiteX2" fmla="*/ 8667 w 17334"/>
                <a:gd name="connsiteY2" fmla="*/ 17145 h 17144"/>
                <a:gd name="connsiteX3" fmla="*/ 0 w 17334"/>
                <a:gd name="connsiteY3" fmla="*/ 8573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287E540B-F259-1C2B-29B1-465332E2559E}"/>
                </a:ext>
              </a:extLst>
            </p:cNvPr>
            <p:cNvSpPr/>
            <p:nvPr/>
          </p:nvSpPr>
          <p:spPr>
            <a:xfrm>
              <a:off x="8341328" y="607504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6" name="Graphic 4">
            <a:extLst>
              <a:ext uri="{FF2B5EF4-FFF2-40B4-BE49-F238E27FC236}">
                <a16:creationId xmlns:a16="http://schemas.microsoft.com/office/drawing/2014/main" id="{5A0F459B-6BB4-4E6A-0305-3815FDD5D970}"/>
              </a:ext>
            </a:extLst>
          </p:cNvPr>
          <p:cNvGrpSpPr/>
          <p:nvPr/>
        </p:nvGrpSpPr>
        <p:grpSpPr>
          <a:xfrm>
            <a:off x="5058315" y="2955074"/>
            <a:ext cx="562120" cy="610880"/>
            <a:chOff x="7047452" y="5580658"/>
            <a:chExt cx="493490" cy="536296"/>
          </a:xfrm>
          <a:solidFill>
            <a:srgbClr val="000000"/>
          </a:solidFill>
        </p:grpSpPr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68B71D96-B083-2B69-2E49-1CD127DC456C}"/>
                </a:ext>
              </a:extLst>
            </p:cNvPr>
            <p:cNvSpPr/>
            <p:nvPr/>
          </p:nvSpPr>
          <p:spPr>
            <a:xfrm>
              <a:off x="7047452" y="5991224"/>
              <a:ext cx="59626" cy="59055"/>
            </a:xfrm>
            <a:custGeom>
              <a:avLst/>
              <a:gdLst>
                <a:gd name="connsiteX0" fmla="*/ 29813 w 59626"/>
                <a:gd name="connsiteY0" fmla="*/ 0 h 59055"/>
                <a:gd name="connsiteX1" fmla="*/ 0 w 59626"/>
                <a:gd name="connsiteY1" fmla="*/ 29527 h 59055"/>
                <a:gd name="connsiteX2" fmla="*/ 29813 w 59626"/>
                <a:gd name="connsiteY2" fmla="*/ 59055 h 59055"/>
                <a:gd name="connsiteX3" fmla="*/ 59626 w 59626"/>
                <a:gd name="connsiteY3" fmla="*/ 29527 h 59055"/>
                <a:gd name="connsiteX4" fmla="*/ 29813 w 59626"/>
                <a:gd name="connsiteY4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5">
                  <a:moveTo>
                    <a:pt x="29813" y="0"/>
                  </a:moveTo>
                  <a:cubicBezTo>
                    <a:pt x="13430" y="0"/>
                    <a:pt x="0" y="13335"/>
                    <a:pt x="0" y="29527"/>
                  </a:cubicBezTo>
                  <a:cubicBezTo>
                    <a:pt x="0" y="45720"/>
                    <a:pt x="13430" y="59055"/>
                    <a:pt x="29813" y="59055"/>
                  </a:cubicBezTo>
                  <a:cubicBezTo>
                    <a:pt x="46196" y="59055"/>
                    <a:pt x="59626" y="45720"/>
                    <a:pt x="59626" y="29527"/>
                  </a:cubicBezTo>
                  <a:cubicBezTo>
                    <a:pt x="59626" y="13335"/>
                    <a:pt x="46196" y="0"/>
                    <a:pt x="2981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AC6350AC-CE5C-09B8-999E-C6B6AB6A4ABA}"/>
                </a:ext>
              </a:extLst>
            </p:cNvPr>
            <p:cNvSpPr/>
            <p:nvPr/>
          </p:nvSpPr>
          <p:spPr>
            <a:xfrm>
              <a:off x="7504366" y="5670231"/>
              <a:ext cx="36576" cy="36194"/>
            </a:xfrm>
            <a:custGeom>
              <a:avLst/>
              <a:gdLst>
                <a:gd name="connsiteX0" fmla="*/ 18288 w 36576"/>
                <a:gd name="connsiteY0" fmla="*/ 0 h 36194"/>
                <a:gd name="connsiteX1" fmla="*/ 0 w 36576"/>
                <a:gd name="connsiteY1" fmla="*/ 18098 h 36194"/>
                <a:gd name="connsiteX2" fmla="*/ 18288 w 36576"/>
                <a:gd name="connsiteY2" fmla="*/ 36195 h 36194"/>
                <a:gd name="connsiteX3" fmla="*/ 36576 w 36576"/>
                <a:gd name="connsiteY3" fmla="*/ 18098 h 36194"/>
                <a:gd name="connsiteX4" fmla="*/ 18288 w 36576"/>
                <a:gd name="connsiteY4" fmla="*/ 0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4">
                  <a:moveTo>
                    <a:pt x="18288" y="0"/>
                  </a:moveTo>
                  <a:cubicBezTo>
                    <a:pt x="8668" y="0"/>
                    <a:pt x="0" y="7620"/>
                    <a:pt x="0" y="18098"/>
                  </a:cubicBezTo>
                  <a:cubicBezTo>
                    <a:pt x="0" y="27623"/>
                    <a:pt x="7716" y="36195"/>
                    <a:pt x="18288" y="36195"/>
                  </a:cubicBezTo>
                  <a:cubicBezTo>
                    <a:pt x="28861" y="36195"/>
                    <a:pt x="36576" y="28575"/>
                    <a:pt x="36576" y="18098"/>
                  </a:cubicBezTo>
                  <a:cubicBezTo>
                    <a:pt x="36576" y="7620"/>
                    <a:pt x="27908" y="0"/>
                    <a:pt x="1828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BE2A387A-1940-EF7D-3DFD-24967CB2B297}"/>
                </a:ext>
              </a:extLst>
            </p:cNvPr>
            <p:cNvSpPr/>
            <p:nvPr/>
          </p:nvSpPr>
          <p:spPr>
            <a:xfrm>
              <a:off x="7089838" y="559307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BF12DC18-DF2E-B6FF-D8C9-39BC47D4AE61}"/>
                </a:ext>
              </a:extLst>
            </p:cNvPr>
            <p:cNvSpPr/>
            <p:nvPr/>
          </p:nvSpPr>
          <p:spPr>
            <a:xfrm>
              <a:off x="7053262" y="577119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B2A89B06-F753-9CA7-9A4C-2472833364FA}"/>
                </a:ext>
              </a:extLst>
            </p:cNvPr>
            <p:cNvSpPr/>
            <p:nvPr/>
          </p:nvSpPr>
          <p:spPr>
            <a:xfrm>
              <a:off x="7462075" y="5723572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19D3C0E6-7A58-C901-A7F1-6F95BD346F37}"/>
                </a:ext>
              </a:extLst>
            </p:cNvPr>
            <p:cNvSpPr/>
            <p:nvPr/>
          </p:nvSpPr>
          <p:spPr>
            <a:xfrm>
              <a:off x="7510176" y="595598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3E8A4199-FCE0-D698-BCC9-88B3E1A8F48D}"/>
                </a:ext>
              </a:extLst>
            </p:cNvPr>
            <p:cNvSpPr/>
            <p:nvPr/>
          </p:nvSpPr>
          <p:spPr>
            <a:xfrm>
              <a:off x="7143654" y="608647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CF2E9D86-272E-CCBE-C1FA-05E936208F13}"/>
                </a:ext>
              </a:extLst>
            </p:cNvPr>
            <p:cNvSpPr/>
            <p:nvPr/>
          </p:nvSpPr>
          <p:spPr>
            <a:xfrm>
              <a:off x="7113841" y="589025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460317A7-A666-A3DC-079B-B63FC080DA7C}"/>
                </a:ext>
              </a:extLst>
            </p:cNvPr>
            <p:cNvSpPr/>
            <p:nvPr/>
          </p:nvSpPr>
          <p:spPr>
            <a:xfrm>
              <a:off x="7167562" y="5580658"/>
              <a:ext cx="282898" cy="536296"/>
            </a:xfrm>
            <a:custGeom>
              <a:avLst/>
              <a:gdLst>
                <a:gd name="connsiteX0" fmla="*/ 279082 w 282898"/>
                <a:gd name="connsiteY0" fmla="*/ 991 h 536296"/>
                <a:gd name="connsiteX1" fmla="*/ 270415 w 282898"/>
                <a:gd name="connsiteY1" fmla="*/ 2896 h 536296"/>
                <a:gd name="connsiteX2" fmla="*/ 194405 w 282898"/>
                <a:gd name="connsiteY2" fmla="*/ 134341 h 536296"/>
                <a:gd name="connsiteX3" fmla="*/ 100108 w 282898"/>
                <a:gd name="connsiteY3" fmla="*/ 121959 h 536296"/>
                <a:gd name="connsiteX4" fmla="*/ 117443 w 282898"/>
                <a:gd name="connsiteY4" fmla="*/ 148629 h 536296"/>
                <a:gd name="connsiteX5" fmla="*/ 233839 w 282898"/>
                <a:gd name="connsiteY5" fmla="*/ 248641 h 536296"/>
                <a:gd name="connsiteX6" fmla="*/ 233839 w 282898"/>
                <a:gd name="connsiteY6" fmla="*/ 403898 h 536296"/>
                <a:gd name="connsiteX7" fmla="*/ 131826 w 282898"/>
                <a:gd name="connsiteY7" fmla="*/ 504864 h 536296"/>
                <a:gd name="connsiteX8" fmla="*/ 29909 w 282898"/>
                <a:gd name="connsiteY8" fmla="*/ 403898 h 536296"/>
                <a:gd name="connsiteX9" fmla="*/ 29909 w 282898"/>
                <a:gd name="connsiteY9" fmla="*/ 249593 h 536296"/>
                <a:gd name="connsiteX10" fmla="*/ 82772 w 282898"/>
                <a:gd name="connsiteY10" fmla="*/ 161011 h 536296"/>
                <a:gd name="connsiteX11" fmla="*/ 66389 w 282898"/>
                <a:gd name="connsiteY11" fmla="*/ 136246 h 536296"/>
                <a:gd name="connsiteX12" fmla="*/ 0 w 282898"/>
                <a:gd name="connsiteY12" fmla="*/ 249593 h 536296"/>
                <a:gd name="connsiteX13" fmla="*/ 0 w 282898"/>
                <a:gd name="connsiteY13" fmla="*/ 404851 h 536296"/>
                <a:gd name="connsiteX14" fmla="*/ 132779 w 282898"/>
                <a:gd name="connsiteY14" fmla="*/ 536296 h 536296"/>
                <a:gd name="connsiteX15" fmla="*/ 265557 w 282898"/>
                <a:gd name="connsiteY15" fmla="*/ 404851 h 536296"/>
                <a:gd name="connsiteX16" fmla="*/ 265557 w 282898"/>
                <a:gd name="connsiteY16" fmla="*/ 249593 h 536296"/>
                <a:gd name="connsiteX17" fmla="*/ 206883 w 282898"/>
                <a:gd name="connsiteY17" fmla="*/ 141009 h 536296"/>
                <a:gd name="connsiteX18" fmla="*/ 282893 w 282898"/>
                <a:gd name="connsiteY18" fmla="*/ 8611 h 536296"/>
                <a:gd name="connsiteX19" fmla="*/ 279082 w 282898"/>
                <a:gd name="connsiteY19" fmla="*/ 991 h 53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2898" h="536296">
                  <a:moveTo>
                    <a:pt x="279082" y="991"/>
                  </a:moveTo>
                  <a:cubicBezTo>
                    <a:pt x="276225" y="-914"/>
                    <a:pt x="272320" y="39"/>
                    <a:pt x="270415" y="2896"/>
                  </a:cubicBezTo>
                  <a:cubicBezTo>
                    <a:pt x="170402" y="176251"/>
                    <a:pt x="222313" y="86716"/>
                    <a:pt x="194405" y="134341"/>
                  </a:cubicBezTo>
                  <a:cubicBezTo>
                    <a:pt x="164592" y="118148"/>
                    <a:pt x="130969" y="114339"/>
                    <a:pt x="100108" y="121959"/>
                  </a:cubicBezTo>
                  <a:lnTo>
                    <a:pt x="117443" y="148629"/>
                  </a:lnTo>
                  <a:cubicBezTo>
                    <a:pt x="178975" y="140056"/>
                    <a:pt x="233839" y="187681"/>
                    <a:pt x="233839" y="248641"/>
                  </a:cubicBezTo>
                  <a:lnTo>
                    <a:pt x="233839" y="403898"/>
                  </a:lnTo>
                  <a:cubicBezTo>
                    <a:pt x="233839" y="460096"/>
                    <a:pt x="187643" y="504864"/>
                    <a:pt x="131826" y="504864"/>
                  </a:cubicBezTo>
                  <a:cubicBezTo>
                    <a:pt x="76010" y="504864"/>
                    <a:pt x="29909" y="459143"/>
                    <a:pt x="29909" y="403898"/>
                  </a:cubicBezTo>
                  <a:lnTo>
                    <a:pt x="29909" y="249593"/>
                  </a:lnTo>
                  <a:cubicBezTo>
                    <a:pt x="29909" y="211493"/>
                    <a:pt x="51054" y="178156"/>
                    <a:pt x="82772" y="161011"/>
                  </a:cubicBezTo>
                  <a:lnTo>
                    <a:pt x="66389" y="136246"/>
                  </a:lnTo>
                  <a:cubicBezTo>
                    <a:pt x="26956" y="159106"/>
                    <a:pt x="0" y="201016"/>
                    <a:pt x="0" y="249593"/>
                  </a:cubicBezTo>
                  <a:lnTo>
                    <a:pt x="0" y="404851"/>
                  </a:lnTo>
                  <a:cubicBezTo>
                    <a:pt x="0" y="477241"/>
                    <a:pt x="59627" y="536296"/>
                    <a:pt x="132779" y="536296"/>
                  </a:cubicBezTo>
                  <a:cubicBezTo>
                    <a:pt x="205835" y="536296"/>
                    <a:pt x="265557" y="477241"/>
                    <a:pt x="265557" y="404851"/>
                  </a:cubicBezTo>
                  <a:lnTo>
                    <a:pt x="265557" y="249593"/>
                  </a:lnTo>
                  <a:cubicBezTo>
                    <a:pt x="265557" y="203873"/>
                    <a:pt x="242506" y="163868"/>
                    <a:pt x="206883" y="141009"/>
                  </a:cubicBezTo>
                  <a:cubicBezTo>
                    <a:pt x="224219" y="111481"/>
                    <a:pt x="282893" y="8611"/>
                    <a:pt x="282893" y="8611"/>
                  </a:cubicBezTo>
                  <a:cubicBezTo>
                    <a:pt x="282988" y="5754"/>
                    <a:pt x="282035" y="1943"/>
                    <a:pt x="279082" y="99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91E7C8B9-E8EA-0148-2184-72AD7A155D5D}"/>
                </a:ext>
              </a:extLst>
            </p:cNvPr>
            <p:cNvSpPr/>
            <p:nvPr/>
          </p:nvSpPr>
          <p:spPr>
            <a:xfrm>
              <a:off x="7202194" y="5639713"/>
              <a:ext cx="100280" cy="146723"/>
            </a:xfrm>
            <a:custGeom>
              <a:avLst/>
              <a:gdLst>
                <a:gd name="connsiteX0" fmla="*/ 89574 w 100280"/>
                <a:gd name="connsiteY0" fmla="*/ 143866 h 146723"/>
                <a:gd name="connsiteX1" fmla="*/ 94336 w 100280"/>
                <a:gd name="connsiteY1" fmla="*/ 146724 h 146723"/>
                <a:gd name="connsiteX2" fmla="*/ 99099 w 100280"/>
                <a:gd name="connsiteY2" fmla="*/ 137199 h 146723"/>
                <a:gd name="connsiteX3" fmla="*/ 11564 w 100280"/>
                <a:gd name="connsiteY3" fmla="*/ 2896 h 146723"/>
                <a:gd name="connsiteX4" fmla="*/ 2896 w 100280"/>
                <a:gd name="connsiteY4" fmla="*/ 991 h 146723"/>
                <a:gd name="connsiteX5" fmla="*/ 991 w 100280"/>
                <a:gd name="connsiteY5" fmla="*/ 9563 h 146723"/>
                <a:gd name="connsiteX6" fmla="*/ 89574 w 100280"/>
                <a:gd name="connsiteY6" fmla="*/ 143866 h 14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280" h="146723">
                  <a:moveTo>
                    <a:pt x="89574" y="143866"/>
                  </a:moveTo>
                  <a:cubicBezTo>
                    <a:pt x="90526" y="145771"/>
                    <a:pt x="92431" y="146724"/>
                    <a:pt x="94336" y="146724"/>
                  </a:cubicBezTo>
                  <a:cubicBezTo>
                    <a:pt x="99099" y="146724"/>
                    <a:pt x="102051" y="141961"/>
                    <a:pt x="99099" y="137199"/>
                  </a:cubicBezTo>
                  <a:lnTo>
                    <a:pt x="11564" y="2896"/>
                  </a:lnTo>
                  <a:cubicBezTo>
                    <a:pt x="9659" y="38"/>
                    <a:pt x="5753" y="-914"/>
                    <a:pt x="2896" y="991"/>
                  </a:cubicBezTo>
                  <a:cubicBezTo>
                    <a:pt x="39" y="2896"/>
                    <a:pt x="-914" y="6706"/>
                    <a:pt x="991" y="9563"/>
                  </a:cubicBezTo>
                  <a:lnTo>
                    <a:pt x="89574" y="1438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D7423128-496E-9B46-C761-4C173B08840A}"/>
                </a:ext>
              </a:extLst>
            </p:cNvPr>
            <p:cNvSpPr/>
            <p:nvPr/>
          </p:nvSpPr>
          <p:spPr>
            <a:xfrm>
              <a:off x="7285100" y="5769292"/>
              <a:ext cx="32380" cy="31432"/>
            </a:xfrm>
            <a:custGeom>
              <a:avLst/>
              <a:gdLst>
                <a:gd name="connsiteX0" fmla="*/ 11525 w 32380"/>
                <a:gd name="connsiteY0" fmla="*/ 28575 h 31432"/>
                <a:gd name="connsiteX1" fmla="*/ 0 w 32380"/>
                <a:gd name="connsiteY1" fmla="*/ 24765 h 31432"/>
                <a:gd name="connsiteX2" fmla="*/ 14383 w 32380"/>
                <a:gd name="connsiteY2" fmla="*/ 31432 h 31432"/>
                <a:gd name="connsiteX3" fmla="*/ 25908 w 32380"/>
                <a:gd name="connsiteY3" fmla="*/ 0 h 31432"/>
                <a:gd name="connsiteX4" fmla="*/ 26861 w 32380"/>
                <a:gd name="connsiteY4" fmla="*/ 952 h 31432"/>
                <a:gd name="connsiteX5" fmla="*/ 11525 w 32380"/>
                <a:gd name="connsiteY5" fmla="*/ 28575 h 3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80" h="31432">
                  <a:moveTo>
                    <a:pt x="11525" y="28575"/>
                  </a:moveTo>
                  <a:cubicBezTo>
                    <a:pt x="7715" y="28575"/>
                    <a:pt x="3810" y="27622"/>
                    <a:pt x="0" y="24765"/>
                  </a:cubicBezTo>
                  <a:cubicBezTo>
                    <a:pt x="3810" y="29527"/>
                    <a:pt x="8668" y="31432"/>
                    <a:pt x="14383" y="31432"/>
                  </a:cubicBezTo>
                  <a:cubicBezTo>
                    <a:pt x="31718" y="31432"/>
                    <a:pt x="38481" y="10477"/>
                    <a:pt x="25908" y="0"/>
                  </a:cubicBezTo>
                  <a:lnTo>
                    <a:pt x="26861" y="952"/>
                  </a:lnTo>
                  <a:cubicBezTo>
                    <a:pt x="34576" y="12382"/>
                    <a:pt x="25908" y="28575"/>
                    <a:pt x="11525" y="2857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7756A929-062D-62EA-94DA-3B2453C8D8D2}"/>
                </a:ext>
              </a:extLst>
            </p:cNvPr>
            <p:cNvSpPr/>
            <p:nvPr/>
          </p:nvSpPr>
          <p:spPr>
            <a:xfrm>
              <a:off x="7210043" y="5741299"/>
              <a:ext cx="180784" cy="334697"/>
            </a:xfrm>
            <a:custGeom>
              <a:avLst/>
              <a:gdLst>
                <a:gd name="connsiteX0" fmla="*/ 47149 w 180784"/>
                <a:gd name="connsiteY0" fmla="*/ 10847 h 334697"/>
                <a:gd name="connsiteX1" fmla="*/ 0 w 180784"/>
                <a:gd name="connsiteY1" fmla="*/ 89905 h 334697"/>
                <a:gd name="connsiteX2" fmla="*/ 0 w 180784"/>
                <a:gd name="connsiteY2" fmla="*/ 245162 h 334697"/>
                <a:gd name="connsiteX3" fmla="*/ 90392 w 180784"/>
                <a:gd name="connsiteY3" fmla="*/ 334697 h 334697"/>
                <a:gd name="connsiteX4" fmla="*/ 180785 w 180784"/>
                <a:gd name="connsiteY4" fmla="*/ 245162 h 334697"/>
                <a:gd name="connsiteX5" fmla="*/ 180785 w 180784"/>
                <a:gd name="connsiteY5" fmla="*/ 88952 h 334697"/>
                <a:gd name="connsiteX6" fmla="*/ 83629 w 180784"/>
                <a:gd name="connsiteY6" fmla="*/ 370 h 334697"/>
                <a:gd name="connsiteX7" fmla="*/ 91345 w 180784"/>
                <a:gd name="connsiteY7" fmla="*/ 11800 h 334697"/>
                <a:gd name="connsiteX8" fmla="*/ 111538 w 180784"/>
                <a:gd name="connsiteY8" fmla="*/ 62282 h 334697"/>
                <a:gd name="connsiteX9" fmla="*/ 69247 w 180784"/>
                <a:gd name="connsiteY9" fmla="*/ 62282 h 334697"/>
                <a:gd name="connsiteX10" fmla="*/ 61532 w 180784"/>
                <a:gd name="connsiteY10" fmla="*/ 31802 h 334697"/>
                <a:gd name="connsiteX11" fmla="*/ 47149 w 180784"/>
                <a:gd name="connsiteY11" fmla="*/ 10847 h 334697"/>
                <a:gd name="connsiteX12" fmla="*/ 41338 w 180784"/>
                <a:gd name="connsiteY12" fmla="*/ 262307 h 334697"/>
                <a:gd name="connsiteX13" fmla="*/ 35528 w 180784"/>
                <a:gd name="connsiteY13" fmla="*/ 268022 h 334697"/>
                <a:gd name="connsiteX14" fmla="*/ 29718 w 180784"/>
                <a:gd name="connsiteY14" fmla="*/ 262307 h 334697"/>
                <a:gd name="connsiteX15" fmla="*/ 29718 w 180784"/>
                <a:gd name="connsiteY15" fmla="*/ 107050 h 334697"/>
                <a:gd name="connsiteX16" fmla="*/ 35528 w 180784"/>
                <a:gd name="connsiteY16" fmla="*/ 101335 h 334697"/>
                <a:gd name="connsiteX17" fmla="*/ 41338 w 180784"/>
                <a:gd name="connsiteY17" fmla="*/ 107050 h 334697"/>
                <a:gd name="connsiteX18" fmla="*/ 41338 w 180784"/>
                <a:gd name="connsiteY18" fmla="*/ 262307 h 334697"/>
                <a:gd name="connsiteX19" fmla="*/ 137541 w 180784"/>
                <a:gd name="connsiteY19" fmla="*/ 107050 h 334697"/>
                <a:gd name="connsiteX20" fmla="*/ 143351 w 180784"/>
                <a:gd name="connsiteY20" fmla="*/ 101335 h 334697"/>
                <a:gd name="connsiteX21" fmla="*/ 149162 w 180784"/>
                <a:gd name="connsiteY21" fmla="*/ 107050 h 334697"/>
                <a:gd name="connsiteX22" fmla="*/ 149162 w 180784"/>
                <a:gd name="connsiteY22" fmla="*/ 262307 h 334697"/>
                <a:gd name="connsiteX23" fmla="*/ 143351 w 180784"/>
                <a:gd name="connsiteY23" fmla="*/ 268022 h 334697"/>
                <a:gd name="connsiteX24" fmla="*/ 137541 w 180784"/>
                <a:gd name="connsiteY24" fmla="*/ 262307 h 334697"/>
                <a:gd name="connsiteX25" fmla="*/ 137541 w 180784"/>
                <a:gd name="connsiteY25" fmla="*/ 107050 h 334697"/>
                <a:gd name="connsiteX26" fmla="*/ 102013 w 180784"/>
                <a:gd name="connsiteY26" fmla="*/ 136577 h 334697"/>
                <a:gd name="connsiteX27" fmla="*/ 107823 w 180784"/>
                <a:gd name="connsiteY27" fmla="*/ 130862 h 334697"/>
                <a:gd name="connsiteX28" fmla="*/ 113633 w 180784"/>
                <a:gd name="connsiteY28" fmla="*/ 136577 h 334697"/>
                <a:gd name="connsiteX29" fmla="*/ 113633 w 180784"/>
                <a:gd name="connsiteY29" fmla="*/ 231827 h 334697"/>
                <a:gd name="connsiteX30" fmla="*/ 107823 w 180784"/>
                <a:gd name="connsiteY30" fmla="*/ 237542 h 334697"/>
                <a:gd name="connsiteX31" fmla="*/ 102013 w 180784"/>
                <a:gd name="connsiteY31" fmla="*/ 231827 h 334697"/>
                <a:gd name="connsiteX32" fmla="*/ 102013 w 180784"/>
                <a:gd name="connsiteY32" fmla="*/ 136577 h 334697"/>
                <a:gd name="connsiteX33" fmla="*/ 65437 w 180784"/>
                <a:gd name="connsiteY33" fmla="*/ 136577 h 334697"/>
                <a:gd name="connsiteX34" fmla="*/ 71247 w 180784"/>
                <a:gd name="connsiteY34" fmla="*/ 130862 h 334697"/>
                <a:gd name="connsiteX35" fmla="*/ 77057 w 180784"/>
                <a:gd name="connsiteY35" fmla="*/ 136577 h 334697"/>
                <a:gd name="connsiteX36" fmla="*/ 77057 w 180784"/>
                <a:gd name="connsiteY36" fmla="*/ 231827 h 334697"/>
                <a:gd name="connsiteX37" fmla="*/ 71247 w 180784"/>
                <a:gd name="connsiteY37" fmla="*/ 237542 h 334697"/>
                <a:gd name="connsiteX38" fmla="*/ 65437 w 180784"/>
                <a:gd name="connsiteY38" fmla="*/ 231827 h 334697"/>
                <a:gd name="connsiteX39" fmla="*/ 65437 w 180784"/>
                <a:gd name="connsiteY39" fmla="*/ 136577 h 334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80784" h="334697">
                  <a:moveTo>
                    <a:pt x="47149" y="10847"/>
                  </a:moveTo>
                  <a:cubicBezTo>
                    <a:pt x="19241" y="26087"/>
                    <a:pt x="0" y="55614"/>
                    <a:pt x="0" y="89905"/>
                  </a:cubicBezTo>
                  <a:lnTo>
                    <a:pt x="0" y="245162"/>
                  </a:lnTo>
                  <a:cubicBezTo>
                    <a:pt x="0" y="294692"/>
                    <a:pt x="40386" y="334697"/>
                    <a:pt x="90392" y="334697"/>
                  </a:cubicBezTo>
                  <a:cubicBezTo>
                    <a:pt x="140399" y="334697"/>
                    <a:pt x="180785" y="294692"/>
                    <a:pt x="180785" y="245162"/>
                  </a:cubicBezTo>
                  <a:lnTo>
                    <a:pt x="180785" y="88952"/>
                  </a:lnTo>
                  <a:cubicBezTo>
                    <a:pt x="180785" y="37517"/>
                    <a:pt x="136493" y="-4393"/>
                    <a:pt x="83629" y="370"/>
                  </a:cubicBezTo>
                  <a:lnTo>
                    <a:pt x="91345" y="11800"/>
                  </a:lnTo>
                  <a:cubicBezTo>
                    <a:pt x="117348" y="12752"/>
                    <a:pt x="129826" y="44185"/>
                    <a:pt x="111538" y="62282"/>
                  </a:cubicBezTo>
                  <a:cubicBezTo>
                    <a:pt x="100013" y="73712"/>
                    <a:pt x="80772" y="73712"/>
                    <a:pt x="69247" y="62282"/>
                  </a:cubicBezTo>
                  <a:cubicBezTo>
                    <a:pt x="60579" y="53710"/>
                    <a:pt x="58674" y="42280"/>
                    <a:pt x="61532" y="31802"/>
                  </a:cubicBezTo>
                  <a:lnTo>
                    <a:pt x="47149" y="10847"/>
                  </a:lnTo>
                  <a:close/>
                  <a:moveTo>
                    <a:pt x="41338" y="262307"/>
                  </a:moveTo>
                  <a:cubicBezTo>
                    <a:pt x="41338" y="265164"/>
                    <a:pt x="38481" y="268022"/>
                    <a:pt x="35528" y="268022"/>
                  </a:cubicBezTo>
                  <a:cubicBezTo>
                    <a:pt x="32671" y="268022"/>
                    <a:pt x="29718" y="265164"/>
                    <a:pt x="29718" y="262307"/>
                  </a:cubicBezTo>
                  <a:lnTo>
                    <a:pt x="29718" y="107050"/>
                  </a:lnTo>
                  <a:cubicBezTo>
                    <a:pt x="29718" y="104192"/>
                    <a:pt x="32576" y="101335"/>
                    <a:pt x="35528" y="101335"/>
                  </a:cubicBezTo>
                  <a:cubicBezTo>
                    <a:pt x="38386" y="101335"/>
                    <a:pt x="41338" y="104192"/>
                    <a:pt x="41338" y="107050"/>
                  </a:cubicBezTo>
                  <a:lnTo>
                    <a:pt x="41338" y="262307"/>
                  </a:lnTo>
                  <a:close/>
                  <a:moveTo>
                    <a:pt x="137541" y="107050"/>
                  </a:moveTo>
                  <a:cubicBezTo>
                    <a:pt x="137541" y="104192"/>
                    <a:pt x="140399" y="101335"/>
                    <a:pt x="143351" y="101335"/>
                  </a:cubicBezTo>
                  <a:cubicBezTo>
                    <a:pt x="146209" y="101335"/>
                    <a:pt x="149162" y="104192"/>
                    <a:pt x="149162" y="107050"/>
                  </a:cubicBezTo>
                  <a:lnTo>
                    <a:pt x="149162" y="262307"/>
                  </a:lnTo>
                  <a:cubicBezTo>
                    <a:pt x="149162" y="265164"/>
                    <a:pt x="146304" y="268022"/>
                    <a:pt x="143351" y="268022"/>
                  </a:cubicBezTo>
                  <a:cubicBezTo>
                    <a:pt x="140494" y="268022"/>
                    <a:pt x="137541" y="265164"/>
                    <a:pt x="137541" y="262307"/>
                  </a:cubicBezTo>
                  <a:lnTo>
                    <a:pt x="137541" y="107050"/>
                  </a:lnTo>
                  <a:close/>
                  <a:moveTo>
                    <a:pt x="102013" y="136577"/>
                  </a:moveTo>
                  <a:cubicBezTo>
                    <a:pt x="102013" y="133720"/>
                    <a:pt x="104870" y="130862"/>
                    <a:pt x="107823" y="130862"/>
                  </a:cubicBezTo>
                  <a:cubicBezTo>
                    <a:pt x="110776" y="130862"/>
                    <a:pt x="113633" y="133720"/>
                    <a:pt x="113633" y="136577"/>
                  </a:cubicBezTo>
                  <a:lnTo>
                    <a:pt x="113633" y="231827"/>
                  </a:lnTo>
                  <a:cubicBezTo>
                    <a:pt x="113633" y="234685"/>
                    <a:pt x="110776" y="237542"/>
                    <a:pt x="107823" y="237542"/>
                  </a:cubicBezTo>
                  <a:cubicBezTo>
                    <a:pt x="104870" y="237542"/>
                    <a:pt x="102013" y="234685"/>
                    <a:pt x="102013" y="231827"/>
                  </a:cubicBezTo>
                  <a:lnTo>
                    <a:pt x="102013" y="136577"/>
                  </a:lnTo>
                  <a:close/>
                  <a:moveTo>
                    <a:pt x="65437" y="136577"/>
                  </a:moveTo>
                  <a:cubicBezTo>
                    <a:pt x="65437" y="133720"/>
                    <a:pt x="68294" y="130862"/>
                    <a:pt x="71247" y="130862"/>
                  </a:cubicBezTo>
                  <a:cubicBezTo>
                    <a:pt x="74104" y="130862"/>
                    <a:pt x="77057" y="133720"/>
                    <a:pt x="77057" y="136577"/>
                  </a:cubicBezTo>
                  <a:lnTo>
                    <a:pt x="77057" y="231827"/>
                  </a:lnTo>
                  <a:cubicBezTo>
                    <a:pt x="77057" y="234685"/>
                    <a:pt x="74200" y="237542"/>
                    <a:pt x="71247" y="237542"/>
                  </a:cubicBezTo>
                  <a:cubicBezTo>
                    <a:pt x="68390" y="237542"/>
                    <a:pt x="65437" y="234685"/>
                    <a:pt x="65437" y="231827"/>
                  </a:cubicBezTo>
                  <a:lnTo>
                    <a:pt x="65437" y="1365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7" name="Graphic 4">
            <a:extLst>
              <a:ext uri="{FF2B5EF4-FFF2-40B4-BE49-F238E27FC236}">
                <a16:creationId xmlns:a16="http://schemas.microsoft.com/office/drawing/2014/main" id="{501EC7A1-3ADA-B2D2-BBD6-B0EE165C26A6}"/>
              </a:ext>
            </a:extLst>
          </p:cNvPr>
          <p:cNvGrpSpPr/>
          <p:nvPr/>
        </p:nvGrpSpPr>
        <p:grpSpPr>
          <a:xfrm>
            <a:off x="3660228" y="2972478"/>
            <a:ext cx="596079" cy="575031"/>
            <a:chOff x="5820060" y="5595937"/>
            <a:chExt cx="523303" cy="504825"/>
          </a:xfrm>
          <a:solidFill>
            <a:srgbClr val="000000"/>
          </a:solidFill>
        </p:grpSpPr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A5F7DF7C-4729-EA6B-D9DD-D9965A9E61F1}"/>
                </a:ext>
              </a:extLst>
            </p:cNvPr>
            <p:cNvSpPr/>
            <p:nvPr/>
          </p:nvSpPr>
          <p:spPr>
            <a:xfrm>
              <a:off x="6217348" y="5922644"/>
              <a:ext cx="60579" cy="36194"/>
            </a:xfrm>
            <a:custGeom>
              <a:avLst/>
              <a:gdLst>
                <a:gd name="connsiteX0" fmla="*/ 0 w 60579"/>
                <a:gd name="connsiteY0" fmla="*/ 0 h 36194"/>
                <a:gd name="connsiteX1" fmla="*/ 60579 w 60579"/>
                <a:gd name="connsiteY1" fmla="*/ 0 h 36194"/>
                <a:gd name="connsiteX2" fmla="*/ 60579 w 60579"/>
                <a:gd name="connsiteY2" fmla="*/ 36195 h 36194"/>
                <a:gd name="connsiteX3" fmla="*/ 0 w 60579"/>
                <a:gd name="connsiteY3" fmla="*/ 36195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36194">
                  <a:moveTo>
                    <a:pt x="0" y="0"/>
                  </a:moveTo>
                  <a:lnTo>
                    <a:pt x="60579" y="0"/>
                  </a:lnTo>
                  <a:lnTo>
                    <a:pt x="60579" y="36195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73F46225-C0C5-DDF3-E986-C4D47ECF30D5}"/>
                </a:ext>
              </a:extLst>
            </p:cNvPr>
            <p:cNvSpPr/>
            <p:nvPr/>
          </p:nvSpPr>
          <p:spPr>
            <a:xfrm>
              <a:off x="6083617" y="5643562"/>
              <a:ext cx="156781" cy="410527"/>
            </a:xfrm>
            <a:custGeom>
              <a:avLst/>
              <a:gdLst>
                <a:gd name="connsiteX0" fmla="*/ 121158 w 156781"/>
                <a:gd name="connsiteY0" fmla="*/ 320993 h 410527"/>
                <a:gd name="connsiteX1" fmla="*/ 121158 w 156781"/>
                <a:gd name="connsiteY1" fmla="*/ 273368 h 410527"/>
                <a:gd name="connsiteX2" fmla="*/ 126968 w 156781"/>
                <a:gd name="connsiteY2" fmla="*/ 267652 h 410527"/>
                <a:gd name="connsiteX3" fmla="*/ 156781 w 156781"/>
                <a:gd name="connsiteY3" fmla="*/ 267652 h 410527"/>
                <a:gd name="connsiteX4" fmla="*/ 156781 w 156781"/>
                <a:gd name="connsiteY4" fmla="*/ 225743 h 410527"/>
                <a:gd name="connsiteX5" fmla="*/ 126968 w 156781"/>
                <a:gd name="connsiteY5" fmla="*/ 225743 h 410527"/>
                <a:gd name="connsiteX6" fmla="*/ 121158 w 156781"/>
                <a:gd name="connsiteY6" fmla="*/ 220027 h 410527"/>
                <a:gd name="connsiteX7" fmla="*/ 121158 w 156781"/>
                <a:gd name="connsiteY7" fmla="*/ 172402 h 410527"/>
                <a:gd name="connsiteX8" fmla="*/ 126968 w 156781"/>
                <a:gd name="connsiteY8" fmla="*/ 166688 h 410527"/>
                <a:gd name="connsiteX9" fmla="*/ 156781 w 156781"/>
                <a:gd name="connsiteY9" fmla="*/ 166688 h 410527"/>
                <a:gd name="connsiteX10" fmla="*/ 156781 w 156781"/>
                <a:gd name="connsiteY10" fmla="*/ 104775 h 410527"/>
                <a:gd name="connsiteX11" fmla="*/ 99060 w 156781"/>
                <a:gd name="connsiteY11" fmla="*/ 39052 h 410527"/>
                <a:gd name="connsiteX12" fmla="*/ 90392 w 156781"/>
                <a:gd name="connsiteY12" fmla="*/ 0 h 410527"/>
                <a:gd name="connsiteX13" fmla="*/ 72104 w 156781"/>
                <a:gd name="connsiteY13" fmla="*/ 0 h 410527"/>
                <a:gd name="connsiteX14" fmla="*/ 0 w 156781"/>
                <a:gd name="connsiteY14" fmla="*/ 71438 h 410527"/>
                <a:gd name="connsiteX15" fmla="*/ 0 w 156781"/>
                <a:gd name="connsiteY15" fmla="*/ 166688 h 410527"/>
                <a:gd name="connsiteX16" fmla="*/ 77914 w 156781"/>
                <a:gd name="connsiteY16" fmla="*/ 166688 h 410527"/>
                <a:gd name="connsiteX17" fmla="*/ 83725 w 156781"/>
                <a:gd name="connsiteY17" fmla="*/ 172402 h 410527"/>
                <a:gd name="connsiteX18" fmla="*/ 83725 w 156781"/>
                <a:gd name="connsiteY18" fmla="*/ 225743 h 410527"/>
                <a:gd name="connsiteX19" fmla="*/ 83725 w 156781"/>
                <a:gd name="connsiteY19" fmla="*/ 267652 h 410527"/>
                <a:gd name="connsiteX20" fmla="*/ 83725 w 156781"/>
                <a:gd name="connsiteY20" fmla="*/ 320993 h 410527"/>
                <a:gd name="connsiteX21" fmla="*/ 77914 w 156781"/>
                <a:gd name="connsiteY21" fmla="*/ 326707 h 410527"/>
                <a:gd name="connsiteX22" fmla="*/ 0 w 156781"/>
                <a:gd name="connsiteY22" fmla="*/ 326707 h 410527"/>
                <a:gd name="connsiteX23" fmla="*/ 0 w 156781"/>
                <a:gd name="connsiteY23" fmla="*/ 410527 h 410527"/>
                <a:gd name="connsiteX24" fmla="*/ 124111 w 156781"/>
                <a:gd name="connsiteY24" fmla="*/ 410527 h 410527"/>
                <a:gd name="connsiteX25" fmla="*/ 156781 w 156781"/>
                <a:gd name="connsiteY25" fmla="*/ 378143 h 410527"/>
                <a:gd name="connsiteX26" fmla="*/ 156781 w 156781"/>
                <a:gd name="connsiteY26" fmla="*/ 326707 h 410527"/>
                <a:gd name="connsiteX27" fmla="*/ 126968 w 156781"/>
                <a:gd name="connsiteY27" fmla="*/ 326707 h 410527"/>
                <a:gd name="connsiteX28" fmla="*/ 121158 w 156781"/>
                <a:gd name="connsiteY28" fmla="*/ 320993 h 41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56781" h="410527">
                  <a:moveTo>
                    <a:pt x="121158" y="320993"/>
                  </a:moveTo>
                  <a:lnTo>
                    <a:pt x="121158" y="273368"/>
                  </a:lnTo>
                  <a:cubicBezTo>
                    <a:pt x="121158" y="270510"/>
                    <a:pt x="124015" y="267652"/>
                    <a:pt x="126968" y="267652"/>
                  </a:cubicBezTo>
                  <a:lnTo>
                    <a:pt x="156781" y="267652"/>
                  </a:lnTo>
                  <a:lnTo>
                    <a:pt x="156781" y="225743"/>
                  </a:lnTo>
                  <a:lnTo>
                    <a:pt x="126968" y="225743"/>
                  </a:lnTo>
                  <a:cubicBezTo>
                    <a:pt x="124111" y="225743"/>
                    <a:pt x="121158" y="222885"/>
                    <a:pt x="121158" y="220027"/>
                  </a:cubicBezTo>
                  <a:lnTo>
                    <a:pt x="121158" y="172402"/>
                  </a:lnTo>
                  <a:cubicBezTo>
                    <a:pt x="121158" y="169545"/>
                    <a:pt x="124015" y="166688"/>
                    <a:pt x="126968" y="166688"/>
                  </a:cubicBezTo>
                  <a:lnTo>
                    <a:pt x="156781" y="166688"/>
                  </a:lnTo>
                  <a:lnTo>
                    <a:pt x="156781" y="104775"/>
                  </a:lnTo>
                  <a:cubicBezTo>
                    <a:pt x="129826" y="92393"/>
                    <a:pt x="109633" y="69532"/>
                    <a:pt x="99060" y="39052"/>
                  </a:cubicBezTo>
                  <a:cubicBezTo>
                    <a:pt x="93250" y="22860"/>
                    <a:pt x="91345" y="7620"/>
                    <a:pt x="90392" y="0"/>
                  </a:cubicBezTo>
                  <a:lnTo>
                    <a:pt x="72104" y="0"/>
                  </a:lnTo>
                  <a:cubicBezTo>
                    <a:pt x="69247" y="38100"/>
                    <a:pt x="38481" y="68580"/>
                    <a:pt x="0" y="71438"/>
                  </a:cubicBezTo>
                  <a:lnTo>
                    <a:pt x="0" y="166688"/>
                  </a:lnTo>
                  <a:lnTo>
                    <a:pt x="77914" y="166688"/>
                  </a:lnTo>
                  <a:cubicBezTo>
                    <a:pt x="80772" y="166688"/>
                    <a:pt x="83725" y="169545"/>
                    <a:pt x="83725" y="172402"/>
                  </a:cubicBezTo>
                  <a:lnTo>
                    <a:pt x="83725" y="225743"/>
                  </a:lnTo>
                  <a:lnTo>
                    <a:pt x="83725" y="267652"/>
                  </a:lnTo>
                  <a:lnTo>
                    <a:pt x="83725" y="320993"/>
                  </a:lnTo>
                  <a:cubicBezTo>
                    <a:pt x="83725" y="323850"/>
                    <a:pt x="80867" y="326707"/>
                    <a:pt x="77914" y="326707"/>
                  </a:cubicBezTo>
                  <a:lnTo>
                    <a:pt x="0" y="326707"/>
                  </a:lnTo>
                  <a:lnTo>
                    <a:pt x="0" y="410527"/>
                  </a:lnTo>
                  <a:lnTo>
                    <a:pt x="124111" y="410527"/>
                  </a:lnTo>
                  <a:cubicBezTo>
                    <a:pt x="142399" y="410527"/>
                    <a:pt x="156781" y="396240"/>
                    <a:pt x="156781" y="378143"/>
                  </a:cubicBezTo>
                  <a:lnTo>
                    <a:pt x="156781" y="326707"/>
                  </a:lnTo>
                  <a:lnTo>
                    <a:pt x="126968" y="326707"/>
                  </a:lnTo>
                  <a:cubicBezTo>
                    <a:pt x="124111" y="326707"/>
                    <a:pt x="121158" y="323850"/>
                    <a:pt x="121158" y="32099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3C7D8649-8D10-BED7-B625-4254911F501E}"/>
                </a:ext>
              </a:extLst>
            </p:cNvPr>
            <p:cNvSpPr/>
            <p:nvPr/>
          </p:nvSpPr>
          <p:spPr>
            <a:xfrm>
              <a:off x="6121146" y="5875019"/>
              <a:ext cx="36575" cy="29527"/>
            </a:xfrm>
            <a:custGeom>
              <a:avLst/>
              <a:gdLst>
                <a:gd name="connsiteX0" fmla="*/ 0 w 36575"/>
                <a:gd name="connsiteY0" fmla="*/ 0 h 29527"/>
                <a:gd name="connsiteX1" fmla="*/ 36576 w 36575"/>
                <a:gd name="connsiteY1" fmla="*/ 0 h 29527"/>
                <a:gd name="connsiteX2" fmla="*/ 36576 w 36575"/>
                <a:gd name="connsiteY2" fmla="*/ 29527 h 29527"/>
                <a:gd name="connsiteX3" fmla="*/ 0 w 36575"/>
                <a:gd name="connsiteY3" fmla="*/ 29527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5" h="29527">
                  <a:moveTo>
                    <a:pt x="0" y="0"/>
                  </a:moveTo>
                  <a:lnTo>
                    <a:pt x="36576" y="0"/>
                  </a:lnTo>
                  <a:lnTo>
                    <a:pt x="36576" y="29527"/>
                  </a:lnTo>
                  <a:lnTo>
                    <a:pt x="0" y="295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7F0582E3-D0D7-C415-C377-CDC60E89CF00}"/>
                </a:ext>
              </a:extLst>
            </p:cNvPr>
            <p:cNvSpPr/>
            <p:nvPr/>
          </p:nvSpPr>
          <p:spPr>
            <a:xfrm>
              <a:off x="5880639" y="5922644"/>
              <a:ext cx="60579" cy="36194"/>
            </a:xfrm>
            <a:custGeom>
              <a:avLst/>
              <a:gdLst>
                <a:gd name="connsiteX0" fmla="*/ 0 w 60579"/>
                <a:gd name="connsiteY0" fmla="*/ 0 h 36194"/>
                <a:gd name="connsiteX1" fmla="*/ 60579 w 60579"/>
                <a:gd name="connsiteY1" fmla="*/ 0 h 36194"/>
                <a:gd name="connsiteX2" fmla="*/ 60579 w 60579"/>
                <a:gd name="connsiteY2" fmla="*/ 36195 h 36194"/>
                <a:gd name="connsiteX3" fmla="*/ 0 w 60579"/>
                <a:gd name="connsiteY3" fmla="*/ 36195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36194">
                  <a:moveTo>
                    <a:pt x="0" y="0"/>
                  </a:moveTo>
                  <a:lnTo>
                    <a:pt x="60579" y="0"/>
                  </a:lnTo>
                  <a:lnTo>
                    <a:pt x="60579" y="36195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7195041E-327E-C9BB-6853-9B946A8E02BA}"/>
                </a:ext>
              </a:extLst>
            </p:cNvPr>
            <p:cNvSpPr/>
            <p:nvPr/>
          </p:nvSpPr>
          <p:spPr>
            <a:xfrm>
              <a:off x="6084569" y="5821679"/>
              <a:ext cx="72104" cy="137159"/>
            </a:xfrm>
            <a:custGeom>
              <a:avLst/>
              <a:gdLst>
                <a:gd name="connsiteX0" fmla="*/ 72104 w 72104"/>
                <a:gd name="connsiteY0" fmla="*/ 95250 h 137159"/>
                <a:gd name="connsiteX1" fmla="*/ 29813 w 72104"/>
                <a:gd name="connsiteY1" fmla="*/ 95250 h 137159"/>
                <a:gd name="connsiteX2" fmla="*/ 24003 w 72104"/>
                <a:gd name="connsiteY2" fmla="*/ 89535 h 137159"/>
                <a:gd name="connsiteX3" fmla="*/ 24003 w 72104"/>
                <a:gd name="connsiteY3" fmla="*/ 47625 h 137159"/>
                <a:gd name="connsiteX4" fmla="*/ 29813 w 72104"/>
                <a:gd name="connsiteY4" fmla="*/ 41910 h 137159"/>
                <a:gd name="connsiteX5" fmla="*/ 72104 w 72104"/>
                <a:gd name="connsiteY5" fmla="*/ 41910 h 137159"/>
                <a:gd name="connsiteX6" fmla="*/ 72104 w 72104"/>
                <a:gd name="connsiteY6" fmla="*/ 0 h 137159"/>
                <a:gd name="connsiteX7" fmla="*/ 0 w 72104"/>
                <a:gd name="connsiteY7" fmla="*/ 0 h 137159"/>
                <a:gd name="connsiteX8" fmla="*/ 0 w 72104"/>
                <a:gd name="connsiteY8" fmla="*/ 137160 h 137159"/>
                <a:gd name="connsiteX9" fmla="*/ 72104 w 72104"/>
                <a:gd name="connsiteY9" fmla="*/ 137160 h 137159"/>
                <a:gd name="connsiteX10" fmla="*/ 72104 w 72104"/>
                <a:gd name="connsiteY10" fmla="*/ 95250 h 1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04" h="137159">
                  <a:moveTo>
                    <a:pt x="72104" y="95250"/>
                  </a:moveTo>
                  <a:lnTo>
                    <a:pt x="29813" y="95250"/>
                  </a:lnTo>
                  <a:cubicBezTo>
                    <a:pt x="26956" y="95250"/>
                    <a:pt x="24003" y="92393"/>
                    <a:pt x="24003" y="89535"/>
                  </a:cubicBezTo>
                  <a:lnTo>
                    <a:pt x="24003" y="47625"/>
                  </a:lnTo>
                  <a:cubicBezTo>
                    <a:pt x="24003" y="44768"/>
                    <a:pt x="26861" y="41910"/>
                    <a:pt x="29813" y="41910"/>
                  </a:cubicBezTo>
                  <a:lnTo>
                    <a:pt x="72104" y="41910"/>
                  </a:lnTo>
                  <a:lnTo>
                    <a:pt x="72104" y="0"/>
                  </a:lnTo>
                  <a:lnTo>
                    <a:pt x="0" y="0"/>
                  </a:lnTo>
                  <a:lnTo>
                    <a:pt x="0" y="137160"/>
                  </a:lnTo>
                  <a:lnTo>
                    <a:pt x="72104" y="137160"/>
                  </a:lnTo>
                  <a:lnTo>
                    <a:pt x="72104" y="952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A28A850C-AF1A-4FB7-D938-3D74D62D6369}"/>
                </a:ext>
              </a:extLst>
            </p:cNvPr>
            <p:cNvSpPr/>
            <p:nvPr/>
          </p:nvSpPr>
          <p:spPr>
            <a:xfrm>
              <a:off x="5916167" y="5642609"/>
              <a:ext cx="156781" cy="410527"/>
            </a:xfrm>
            <a:custGeom>
              <a:avLst/>
              <a:gdLst>
                <a:gd name="connsiteX0" fmla="*/ 84677 w 156781"/>
                <a:gd name="connsiteY0" fmla="*/ 0 h 410527"/>
                <a:gd name="connsiteX1" fmla="*/ 66389 w 156781"/>
                <a:gd name="connsiteY1" fmla="*/ 0 h 410527"/>
                <a:gd name="connsiteX2" fmla="*/ 57721 w 156781"/>
                <a:gd name="connsiteY2" fmla="*/ 39052 h 410527"/>
                <a:gd name="connsiteX3" fmla="*/ 0 w 156781"/>
                <a:gd name="connsiteY3" fmla="*/ 104775 h 410527"/>
                <a:gd name="connsiteX4" fmla="*/ 0 w 156781"/>
                <a:gd name="connsiteY4" fmla="*/ 166688 h 410527"/>
                <a:gd name="connsiteX5" fmla="*/ 29813 w 156781"/>
                <a:gd name="connsiteY5" fmla="*/ 166688 h 410527"/>
                <a:gd name="connsiteX6" fmla="*/ 35623 w 156781"/>
                <a:gd name="connsiteY6" fmla="*/ 172402 h 410527"/>
                <a:gd name="connsiteX7" fmla="*/ 35623 w 156781"/>
                <a:gd name="connsiteY7" fmla="*/ 220027 h 410527"/>
                <a:gd name="connsiteX8" fmla="*/ 29813 w 156781"/>
                <a:gd name="connsiteY8" fmla="*/ 225742 h 410527"/>
                <a:gd name="connsiteX9" fmla="*/ 0 w 156781"/>
                <a:gd name="connsiteY9" fmla="*/ 225742 h 410527"/>
                <a:gd name="connsiteX10" fmla="*/ 0 w 156781"/>
                <a:gd name="connsiteY10" fmla="*/ 267652 h 410527"/>
                <a:gd name="connsiteX11" fmla="*/ 29813 w 156781"/>
                <a:gd name="connsiteY11" fmla="*/ 267652 h 410527"/>
                <a:gd name="connsiteX12" fmla="*/ 35623 w 156781"/>
                <a:gd name="connsiteY12" fmla="*/ 273367 h 410527"/>
                <a:gd name="connsiteX13" fmla="*/ 35623 w 156781"/>
                <a:gd name="connsiteY13" fmla="*/ 320992 h 410527"/>
                <a:gd name="connsiteX14" fmla="*/ 29813 w 156781"/>
                <a:gd name="connsiteY14" fmla="*/ 326707 h 410527"/>
                <a:gd name="connsiteX15" fmla="*/ 0 w 156781"/>
                <a:gd name="connsiteY15" fmla="*/ 326707 h 410527"/>
                <a:gd name="connsiteX16" fmla="*/ 0 w 156781"/>
                <a:gd name="connsiteY16" fmla="*/ 378142 h 410527"/>
                <a:gd name="connsiteX17" fmla="*/ 32671 w 156781"/>
                <a:gd name="connsiteY17" fmla="*/ 410527 h 410527"/>
                <a:gd name="connsiteX18" fmla="*/ 156781 w 156781"/>
                <a:gd name="connsiteY18" fmla="*/ 410527 h 410527"/>
                <a:gd name="connsiteX19" fmla="*/ 156781 w 156781"/>
                <a:gd name="connsiteY19" fmla="*/ 326707 h 410527"/>
                <a:gd name="connsiteX20" fmla="*/ 78867 w 156781"/>
                <a:gd name="connsiteY20" fmla="*/ 326707 h 410527"/>
                <a:gd name="connsiteX21" fmla="*/ 73057 w 156781"/>
                <a:gd name="connsiteY21" fmla="*/ 320992 h 410527"/>
                <a:gd name="connsiteX22" fmla="*/ 73057 w 156781"/>
                <a:gd name="connsiteY22" fmla="*/ 173355 h 410527"/>
                <a:gd name="connsiteX23" fmla="*/ 78867 w 156781"/>
                <a:gd name="connsiteY23" fmla="*/ 167640 h 410527"/>
                <a:gd name="connsiteX24" fmla="*/ 156781 w 156781"/>
                <a:gd name="connsiteY24" fmla="*/ 167640 h 410527"/>
                <a:gd name="connsiteX25" fmla="*/ 156781 w 156781"/>
                <a:gd name="connsiteY25" fmla="*/ 72390 h 410527"/>
                <a:gd name="connsiteX26" fmla="*/ 84677 w 156781"/>
                <a:gd name="connsiteY26" fmla="*/ 0 h 410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6781" h="410527">
                  <a:moveTo>
                    <a:pt x="84677" y="0"/>
                  </a:moveTo>
                  <a:lnTo>
                    <a:pt x="66389" y="0"/>
                  </a:lnTo>
                  <a:cubicBezTo>
                    <a:pt x="65437" y="7620"/>
                    <a:pt x="64484" y="22860"/>
                    <a:pt x="57721" y="39052"/>
                  </a:cubicBezTo>
                  <a:cubicBezTo>
                    <a:pt x="47149" y="69532"/>
                    <a:pt x="26956" y="92392"/>
                    <a:pt x="0" y="104775"/>
                  </a:cubicBezTo>
                  <a:lnTo>
                    <a:pt x="0" y="166688"/>
                  </a:lnTo>
                  <a:lnTo>
                    <a:pt x="29813" y="166688"/>
                  </a:lnTo>
                  <a:cubicBezTo>
                    <a:pt x="32671" y="166688"/>
                    <a:pt x="35623" y="169545"/>
                    <a:pt x="35623" y="172402"/>
                  </a:cubicBezTo>
                  <a:lnTo>
                    <a:pt x="35623" y="220027"/>
                  </a:lnTo>
                  <a:cubicBezTo>
                    <a:pt x="35623" y="222885"/>
                    <a:pt x="32766" y="225742"/>
                    <a:pt x="29813" y="225742"/>
                  </a:cubicBezTo>
                  <a:lnTo>
                    <a:pt x="0" y="225742"/>
                  </a:lnTo>
                  <a:lnTo>
                    <a:pt x="0" y="267652"/>
                  </a:lnTo>
                  <a:lnTo>
                    <a:pt x="29813" y="267652"/>
                  </a:lnTo>
                  <a:cubicBezTo>
                    <a:pt x="32671" y="267652"/>
                    <a:pt x="35623" y="270510"/>
                    <a:pt x="35623" y="273367"/>
                  </a:cubicBezTo>
                  <a:lnTo>
                    <a:pt x="35623" y="320992"/>
                  </a:lnTo>
                  <a:cubicBezTo>
                    <a:pt x="35623" y="323850"/>
                    <a:pt x="32766" y="326707"/>
                    <a:pt x="29813" y="326707"/>
                  </a:cubicBezTo>
                  <a:lnTo>
                    <a:pt x="0" y="326707"/>
                  </a:lnTo>
                  <a:lnTo>
                    <a:pt x="0" y="378142"/>
                  </a:lnTo>
                  <a:cubicBezTo>
                    <a:pt x="0" y="396240"/>
                    <a:pt x="14383" y="410527"/>
                    <a:pt x="32671" y="410527"/>
                  </a:cubicBezTo>
                  <a:lnTo>
                    <a:pt x="156781" y="410527"/>
                  </a:lnTo>
                  <a:lnTo>
                    <a:pt x="156781" y="326707"/>
                  </a:lnTo>
                  <a:lnTo>
                    <a:pt x="78867" y="326707"/>
                  </a:lnTo>
                  <a:cubicBezTo>
                    <a:pt x="76010" y="326707"/>
                    <a:pt x="73057" y="323850"/>
                    <a:pt x="73057" y="320992"/>
                  </a:cubicBezTo>
                  <a:lnTo>
                    <a:pt x="73057" y="173355"/>
                  </a:lnTo>
                  <a:cubicBezTo>
                    <a:pt x="73057" y="170497"/>
                    <a:pt x="75914" y="167640"/>
                    <a:pt x="78867" y="167640"/>
                  </a:cubicBezTo>
                  <a:lnTo>
                    <a:pt x="156781" y="167640"/>
                  </a:lnTo>
                  <a:lnTo>
                    <a:pt x="156781" y="72390"/>
                  </a:lnTo>
                  <a:cubicBezTo>
                    <a:pt x="118396" y="68580"/>
                    <a:pt x="87535" y="38100"/>
                    <a:pt x="8467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CE282F14-66D7-E860-CDE0-8FD803B610B6}"/>
                </a:ext>
              </a:extLst>
            </p:cNvPr>
            <p:cNvSpPr/>
            <p:nvPr/>
          </p:nvSpPr>
          <p:spPr>
            <a:xfrm>
              <a:off x="6000845" y="5821679"/>
              <a:ext cx="72104" cy="137159"/>
            </a:xfrm>
            <a:custGeom>
              <a:avLst/>
              <a:gdLst>
                <a:gd name="connsiteX0" fmla="*/ 0 w 72104"/>
                <a:gd name="connsiteY0" fmla="*/ 0 h 137159"/>
                <a:gd name="connsiteX1" fmla="*/ 72104 w 72104"/>
                <a:gd name="connsiteY1" fmla="*/ 0 h 137159"/>
                <a:gd name="connsiteX2" fmla="*/ 72104 w 72104"/>
                <a:gd name="connsiteY2" fmla="*/ 137160 h 137159"/>
                <a:gd name="connsiteX3" fmla="*/ 0 w 72104"/>
                <a:gd name="connsiteY3" fmla="*/ 137160 h 13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04" h="137159">
                  <a:moveTo>
                    <a:pt x="0" y="0"/>
                  </a:moveTo>
                  <a:lnTo>
                    <a:pt x="72104" y="0"/>
                  </a:lnTo>
                  <a:lnTo>
                    <a:pt x="72104" y="137160"/>
                  </a:lnTo>
                  <a:lnTo>
                    <a:pt x="0" y="1371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E759F2AA-0609-9811-E574-87C471C40F15}"/>
                </a:ext>
              </a:extLst>
            </p:cNvPr>
            <p:cNvSpPr/>
            <p:nvPr/>
          </p:nvSpPr>
          <p:spPr>
            <a:xfrm>
              <a:off x="6270212" y="5613081"/>
              <a:ext cx="73151" cy="72390"/>
            </a:xfrm>
            <a:custGeom>
              <a:avLst/>
              <a:gdLst>
                <a:gd name="connsiteX0" fmla="*/ 73152 w 73151"/>
                <a:gd name="connsiteY0" fmla="*/ 36195 h 72390"/>
                <a:gd name="connsiteX1" fmla="*/ 36576 w 73151"/>
                <a:gd name="connsiteY1" fmla="*/ 0 h 72390"/>
                <a:gd name="connsiteX2" fmla="*/ 0 w 73151"/>
                <a:gd name="connsiteY2" fmla="*/ 36195 h 72390"/>
                <a:gd name="connsiteX3" fmla="*/ 36576 w 73151"/>
                <a:gd name="connsiteY3" fmla="*/ 72390 h 72390"/>
                <a:gd name="connsiteX4" fmla="*/ 73152 w 73151"/>
                <a:gd name="connsiteY4" fmla="*/ 36195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90">
                  <a:moveTo>
                    <a:pt x="73152" y="36195"/>
                  </a:moveTo>
                  <a:cubicBezTo>
                    <a:pt x="73152" y="16193"/>
                    <a:pt x="56769" y="0"/>
                    <a:pt x="36576" y="0"/>
                  </a:cubicBezTo>
                  <a:cubicBezTo>
                    <a:pt x="16383" y="0"/>
                    <a:pt x="0" y="16193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ubicBezTo>
                    <a:pt x="56769" y="72390"/>
                    <a:pt x="73152" y="55245"/>
                    <a:pt x="73152" y="36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1AB5D63E-088C-8DEE-BBB3-50CD12EC5DD0}"/>
                </a:ext>
              </a:extLst>
            </p:cNvPr>
            <p:cNvSpPr/>
            <p:nvPr/>
          </p:nvSpPr>
          <p:spPr>
            <a:xfrm>
              <a:off x="6217348" y="5821679"/>
              <a:ext cx="60579" cy="36194"/>
            </a:xfrm>
            <a:custGeom>
              <a:avLst/>
              <a:gdLst>
                <a:gd name="connsiteX0" fmla="*/ 0 w 60579"/>
                <a:gd name="connsiteY0" fmla="*/ 0 h 36194"/>
                <a:gd name="connsiteX1" fmla="*/ 60579 w 60579"/>
                <a:gd name="connsiteY1" fmla="*/ 0 h 36194"/>
                <a:gd name="connsiteX2" fmla="*/ 60579 w 60579"/>
                <a:gd name="connsiteY2" fmla="*/ 36195 h 36194"/>
                <a:gd name="connsiteX3" fmla="*/ 0 w 60579"/>
                <a:gd name="connsiteY3" fmla="*/ 36195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36194">
                  <a:moveTo>
                    <a:pt x="0" y="0"/>
                  </a:moveTo>
                  <a:lnTo>
                    <a:pt x="60579" y="0"/>
                  </a:lnTo>
                  <a:lnTo>
                    <a:pt x="60579" y="36195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A96DE305-4E23-B4B9-D43F-EC9D9FFD32DA}"/>
                </a:ext>
              </a:extLst>
            </p:cNvPr>
            <p:cNvSpPr/>
            <p:nvPr/>
          </p:nvSpPr>
          <p:spPr>
            <a:xfrm>
              <a:off x="5820060" y="6041706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3" y="47625"/>
                    <a:pt x="48006" y="37148"/>
                    <a:pt x="48006" y="23813"/>
                  </a:cubicBezTo>
                  <a:cubicBezTo>
                    <a:pt x="48006" y="10478"/>
                    <a:pt x="37433" y="0"/>
                    <a:pt x="2400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C196241F-58A6-B740-3420-68BCE3F48C22}"/>
                </a:ext>
              </a:extLst>
            </p:cNvPr>
            <p:cNvSpPr/>
            <p:nvPr/>
          </p:nvSpPr>
          <p:spPr>
            <a:xfrm>
              <a:off x="5880639" y="5821679"/>
              <a:ext cx="60579" cy="36194"/>
            </a:xfrm>
            <a:custGeom>
              <a:avLst/>
              <a:gdLst>
                <a:gd name="connsiteX0" fmla="*/ 0 w 60579"/>
                <a:gd name="connsiteY0" fmla="*/ 0 h 36194"/>
                <a:gd name="connsiteX1" fmla="*/ 60579 w 60579"/>
                <a:gd name="connsiteY1" fmla="*/ 0 h 36194"/>
                <a:gd name="connsiteX2" fmla="*/ 60579 w 60579"/>
                <a:gd name="connsiteY2" fmla="*/ 36195 h 36194"/>
                <a:gd name="connsiteX3" fmla="*/ 0 w 60579"/>
                <a:gd name="connsiteY3" fmla="*/ 36195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9" h="36194">
                  <a:moveTo>
                    <a:pt x="0" y="0"/>
                  </a:moveTo>
                  <a:lnTo>
                    <a:pt x="60579" y="0"/>
                  </a:lnTo>
                  <a:lnTo>
                    <a:pt x="60579" y="36195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02E54494-7353-396C-DB10-ACE0D31942B3}"/>
                </a:ext>
              </a:extLst>
            </p:cNvPr>
            <p:cNvSpPr/>
            <p:nvPr/>
          </p:nvSpPr>
          <p:spPr>
            <a:xfrm>
              <a:off x="6217253" y="559593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BACB91D8-4E95-0ED4-10DA-E30D90566C2C}"/>
                </a:ext>
              </a:extLst>
            </p:cNvPr>
            <p:cNvSpPr/>
            <p:nvPr/>
          </p:nvSpPr>
          <p:spPr>
            <a:xfrm>
              <a:off x="6319266" y="5768339"/>
              <a:ext cx="17335" cy="17144"/>
            </a:xfrm>
            <a:custGeom>
              <a:avLst/>
              <a:gdLst>
                <a:gd name="connsiteX0" fmla="*/ 17336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6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6" y="8573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9212F518-1898-9048-4454-3DBB750CF74F}"/>
                </a:ext>
              </a:extLst>
            </p:cNvPr>
            <p:cNvSpPr/>
            <p:nvPr/>
          </p:nvSpPr>
          <p:spPr>
            <a:xfrm>
              <a:off x="6301930" y="601884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5C51D33B-6E48-DC35-010D-50C599CAD94C}"/>
                </a:ext>
              </a:extLst>
            </p:cNvPr>
            <p:cNvSpPr/>
            <p:nvPr/>
          </p:nvSpPr>
          <p:spPr>
            <a:xfrm>
              <a:off x="5898927" y="559593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981E4EA9-292E-C0C4-9914-246F0FB295DF}"/>
                </a:ext>
              </a:extLst>
            </p:cNvPr>
            <p:cNvSpPr/>
            <p:nvPr/>
          </p:nvSpPr>
          <p:spPr>
            <a:xfrm>
              <a:off x="5832538" y="572071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BFB19341-2F96-923B-C62A-601F2442FBF7}"/>
                </a:ext>
              </a:extLst>
            </p:cNvPr>
            <p:cNvSpPr/>
            <p:nvPr/>
          </p:nvSpPr>
          <p:spPr>
            <a:xfrm>
              <a:off x="5826728" y="595312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78DA718E-F053-D720-9894-0446A73490B8}"/>
                </a:ext>
              </a:extLst>
            </p:cNvPr>
            <p:cNvSpPr/>
            <p:nvPr/>
          </p:nvSpPr>
          <p:spPr>
            <a:xfrm>
              <a:off x="5976842" y="608361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68" name="Graphic 4">
            <a:extLst>
              <a:ext uri="{FF2B5EF4-FFF2-40B4-BE49-F238E27FC236}">
                <a16:creationId xmlns:a16="http://schemas.microsoft.com/office/drawing/2014/main" id="{FACE08E4-7093-B25D-285C-D88013339A30}"/>
              </a:ext>
            </a:extLst>
          </p:cNvPr>
          <p:cNvGrpSpPr/>
          <p:nvPr/>
        </p:nvGrpSpPr>
        <p:grpSpPr>
          <a:xfrm>
            <a:off x="2282756" y="2956203"/>
            <a:ext cx="589569" cy="607580"/>
            <a:chOff x="4610766" y="5581649"/>
            <a:chExt cx="517588" cy="533400"/>
          </a:xfrm>
          <a:solidFill>
            <a:srgbClr val="000000"/>
          </a:solidFill>
        </p:grpSpPr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80685EBD-EBFB-8E2D-932F-A68A8EBB18EC}"/>
                </a:ext>
              </a:extLst>
            </p:cNvPr>
            <p:cNvSpPr/>
            <p:nvPr/>
          </p:nvSpPr>
          <p:spPr>
            <a:xfrm>
              <a:off x="4832984" y="5902642"/>
              <a:ext cx="81629" cy="78105"/>
            </a:xfrm>
            <a:custGeom>
              <a:avLst/>
              <a:gdLst>
                <a:gd name="connsiteX0" fmla="*/ 51054 w 81629"/>
                <a:gd name="connsiteY0" fmla="*/ 25718 h 78105"/>
                <a:gd name="connsiteX1" fmla="*/ 42386 w 81629"/>
                <a:gd name="connsiteY1" fmla="*/ 0 h 78105"/>
                <a:gd name="connsiteX2" fmla="*/ 33719 w 81629"/>
                <a:gd name="connsiteY2" fmla="*/ 25718 h 78105"/>
                <a:gd name="connsiteX3" fmla="*/ 27908 w 81629"/>
                <a:gd name="connsiteY3" fmla="*/ 29527 h 78105"/>
                <a:gd name="connsiteX4" fmla="*/ 0 w 81629"/>
                <a:gd name="connsiteY4" fmla="*/ 29527 h 78105"/>
                <a:gd name="connsiteX5" fmla="*/ 22098 w 81629"/>
                <a:gd name="connsiteY5" fmla="*/ 45720 h 78105"/>
                <a:gd name="connsiteX6" fmla="*/ 24003 w 81629"/>
                <a:gd name="connsiteY6" fmla="*/ 52388 h 78105"/>
                <a:gd name="connsiteX7" fmla="*/ 15335 w 81629"/>
                <a:gd name="connsiteY7" fmla="*/ 78105 h 78105"/>
                <a:gd name="connsiteX8" fmla="*/ 37433 w 81629"/>
                <a:gd name="connsiteY8" fmla="*/ 61913 h 78105"/>
                <a:gd name="connsiteX9" fmla="*/ 44196 w 81629"/>
                <a:gd name="connsiteY9" fmla="*/ 61913 h 78105"/>
                <a:gd name="connsiteX10" fmla="*/ 66294 w 81629"/>
                <a:gd name="connsiteY10" fmla="*/ 78105 h 78105"/>
                <a:gd name="connsiteX11" fmla="*/ 57626 w 81629"/>
                <a:gd name="connsiteY11" fmla="*/ 52388 h 78105"/>
                <a:gd name="connsiteX12" fmla="*/ 59531 w 81629"/>
                <a:gd name="connsiteY12" fmla="*/ 45720 h 78105"/>
                <a:gd name="connsiteX13" fmla="*/ 81629 w 81629"/>
                <a:gd name="connsiteY13" fmla="*/ 29527 h 78105"/>
                <a:gd name="connsiteX14" fmla="*/ 53721 w 81629"/>
                <a:gd name="connsiteY14" fmla="*/ 29527 h 78105"/>
                <a:gd name="connsiteX15" fmla="*/ 51054 w 81629"/>
                <a:gd name="connsiteY15" fmla="*/ 25718 h 7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1629" h="78105">
                  <a:moveTo>
                    <a:pt x="51054" y="25718"/>
                  </a:moveTo>
                  <a:lnTo>
                    <a:pt x="42386" y="0"/>
                  </a:lnTo>
                  <a:lnTo>
                    <a:pt x="33719" y="25718"/>
                  </a:lnTo>
                  <a:cubicBezTo>
                    <a:pt x="32766" y="28575"/>
                    <a:pt x="30861" y="29527"/>
                    <a:pt x="27908" y="29527"/>
                  </a:cubicBezTo>
                  <a:lnTo>
                    <a:pt x="0" y="29527"/>
                  </a:lnTo>
                  <a:lnTo>
                    <a:pt x="22098" y="45720"/>
                  </a:lnTo>
                  <a:cubicBezTo>
                    <a:pt x="24003" y="47625"/>
                    <a:pt x="24956" y="49530"/>
                    <a:pt x="24003" y="52388"/>
                  </a:cubicBezTo>
                  <a:lnTo>
                    <a:pt x="15335" y="78105"/>
                  </a:lnTo>
                  <a:lnTo>
                    <a:pt x="37433" y="61913"/>
                  </a:lnTo>
                  <a:cubicBezTo>
                    <a:pt x="39338" y="60007"/>
                    <a:pt x="42196" y="60007"/>
                    <a:pt x="44196" y="61913"/>
                  </a:cubicBezTo>
                  <a:lnTo>
                    <a:pt x="66294" y="78105"/>
                  </a:lnTo>
                  <a:lnTo>
                    <a:pt x="57626" y="52388"/>
                  </a:lnTo>
                  <a:cubicBezTo>
                    <a:pt x="56674" y="49530"/>
                    <a:pt x="57626" y="47625"/>
                    <a:pt x="59531" y="45720"/>
                  </a:cubicBezTo>
                  <a:lnTo>
                    <a:pt x="81629" y="29527"/>
                  </a:lnTo>
                  <a:lnTo>
                    <a:pt x="53721" y="29527"/>
                  </a:lnTo>
                  <a:cubicBezTo>
                    <a:pt x="53912" y="29527"/>
                    <a:pt x="52007" y="27622"/>
                    <a:pt x="51054" y="2571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855B3B53-669D-058A-D111-C9B4819E8C5B}"/>
                </a:ext>
              </a:extLst>
            </p:cNvPr>
            <p:cNvSpPr/>
            <p:nvPr/>
          </p:nvSpPr>
          <p:spPr>
            <a:xfrm>
              <a:off x="4725257" y="5581649"/>
              <a:ext cx="294417" cy="533400"/>
            </a:xfrm>
            <a:custGeom>
              <a:avLst/>
              <a:gdLst>
                <a:gd name="connsiteX0" fmla="*/ 0 w 294417"/>
                <a:gd name="connsiteY0" fmla="*/ 131445 h 533400"/>
                <a:gd name="connsiteX1" fmla="*/ 0 w 294417"/>
                <a:gd name="connsiteY1" fmla="*/ 533400 h 533400"/>
                <a:gd name="connsiteX2" fmla="*/ 294418 w 294417"/>
                <a:gd name="connsiteY2" fmla="*/ 533400 h 533400"/>
                <a:gd name="connsiteX3" fmla="*/ 294418 w 294417"/>
                <a:gd name="connsiteY3" fmla="*/ 131445 h 533400"/>
                <a:gd name="connsiteX4" fmla="*/ 144399 w 294417"/>
                <a:gd name="connsiteY4" fmla="*/ 0 h 533400"/>
                <a:gd name="connsiteX5" fmla="*/ 0 w 294417"/>
                <a:gd name="connsiteY5" fmla="*/ 131445 h 533400"/>
                <a:gd name="connsiteX6" fmla="*/ 193358 w 294417"/>
                <a:gd name="connsiteY6" fmla="*/ 412432 h 533400"/>
                <a:gd name="connsiteX7" fmla="*/ 191453 w 294417"/>
                <a:gd name="connsiteY7" fmla="*/ 419100 h 533400"/>
                <a:gd name="connsiteX8" fmla="*/ 184690 w 294417"/>
                <a:gd name="connsiteY8" fmla="*/ 419100 h 533400"/>
                <a:gd name="connsiteX9" fmla="*/ 150019 w 294417"/>
                <a:gd name="connsiteY9" fmla="*/ 395288 h 533400"/>
                <a:gd name="connsiteX10" fmla="*/ 116396 w 294417"/>
                <a:gd name="connsiteY10" fmla="*/ 419100 h 533400"/>
                <a:gd name="connsiteX11" fmla="*/ 106775 w 294417"/>
                <a:gd name="connsiteY11" fmla="*/ 412432 h 533400"/>
                <a:gd name="connsiteX12" fmla="*/ 119253 w 294417"/>
                <a:gd name="connsiteY12" fmla="*/ 373380 h 533400"/>
                <a:gd name="connsiteX13" fmla="*/ 85630 w 294417"/>
                <a:gd name="connsiteY13" fmla="*/ 349568 h 533400"/>
                <a:gd name="connsiteX14" fmla="*/ 90392 w 294417"/>
                <a:gd name="connsiteY14" fmla="*/ 338138 h 533400"/>
                <a:gd name="connsiteX15" fmla="*/ 131731 w 294417"/>
                <a:gd name="connsiteY15" fmla="*/ 338138 h 533400"/>
                <a:gd name="connsiteX16" fmla="*/ 144209 w 294417"/>
                <a:gd name="connsiteY16" fmla="*/ 299085 h 533400"/>
                <a:gd name="connsiteX17" fmla="*/ 155734 w 294417"/>
                <a:gd name="connsiteY17" fmla="*/ 299085 h 533400"/>
                <a:gd name="connsiteX18" fmla="*/ 168212 w 294417"/>
                <a:gd name="connsiteY18" fmla="*/ 338138 h 533400"/>
                <a:gd name="connsiteX19" fmla="*/ 209550 w 294417"/>
                <a:gd name="connsiteY19" fmla="*/ 338138 h 533400"/>
                <a:gd name="connsiteX20" fmla="*/ 213360 w 294417"/>
                <a:gd name="connsiteY20" fmla="*/ 348615 h 533400"/>
                <a:gd name="connsiteX21" fmla="*/ 179737 w 294417"/>
                <a:gd name="connsiteY21" fmla="*/ 372427 h 533400"/>
                <a:gd name="connsiteX22" fmla="*/ 193358 w 294417"/>
                <a:gd name="connsiteY22" fmla="*/ 412432 h 533400"/>
                <a:gd name="connsiteX23" fmla="*/ 240506 w 294417"/>
                <a:gd name="connsiteY23" fmla="*/ 236220 h 533400"/>
                <a:gd name="connsiteX24" fmla="*/ 246317 w 294417"/>
                <a:gd name="connsiteY24" fmla="*/ 230505 h 533400"/>
                <a:gd name="connsiteX25" fmla="*/ 252127 w 294417"/>
                <a:gd name="connsiteY25" fmla="*/ 236220 h 533400"/>
                <a:gd name="connsiteX26" fmla="*/ 252127 w 294417"/>
                <a:gd name="connsiteY26" fmla="*/ 265748 h 533400"/>
                <a:gd name="connsiteX27" fmla="*/ 246317 w 294417"/>
                <a:gd name="connsiteY27" fmla="*/ 271463 h 533400"/>
                <a:gd name="connsiteX28" fmla="*/ 240506 w 294417"/>
                <a:gd name="connsiteY28" fmla="*/ 265748 h 533400"/>
                <a:gd name="connsiteX29" fmla="*/ 240506 w 294417"/>
                <a:gd name="connsiteY29" fmla="*/ 236220 h 533400"/>
                <a:gd name="connsiteX30" fmla="*/ 240506 w 294417"/>
                <a:gd name="connsiteY30" fmla="*/ 289560 h 533400"/>
                <a:gd name="connsiteX31" fmla="*/ 246317 w 294417"/>
                <a:gd name="connsiteY31" fmla="*/ 283845 h 533400"/>
                <a:gd name="connsiteX32" fmla="*/ 252127 w 294417"/>
                <a:gd name="connsiteY32" fmla="*/ 289560 h 533400"/>
                <a:gd name="connsiteX33" fmla="*/ 252127 w 294417"/>
                <a:gd name="connsiteY33" fmla="*/ 480060 h 533400"/>
                <a:gd name="connsiteX34" fmla="*/ 246317 w 294417"/>
                <a:gd name="connsiteY34" fmla="*/ 485775 h 533400"/>
                <a:gd name="connsiteX35" fmla="*/ 48196 w 294417"/>
                <a:gd name="connsiteY35" fmla="*/ 485775 h 533400"/>
                <a:gd name="connsiteX36" fmla="*/ 42386 w 294417"/>
                <a:gd name="connsiteY36" fmla="*/ 480060 h 533400"/>
                <a:gd name="connsiteX37" fmla="*/ 42386 w 294417"/>
                <a:gd name="connsiteY37" fmla="*/ 170498 h 533400"/>
                <a:gd name="connsiteX38" fmla="*/ 48196 w 294417"/>
                <a:gd name="connsiteY38" fmla="*/ 164782 h 533400"/>
                <a:gd name="connsiteX39" fmla="*/ 54007 w 294417"/>
                <a:gd name="connsiteY39" fmla="*/ 170498 h 533400"/>
                <a:gd name="connsiteX40" fmla="*/ 54007 w 294417"/>
                <a:gd name="connsiteY40" fmla="*/ 474345 h 533400"/>
                <a:gd name="connsiteX41" fmla="*/ 240602 w 294417"/>
                <a:gd name="connsiteY41" fmla="*/ 474345 h 533400"/>
                <a:gd name="connsiteX42" fmla="*/ 240602 w 294417"/>
                <a:gd name="connsiteY42" fmla="*/ 289560 h 533400"/>
                <a:gd name="connsiteX43" fmla="*/ 210693 w 294417"/>
                <a:gd name="connsiteY43" fmla="*/ 196215 h 533400"/>
                <a:gd name="connsiteX44" fmla="*/ 214503 w 294417"/>
                <a:gd name="connsiteY44" fmla="*/ 206693 h 533400"/>
                <a:gd name="connsiteX45" fmla="*/ 180785 w 294417"/>
                <a:gd name="connsiteY45" fmla="*/ 230505 h 533400"/>
                <a:gd name="connsiteX46" fmla="*/ 193262 w 294417"/>
                <a:gd name="connsiteY46" fmla="*/ 269557 h 533400"/>
                <a:gd name="connsiteX47" fmla="*/ 183642 w 294417"/>
                <a:gd name="connsiteY47" fmla="*/ 276225 h 533400"/>
                <a:gd name="connsiteX48" fmla="*/ 150019 w 294417"/>
                <a:gd name="connsiteY48" fmla="*/ 252413 h 533400"/>
                <a:gd name="connsiteX49" fmla="*/ 116396 w 294417"/>
                <a:gd name="connsiteY49" fmla="*/ 276225 h 533400"/>
                <a:gd name="connsiteX50" fmla="*/ 106775 w 294417"/>
                <a:gd name="connsiteY50" fmla="*/ 269557 h 533400"/>
                <a:gd name="connsiteX51" fmla="*/ 119253 w 294417"/>
                <a:gd name="connsiteY51" fmla="*/ 230505 h 533400"/>
                <a:gd name="connsiteX52" fmla="*/ 85630 w 294417"/>
                <a:gd name="connsiteY52" fmla="*/ 206693 h 533400"/>
                <a:gd name="connsiteX53" fmla="*/ 89440 w 294417"/>
                <a:gd name="connsiteY53" fmla="*/ 196215 h 533400"/>
                <a:gd name="connsiteX54" fmla="*/ 130778 w 294417"/>
                <a:gd name="connsiteY54" fmla="*/ 196215 h 533400"/>
                <a:gd name="connsiteX55" fmla="*/ 143256 w 294417"/>
                <a:gd name="connsiteY55" fmla="*/ 157163 h 533400"/>
                <a:gd name="connsiteX56" fmla="*/ 154781 w 294417"/>
                <a:gd name="connsiteY56" fmla="*/ 157163 h 533400"/>
                <a:gd name="connsiteX57" fmla="*/ 167259 w 294417"/>
                <a:gd name="connsiteY57" fmla="*/ 196215 h 533400"/>
                <a:gd name="connsiteX58" fmla="*/ 210693 w 294417"/>
                <a:gd name="connsiteY58" fmla="*/ 196215 h 533400"/>
                <a:gd name="connsiteX59" fmla="*/ 210693 w 294417"/>
                <a:gd name="connsiteY59" fmla="*/ 196215 h 533400"/>
                <a:gd name="connsiteX60" fmla="*/ 168402 w 294417"/>
                <a:gd name="connsiteY60" fmla="*/ 57150 h 533400"/>
                <a:gd name="connsiteX61" fmla="*/ 144399 w 294417"/>
                <a:gd name="connsiteY61" fmla="*/ 80963 h 533400"/>
                <a:gd name="connsiteX62" fmla="*/ 120396 w 294417"/>
                <a:gd name="connsiteY62" fmla="*/ 57150 h 533400"/>
                <a:gd name="connsiteX63" fmla="*/ 144399 w 294417"/>
                <a:gd name="connsiteY63" fmla="*/ 33338 h 533400"/>
                <a:gd name="connsiteX64" fmla="*/ 168402 w 294417"/>
                <a:gd name="connsiteY64" fmla="*/ 5715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294417" h="533400">
                  <a:moveTo>
                    <a:pt x="0" y="131445"/>
                  </a:moveTo>
                  <a:lnTo>
                    <a:pt x="0" y="533400"/>
                  </a:lnTo>
                  <a:lnTo>
                    <a:pt x="294418" y="533400"/>
                  </a:lnTo>
                  <a:lnTo>
                    <a:pt x="294418" y="131445"/>
                  </a:lnTo>
                  <a:lnTo>
                    <a:pt x="144399" y="0"/>
                  </a:lnTo>
                  <a:lnTo>
                    <a:pt x="0" y="131445"/>
                  </a:lnTo>
                  <a:close/>
                  <a:moveTo>
                    <a:pt x="193358" y="412432"/>
                  </a:moveTo>
                  <a:cubicBezTo>
                    <a:pt x="194310" y="415290"/>
                    <a:pt x="193358" y="417195"/>
                    <a:pt x="191453" y="419100"/>
                  </a:cubicBezTo>
                  <a:cubicBezTo>
                    <a:pt x="189548" y="421005"/>
                    <a:pt x="186690" y="421005"/>
                    <a:pt x="184690" y="419100"/>
                  </a:cubicBezTo>
                  <a:lnTo>
                    <a:pt x="150019" y="395288"/>
                  </a:lnTo>
                  <a:lnTo>
                    <a:pt x="116396" y="419100"/>
                  </a:lnTo>
                  <a:cubicBezTo>
                    <a:pt x="111538" y="422910"/>
                    <a:pt x="105823" y="418148"/>
                    <a:pt x="106775" y="412432"/>
                  </a:cubicBezTo>
                  <a:lnTo>
                    <a:pt x="119253" y="373380"/>
                  </a:lnTo>
                  <a:lnTo>
                    <a:pt x="85630" y="349568"/>
                  </a:lnTo>
                  <a:cubicBezTo>
                    <a:pt x="81820" y="345757"/>
                    <a:pt x="84677" y="338138"/>
                    <a:pt x="90392" y="338138"/>
                  </a:cubicBezTo>
                  <a:lnTo>
                    <a:pt x="131731" y="338138"/>
                  </a:lnTo>
                  <a:lnTo>
                    <a:pt x="144209" y="299085"/>
                  </a:lnTo>
                  <a:cubicBezTo>
                    <a:pt x="146113" y="293370"/>
                    <a:pt x="153829" y="293370"/>
                    <a:pt x="155734" y="299085"/>
                  </a:cubicBezTo>
                  <a:lnTo>
                    <a:pt x="168212" y="338138"/>
                  </a:lnTo>
                  <a:lnTo>
                    <a:pt x="209550" y="338138"/>
                  </a:lnTo>
                  <a:cubicBezTo>
                    <a:pt x="215360" y="338138"/>
                    <a:pt x="218218" y="345757"/>
                    <a:pt x="213360" y="348615"/>
                  </a:cubicBezTo>
                  <a:lnTo>
                    <a:pt x="179737" y="372427"/>
                  </a:lnTo>
                  <a:lnTo>
                    <a:pt x="193358" y="412432"/>
                  </a:lnTo>
                  <a:close/>
                  <a:moveTo>
                    <a:pt x="240506" y="236220"/>
                  </a:moveTo>
                  <a:cubicBezTo>
                    <a:pt x="240506" y="233363"/>
                    <a:pt x="243364" y="230505"/>
                    <a:pt x="246317" y="230505"/>
                  </a:cubicBezTo>
                  <a:cubicBezTo>
                    <a:pt x="249174" y="230505"/>
                    <a:pt x="252127" y="233363"/>
                    <a:pt x="252127" y="236220"/>
                  </a:cubicBezTo>
                  <a:lnTo>
                    <a:pt x="252127" y="265748"/>
                  </a:lnTo>
                  <a:cubicBezTo>
                    <a:pt x="252127" y="268605"/>
                    <a:pt x="249269" y="271463"/>
                    <a:pt x="246317" y="271463"/>
                  </a:cubicBezTo>
                  <a:cubicBezTo>
                    <a:pt x="243459" y="271463"/>
                    <a:pt x="240506" y="268605"/>
                    <a:pt x="240506" y="265748"/>
                  </a:cubicBezTo>
                  <a:lnTo>
                    <a:pt x="240506" y="236220"/>
                  </a:lnTo>
                  <a:close/>
                  <a:moveTo>
                    <a:pt x="240506" y="289560"/>
                  </a:moveTo>
                  <a:cubicBezTo>
                    <a:pt x="240506" y="286702"/>
                    <a:pt x="243364" y="283845"/>
                    <a:pt x="246317" y="283845"/>
                  </a:cubicBezTo>
                  <a:cubicBezTo>
                    <a:pt x="249174" y="283845"/>
                    <a:pt x="252127" y="286702"/>
                    <a:pt x="252127" y="289560"/>
                  </a:cubicBezTo>
                  <a:lnTo>
                    <a:pt x="252127" y="480060"/>
                  </a:lnTo>
                  <a:cubicBezTo>
                    <a:pt x="252127" y="482918"/>
                    <a:pt x="249269" y="485775"/>
                    <a:pt x="246317" y="485775"/>
                  </a:cubicBezTo>
                  <a:lnTo>
                    <a:pt x="48196" y="485775"/>
                  </a:lnTo>
                  <a:cubicBezTo>
                    <a:pt x="45339" y="485775"/>
                    <a:pt x="42386" y="482918"/>
                    <a:pt x="42386" y="480060"/>
                  </a:cubicBezTo>
                  <a:lnTo>
                    <a:pt x="42386" y="170498"/>
                  </a:lnTo>
                  <a:cubicBezTo>
                    <a:pt x="42386" y="167640"/>
                    <a:pt x="45244" y="164782"/>
                    <a:pt x="48196" y="164782"/>
                  </a:cubicBezTo>
                  <a:cubicBezTo>
                    <a:pt x="51054" y="164782"/>
                    <a:pt x="54007" y="167640"/>
                    <a:pt x="54007" y="170498"/>
                  </a:cubicBezTo>
                  <a:lnTo>
                    <a:pt x="54007" y="474345"/>
                  </a:lnTo>
                  <a:lnTo>
                    <a:pt x="240602" y="474345"/>
                  </a:lnTo>
                  <a:lnTo>
                    <a:pt x="240602" y="289560"/>
                  </a:lnTo>
                  <a:close/>
                  <a:moveTo>
                    <a:pt x="210693" y="196215"/>
                  </a:moveTo>
                  <a:cubicBezTo>
                    <a:pt x="216503" y="196215"/>
                    <a:pt x="219361" y="203835"/>
                    <a:pt x="214503" y="206693"/>
                  </a:cubicBezTo>
                  <a:lnTo>
                    <a:pt x="180785" y="230505"/>
                  </a:lnTo>
                  <a:lnTo>
                    <a:pt x="193262" y="269557"/>
                  </a:lnTo>
                  <a:cubicBezTo>
                    <a:pt x="195167" y="275273"/>
                    <a:pt x="188500" y="280035"/>
                    <a:pt x="183642" y="276225"/>
                  </a:cubicBezTo>
                  <a:lnTo>
                    <a:pt x="150019" y="252413"/>
                  </a:lnTo>
                  <a:lnTo>
                    <a:pt x="116396" y="276225"/>
                  </a:lnTo>
                  <a:cubicBezTo>
                    <a:pt x="111538" y="280035"/>
                    <a:pt x="105823" y="275273"/>
                    <a:pt x="106775" y="269557"/>
                  </a:cubicBezTo>
                  <a:lnTo>
                    <a:pt x="119253" y="230505"/>
                  </a:lnTo>
                  <a:lnTo>
                    <a:pt x="85630" y="206693"/>
                  </a:lnTo>
                  <a:cubicBezTo>
                    <a:pt x="80867" y="202882"/>
                    <a:pt x="83725" y="196215"/>
                    <a:pt x="89440" y="196215"/>
                  </a:cubicBezTo>
                  <a:lnTo>
                    <a:pt x="130778" y="196215"/>
                  </a:lnTo>
                  <a:lnTo>
                    <a:pt x="143256" y="157163"/>
                  </a:lnTo>
                  <a:cubicBezTo>
                    <a:pt x="145161" y="151448"/>
                    <a:pt x="152876" y="151448"/>
                    <a:pt x="154781" y="157163"/>
                  </a:cubicBezTo>
                  <a:lnTo>
                    <a:pt x="167259" y="196215"/>
                  </a:lnTo>
                  <a:lnTo>
                    <a:pt x="210693" y="196215"/>
                  </a:lnTo>
                  <a:lnTo>
                    <a:pt x="210693" y="196215"/>
                  </a:lnTo>
                  <a:close/>
                  <a:moveTo>
                    <a:pt x="168402" y="57150"/>
                  </a:moveTo>
                  <a:cubicBezTo>
                    <a:pt x="168402" y="70485"/>
                    <a:pt x="157829" y="80963"/>
                    <a:pt x="144399" y="80963"/>
                  </a:cubicBezTo>
                  <a:cubicBezTo>
                    <a:pt x="130969" y="80963"/>
                    <a:pt x="120396" y="70485"/>
                    <a:pt x="120396" y="57150"/>
                  </a:cubicBezTo>
                  <a:cubicBezTo>
                    <a:pt x="120396" y="43815"/>
                    <a:pt x="130969" y="33338"/>
                    <a:pt x="144399" y="33338"/>
                  </a:cubicBezTo>
                  <a:cubicBezTo>
                    <a:pt x="157829" y="33338"/>
                    <a:pt x="168402" y="43815"/>
                    <a:pt x="168402" y="571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64847BC1-A0E6-BD18-4984-EF231933FC21}"/>
                </a:ext>
              </a:extLst>
            </p:cNvPr>
            <p:cNvSpPr/>
            <p:nvPr/>
          </p:nvSpPr>
          <p:spPr>
            <a:xfrm>
              <a:off x="4832984" y="5759767"/>
              <a:ext cx="81629" cy="78105"/>
            </a:xfrm>
            <a:custGeom>
              <a:avLst/>
              <a:gdLst>
                <a:gd name="connsiteX0" fmla="*/ 33719 w 81629"/>
                <a:gd name="connsiteY0" fmla="*/ 25718 h 78105"/>
                <a:gd name="connsiteX1" fmla="*/ 27908 w 81629"/>
                <a:gd name="connsiteY1" fmla="*/ 29527 h 78105"/>
                <a:gd name="connsiteX2" fmla="*/ 0 w 81629"/>
                <a:gd name="connsiteY2" fmla="*/ 29527 h 78105"/>
                <a:gd name="connsiteX3" fmla="*/ 22098 w 81629"/>
                <a:gd name="connsiteY3" fmla="*/ 45720 h 78105"/>
                <a:gd name="connsiteX4" fmla="*/ 24003 w 81629"/>
                <a:gd name="connsiteY4" fmla="*/ 52388 h 78105"/>
                <a:gd name="connsiteX5" fmla="*/ 15335 w 81629"/>
                <a:gd name="connsiteY5" fmla="*/ 78105 h 78105"/>
                <a:gd name="connsiteX6" fmla="*/ 37433 w 81629"/>
                <a:gd name="connsiteY6" fmla="*/ 61913 h 78105"/>
                <a:gd name="connsiteX7" fmla="*/ 44196 w 81629"/>
                <a:gd name="connsiteY7" fmla="*/ 61913 h 78105"/>
                <a:gd name="connsiteX8" fmla="*/ 66294 w 81629"/>
                <a:gd name="connsiteY8" fmla="*/ 78105 h 78105"/>
                <a:gd name="connsiteX9" fmla="*/ 57626 w 81629"/>
                <a:gd name="connsiteY9" fmla="*/ 52388 h 78105"/>
                <a:gd name="connsiteX10" fmla="*/ 59531 w 81629"/>
                <a:gd name="connsiteY10" fmla="*/ 45720 h 78105"/>
                <a:gd name="connsiteX11" fmla="*/ 81629 w 81629"/>
                <a:gd name="connsiteY11" fmla="*/ 29527 h 78105"/>
                <a:gd name="connsiteX12" fmla="*/ 53721 w 81629"/>
                <a:gd name="connsiteY12" fmla="*/ 29527 h 78105"/>
                <a:gd name="connsiteX13" fmla="*/ 47911 w 81629"/>
                <a:gd name="connsiteY13" fmla="*/ 25718 h 78105"/>
                <a:gd name="connsiteX14" fmla="*/ 39243 w 81629"/>
                <a:gd name="connsiteY14" fmla="*/ 0 h 78105"/>
                <a:gd name="connsiteX15" fmla="*/ 33719 w 81629"/>
                <a:gd name="connsiteY15" fmla="*/ 25718 h 7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1629" h="78105">
                  <a:moveTo>
                    <a:pt x="33719" y="25718"/>
                  </a:moveTo>
                  <a:cubicBezTo>
                    <a:pt x="32766" y="28575"/>
                    <a:pt x="30861" y="29527"/>
                    <a:pt x="27908" y="29527"/>
                  </a:cubicBezTo>
                  <a:lnTo>
                    <a:pt x="0" y="29527"/>
                  </a:lnTo>
                  <a:lnTo>
                    <a:pt x="22098" y="45720"/>
                  </a:lnTo>
                  <a:cubicBezTo>
                    <a:pt x="24003" y="47625"/>
                    <a:pt x="24956" y="49530"/>
                    <a:pt x="24003" y="52388"/>
                  </a:cubicBezTo>
                  <a:lnTo>
                    <a:pt x="15335" y="78105"/>
                  </a:lnTo>
                  <a:lnTo>
                    <a:pt x="37433" y="61913"/>
                  </a:lnTo>
                  <a:cubicBezTo>
                    <a:pt x="39338" y="60007"/>
                    <a:pt x="42196" y="60007"/>
                    <a:pt x="44196" y="61913"/>
                  </a:cubicBezTo>
                  <a:lnTo>
                    <a:pt x="66294" y="78105"/>
                  </a:lnTo>
                  <a:lnTo>
                    <a:pt x="57626" y="52388"/>
                  </a:lnTo>
                  <a:cubicBezTo>
                    <a:pt x="56674" y="49530"/>
                    <a:pt x="57626" y="47625"/>
                    <a:pt x="59531" y="45720"/>
                  </a:cubicBezTo>
                  <a:lnTo>
                    <a:pt x="81629" y="29527"/>
                  </a:lnTo>
                  <a:lnTo>
                    <a:pt x="53721" y="29527"/>
                  </a:lnTo>
                  <a:cubicBezTo>
                    <a:pt x="50864" y="29527"/>
                    <a:pt x="48958" y="27622"/>
                    <a:pt x="47911" y="25718"/>
                  </a:cubicBezTo>
                  <a:lnTo>
                    <a:pt x="39243" y="0"/>
                  </a:lnTo>
                  <a:lnTo>
                    <a:pt x="33719" y="257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FA00CF18-CFFF-E1A1-848E-CB7C9343C9F2}"/>
                </a:ext>
              </a:extLst>
            </p:cNvPr>
            <p:cNvSpPr/>
            <p:nvPr/>
          </p:nvSpPr>
          <p:spPr>
            <a:xfrm>
              <a:off x="5080349" y="5627369"/>
              <a:ext cx="48006" cy="47625"/>
            </a:xfrm>
            <a:custGeom>
              <a:avLst/>
              <a:gdLst>
                <a:gd name="connsiteX0" fmla="*/ 48006 w 48006"/>
                <a:gd name="connsiteY0" fmla="*/ 23813 h 47625"/>
                <a:gd name="connsiteX1" fmla="*/ 24003 w 48006"/>
                <a:gd name="connsiteY1" fmla="*/ 0 h 47625"/>
                <a:gd name="connsiteX2" fmla="*/ 0 w 48006"/>
                <a:gd name="connsiteY2" fmla="*/ 23813 h 47625"/>
                <a:gd name="connsiteX3" fmla="*/ 24003 w 48006"/>
                <a:gd name="connsiteY3" fmla="*/ 47625 h 47625"/>
                <a:gd name="connsiteX4" fmla="*/ 48006 w 48006"/>
                <a:gd name="connsiteY4" fmla="*/ 23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48006" y="23813"/>
                  </a:moveTo>
                  <a:cubicBezTo>
                    <a:pt x="48006" y="10478"/>
                    <a:pt x="37433" y="0"/>
                    <a:pt x="24003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3" y="47625"/>
                    <a:pt x="48006" y="36195"/>
                    <a:pt x="48006" y="2381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82609151-4E54-EABC-7D5E-9C13F8E3FF73}"/>
                </a:ext>
              </a:extLst>
            </p:cNvPr>
            <p:cNvSpPr/>
            <p:nvPr/>
          </p:nvSpPr>
          <p:spPr>
            <a:xfrm>
              <a:off x="4610766" y="5918834"/>
              <a:ext cx="73151" cy="72389"/>
            </a:xfrm>
            <a:custGeom>
              <a:avLst/>
              <a:gdLst>
                <a:gd name="connsiteX0" fmla="*/ 36576 w 73151"/>
                <a:gd name="connsiteY0" fmla="*/ 0 h 72389"/>
                <a:gd name="connsiteX1" fmla="*/ 0 w 73151"/>
                <a:gd name="connsiteY1" fmla="*/ 36195 h 72389"/>
                <a:gd name="connsiteX2" fmla="*/ 36576 w 73151"/>
                <a:gd name="connsiteY2" fmla="*/ 72390 h 72389"/>
                <a:gd name="connsiteX3" fmla="*/ 73152 w 73151"/>
                <a:gd name="connsiteY3" fmla="*/ 36195 h 72389"/>
                <a:gd name="connsiteX4" fmla="*/ 36576 w 73151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6" y="0"/>
                    <a:pt x="3657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765FE2C5-9B91-F09A-C721-FDC5B3DF010C}"/>
                </a:ext>
              </a:extLst>
            </p:cNvPr>
            <p:cNvSpPr/>
            <p:nvPr/>
          </p:nvSpPr>
          <p:spPr>
            <a:xfrm>
              <a:off x="5056250" y="603789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BC3B59C5-5116-4F97-E92D-8DA51B946E0A}"/>
                </a:ext>
              </a:extLst>
            </p:cNvPr>
            <p:cNvSpPr/>
            <p:nvPr/>
          </p:nvSpPr>
          <p:spPr>
            <a:xfrm>
              <a:off x="5050440" y="574071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7D1F89B1-DFE5-EDBE-14EC-5A2880DA910C}"/>
                </a:ext>
              </a:extLst>
            </p:cNvPr>
            <p:cNvSpPr/>
            <p:nvPr/>
          </p:nvSpPr>
          <p:spPr>
            <a:xfrm>
              <a:off x="4984051" y="559784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96A42AB8-6556-7208-A548-19BBDE0349CD}"/>
                </a:ext>
              </a:extLst>
            </p:cNvPr>
            <p:cNvSpPr/>
            <p:nvPr/>
          </p:nvSpPr>
          <p:spPr>
            <a:xfrm>
              <a:off x="4708016" y="558545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24775F1A-4B2A-7F5E-3E60-FDBAAA56B8E7}"/>
                </a:ext>
              </a:extLst>
            </p:cNvPr>
            <p:cNvSpPr/>
            <p:nvPr/>
          </p:nvSpPr>
          <p:spPr>
            <a:xfrm>
              <a:off x="4623339" y="579405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6B398CD7-9399-6670-FBFF-C3F0C2100209}"/>
                </a:ext>
              </a:extLst>
            </p:cNvPr>
            <p:cNvSpPr/>
            <p:nvPr/>
          </p:nvSpPr>
          <p:spPr>
            <a:xfrm>
              <a:off x="4677155" y="607980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601FB184-F73E-92DA-C5F1-17B980F14DFE}"/>
                </a:ext>
              </a:extLst>
            </p:cNvPr>
            <p:cNvSpPr/>
            <p:nvPr/>
          </p:nvSpPr>
          <p:spPr>
            <a:xfrm>
              <a:off x="5104257" y="588073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83" name="Graphic 4">
            <a:extLst>
              <a:ext uri="{FF2B5EF4-FFF2-40B4-BE49-F238E27FC236}">
                <a16:creationId xmlns:a16="http://schemas.microsoft.com/office/drawing/2014/main" id="{56FAEC1F-EE9E-1CB9-9CDB-471059E1F333}"/>
              </a:ext>
            </a:extLst>
          </p:cNvPr>
          <p:cNvGrpSpPr/>
          <p:nvPr/>
        </p:nvGrpSpPr>
        <p:grpSpPr>
          <a:xfrm>
            <a:off x="903224" y="2951863"/>
            <a:ext cx="587399" cy="616358"/>
            <a:chOff x="3399663" y="5577839"/>
            <a:chExt cx="515683" cy="541106"/>
          </a:xfrm>
          <a:solidFill>
            <a:srgbClr val="000000"/>
          </a:solidFill>
        </p:grpSpPr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9ABE5AE5-BD17-04E2-0F3D-24BE5975AF58}"/>
                </a:ext>
              </a:extLst>
            </p:cNvPr>
            <p:cNvSpPr/>
            <p:nvPr/>
          </p:nvSpPr>
          <p:spPr>
            <a:xfrm>
              <a:off x="3405418" y="5577839"/>
              <a:ext cx="492834" cy="541106"/>
            </a:xfrm>
            <a:custGeom>
              <a:avLst/>
              <a:gdLst>
                <a:gd name="connsiteX0" fmla="*/ 479162 w 492834"/>
                <a:gd name="connsiteY0" fmla="*/ 201930 h 541106"/>
                <a:gd name="connsiteX1" fmla="*/ 329143 w 492834"/>
                <a:gd name="connsiteY1" fmla="*/ 14288 h 541106"/>
                <a:gd name="connsiteX2" fmla="*/ 426298 w 492834"/>
                <a:gd name="connsiteY2" fmla="*/ 204788 h 541106"/>
                <a:gd name="connsiteX3" fmla="*/ 421536 w 492834"/>
                <a:gd name="connsiteY3" fmla="*/ 211455 h 541106"/>
                <a:gd name="connsiteX4" fmla="*/ 413820 w 492834"/>
                <a:gd name="connsiteY4" fmla="*/ 202883 h 541106"/>
                <a:gd name="connsiteX5" fmla="*/ 413820 w 492834"/>
                <a:gd name="connsiteY5" fmla="*/ 202883 h 541106"/>
                <a:gd name="connsiteX6" fmla="*/ 292567 w 492834"/>
                <a:gd name="connsiteY6" fmla="*/ 8573 h 541106"/>
                <a:gd name="connsiteX7" fmla="*/ 359909 w 492834"/>
                <a:gd name="connsiteY7" fmla="*/ 204788 h 541106"/>
                <a:gd name="connsiteX8" fmla="*/ 354099 w 492834"/>
                <a:gd name="connsiteY8" fmla="*/ 211455 h 541106"/>
                <a:gd name="connsiteX9" fmla="*/ 347336 w 492834"/>
                <a:gd name="connsiteY9" fmla="*/ 203835 h 541106"/>
                <a:gd name="connsiteX10" fmla="*/ 316570 w 492834"/>
                <a:gd name="connsiteY10" fmla="*/ 65723 h 541106"/>
                <a:gd name="connsiteX11" fmla="*/ 263706 w 492834"/>
                <a:gd name="connsiteY11" fmla="*/ 3810 h 541106"/>
                <a:gd name="connsiteX12" fmla="*/ 293520 w 492834"/>
                <a:gd name="connsiteY12" fmla="*/ 204788 h 541106"/>
                <a:gd name="connsiteX13" fmla="*/ 287709 w 492834"/>
                <a:gd name="connsiteY13" fmla="*/ 212408 h 541106"/>
                <a:gd name="connsiteX14" fmla="*/ 281899 w 492834"/>
                <a:gd name="connsiteY14" fmla="*/ 205740 h 541106"/>
                <a:gd name="connsiteX15" fmla="*/ 269421 w 492834"/>
                <a:gd name="connsiteY15" fmla="*/ 65723 h 541106"/>
                <a:gd name="connsiteX16" fmla="*/ 246371 w 492834"/>
                <a:gd name="connsiteY16" fmla="*/ 0 h 541106"/>
                <a:gd name="connsiteX17" fmla="*/ 223320 w 492834"/>
                <a:gd name="connsiteY17" fmla="*/ 65723 h 541106"/>
                <a:gd name="connsiteX18" fmla="*/ 210843 w 492834"/>
                <a:gd name="connsiteY18" fmla="*/ 206693 h 541106"/>
                <a:gd name="connsiteX19" fmla="*/ 205032 w 492834"/>
                <a:gd name="connsiteY19" fmla="*/ 213360 h 541106"/>
                <a:gd name="connsiteX20" fmla="*/ 198270 w 492834"/>
                <a:gd name="connsiteY20" fmla="*/ 205740 h 541106"/>
                <a:gd name="connsiteX21" fmla="*/ 225225 w 492834"/>
                <a:gd name="connsiteY21" fmla="*/ 11430 h 541106"/>
                <a:gd name="connsiteX22" fmla="*/ 228083 w 492834"/>
                <a:gd name="connsiteY22" fmla="*/ 4763 h 541106"/>
                <a:gd name="connsiteX23" fmla="*/ 175219 w 492834"/>
                <a:gd name="connsiteY23" fmla="*/ 66675 h 541106"/>
                <a:gd name="connsiteX24" fmla="*/ 144453 w 492834"/>
                <a:gd name="connsiteY24" fmla="*/ 203835 h 541106"/>
                <a:gd name="connsiteX25" fmla="*/ 137691 w 492834"/>
                <a:gd name="connsiteY25" fmla="*/ 211455 h 541106"/>
                <a:gd name="connsiteX26" fmla="*/ 131880 w 492834"/>
                <a:gd name="connsiteY26" fmla="*/ 204788 h 541106"/>
                <a:gd name="connsiteX27" fmla="*/ 199222 w 492834"/>
                <a:gd name="connsiteY27" fmla="*/ 8573 h 541106"/>
                <a:gd name="connsiteX28" fmla="*/ 77969 w 492834"/>
                <a:gd name="connsiteY28" fmla="*/ 202883 h 541106"/>
                <a:gd name="connsiteX29" fmla="*/ 70254 w 492834"/>
                <a:gd name="connsiteY29" fmla="*/ 211455 h 541106"/>
                <a:gd name="connsiteX30" fmla="*/ 65491 w 492834"/>
                <a:gd name="connsiteY30" fmla="*/ 204788 h 541106"/>
                <a:gd name="connsiteX31" fmla="*/ 162646 w 492834"/>
                <a:gd name="connsiteY31" fmla="*/ 14288 h 541106"/>
                <a:gd name="connsiteX32" fmla="*/ 13580 w 492834"/>
                <a:gd name="connsiteY32" fmla="*/ 201930 h 541106"/>
                <a:gd name="connsiteX33" fmla="*/ 150 w 492834"/>
                <a:gd name="connsiteY33" fmla="*/ 231458 h 541106"/>
                <a:gd name="connsiteX34" fmla="*/ 241608 w 492834"/>
                <a:gd name="connsiteY34" fmla="*/ 539115 h 541106"/>
                <a:gd name="connsiteX35" fmla="*/ 242561 w 492834"/>
                <a:gd name="connsiteY35" fmla="*/ 540068 h 541106"/>
                <a:gd name="connsiteX36" fmla="*/ 250276 w 492834"/>
                <a:gd name="connsiteY36" fmla="*/ 539115 h 541106"/>
                <a:gd name="connsiteX37" fmla="*/ 251229 w 492834"/>
                <a:gd name="connsiteY37" fmla="*/ 538163 h 541106"/>
                <a:gd name="connsiteX38" fmla="*/ 492687 w 492834"/>
                <a:gd name="connsiteY38" fmla="*/ 231458 h 541106"/>
                <a:gd name="connsiteX39" fmla="*/ 479162 w 492834"/>
                <a:gd name="connsiteY39" fmla="*/ 201930 h 541106"/>
                <a:gd name="connsiteX40" fmla="*/ 387722 w 492834"/>
                <a:gd name="connsiteY40" fmla="*/ 204788 h 541106"/>
                <a:gd name="connsiteX41" fmla="*/ 414678 w 492834"/>
                <a:gd name="connsiteY41" fmla="*/ 230505 h 541106"/>
                <a:gd name="connsiteX42" fmla="*/ 274279 w 492834"/>
                <a:gd name="connsiteY42" fmla="*/ 474345 h 541106"/>
                <a:gd name="connsiteX43" fmla="*/ 359909 w 492834"/>
                <a:gd name="connsiteY43" fmla="*/ 233363 h 541106"/>
                <a:gd name="connsiteX44" fmla="*/ 359909 w 492834"/>
                <a:gd name="connsiteY44" fmla="*/ 232410 h 541106"/>
                <a:gd name="connsiteX45" fmla="*/ 359909 w 492834"/>
                <a:gd name="connsiteY45" fmla="*/ 231458 h 541106"/>
                <a:gd name="connsiteX46" fmla="*/ 387722 w 492834"/>
                <a:gd name="connsiteY46" fmla="*/ 204788 h 541106"/>
                <a:gd name="connsiteX47" fmla="*/ 294472 w 492834"/>
                <a:gd name="connsiteY47" fmla="*/ 231458 h 541106"/>
                <a:gd name="connsiteX48" fmla="*/ 321428 w 492834"/>
                <a:gd name="connsiteY48" fmla="*/ 204788 h 541106"/>
                <a:gd name="connsiteX49" fmla="*/ 348384 w 492834"/>
                <a:gd name="connsiteY49" fmla="*/ 230505 h 541106"/>
                <a:gd name="connsiteX50" fmla="*/ 259896 w 492834"/>
                <a:gd name="connsiteY50" fmla="*/ 478155 h 541106"/>
                <a:gd name="connsiteX51" fmla="*/ 294472 w 492834"/>
                <a:gd name="connsiteY51" fmla="*/ 231458 h 541106"/>
                <a:gd name="connsiteX52" fmla="*/ 294472 w 492834"/>
                <a:gd name="connsiteY52" fmla="*/ 231458 h 541106"/>
                <a:gd name="connsiteX53" fmla="*/ 246371 w 492834"/>
                <a:gd name="connsiteY53" fmla="*/ 491490 h 541106"/>
                <a:gd name="connsiteX54" fmla="*/ 210747 w 492834"/>
                <a:gd name="connsiteY54" fmla="*/ 231458 h 541106"/>
                <a:gd name="connsiteX55" fmla="*/ 247323 w 492834"/>
                <a:gd name="connsiteY55" fmla="*/ 204788 h 541106"/>
                <a:gd name="connsiteX56" fmla="*/ 282947 w 492834"/>
                <a:gd name="connsiteY56" fmla="*/ 231458 h 541106"/>
                <a:gd name="connsiteX57" fmla="*/ 246371 w 492834"/>
                <a:gd name="connsiteY57" fmla="*/ 491490 h 541106"/>
                <a:gd name="connsiteX58" fmla="*/ 231893 w 492834"/>
                <a:gd name="connsiteY58" fmla="*/ 478155 h 541106"/>
                <a:gd name="connsiteX59" fmla="*/ 143406 w 492834"/>
                <a:gd name="connsiteY59" fmla="*/ 230505 h 541106"/>
                <a:gd name="connsiteX60" fmla="*/ 170361 w 492834"/>
                <a:gd name="connsiteY60" fmla="*/ 204788 h 541106"/>
                <a:gd name="connsiteX61" fmla="*/ 197317 w 492834"/>
                <a:gd name="connsiteY61" fmla="*/ 231458 h 541106"/>
                <a:gd name="connsiteX62" fmla="*/ 231893 w 492834"/>
                <a:gd name="connsiteY62" fmla="*/ 478155 h 541106"/>
                <a:gd name="connsiteX63" fmla="*/ 218463 w 492834"/>
                <a:gd name="connsiteY63" fmla="*/ 474345 h 541106"/>
                <a:gd name="connsiteX64" fmla="*/ 77969 w 492834"/>
                <a:gd name="connsiteY64" fmla="*/ 230505 h 541106"/>
                <a:gd name="connsiteX65" fmla="*/ 104925 w 492834"/>
                <a:gd name="connsiteY65" fmla="*/ 204788 h 541106"/>
                <a:gd name="connsiteX66" fmla="*/ 131880 w 492834"/>
                <a:gd name="connsiteY66" fmla="*/ 231458 h 541106"/>
                <a:gd name="connsiteX67" fmla="*/ 218463 w 492834"/>
                <a:gd name="connsiteY67" fmla="*/ 474345 h 541106"/>
                <a:gd name="connsiteX68" fmla="*/ 11580 w 492834"/>
                <a:gd name="connsiteY68" fmla="*/ 229553 h 541106"/>
                <a:gd name="connsiteX69" fmla="*/ 38535 w 492834"/>
                <a:gd name="connsiteY69" fmla="*/ 204788 h 541106"/>
                <a:gd name="connsiteX70" fmla="*/ 65491 w 492834"/>
                <a:gd name="connsiteY70" fmla="*/ 231458 h 541106"/>
                <a:gd name="connsiteX71" fmla="*/ 200175 w 492834"/>
                <a:gd name="connsiteY71" fmla="*/ 468630 h 541106"/>
                <a:gd name="connsiteX72" fmla="*/ 11580 w 492834"/>
                <a:gd name="connsiteY72" fmla="*/ 229553 h 541106"/>
                <a:gd name="connsiteX73" fmla="*/ 291519 w 492834"/>
                <a:gd name="connsiteY73" fmla="*/ 468630 h 541106"/>
                <a:gd name="connsiteX74" fmla="*/ 426203 w 492834"/>
                <a:gd name="connsiteY74" fmla="*/ 231458 h 541106"/>
                <a:gd name="connsiteX75" fmla="*/ 453159 w 492834"/>
                <a:gd name="connsiteY75" fmla="*/ 204788 h 541106"/>
                <a:gd name="connsiteX76" fmla="*/ 480114 w 492834"/>
                <a:gd name="connsiteY76" fmla="*/ 229553 h 541106"/>
                <a:gd name="connsiteX77" fmla="*/ 291519 w 492834"/>
                <a:gd name="connsiteY77" fmla="*/ 468630 h 54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492834" h="541106">
                  <a:moveTo>
                    <a:pt x="479162" y="201930"/>
                  </a:moveTo>
                  <a:cubicBezTo>
                    <a:pt x="467637" y="115253"/>
                    <a:pt x="408963" y="43815"/>
                    <a:pt x="329143" y="14288"/>
                  </a:cubicBezTo>
                  <a:cubicBezTo>
                    <a:pt x="376292" y="46673"/>
                    <a:pt x="418583" y="113348"/>
                    <a:pt x="426298" y="204788"/>
                  </a:cubicBezTo>
                  <a:cubicBezTo>
                    <a:pt x="425346" y="205740"/>
                    <a:pt x="423441" y="207645"/>
                    <a:pt x="421536" y="211455"/>
                  </a:cubicBezTo>
                  <a:cubicBezTo>
                    <a:pt x="419631" y="208598"/>
                    <a:pt x="416773" y="205740"/>
                    <a:pt x="413820" y="202883"/>
                  </a:cubicBezTo>
                  <a:lnTo>
                    <a:pt x="413820" y="202883"/>
                  </a:lnTo>
                  <a:cubicBezTo>
                    <a:pt x="405153" y="109538"/>
                    <a:pt x="357051" y="33338"/>
                    <a:pt x="292567" y="8573"/>
                  </a:cubicBezTo>
                  <a:cubicBezTo>
                    <a:pt x="329143" y="42863"/>
                    <a:pt x="355051" y="117158"/>
                    <a:pt x="359909" y="204788"/>
                  </a:cubicBezTo>
                  <a:cubicBezTo>
                    <a:pt x="358956" y="205740"/>
                    <a:pt x="357051" y="207645"/>
                    <a:pt x="354099" y="211455"/>
                  </a:cubicBezTo>
                  <a:cubicBezTo>
                    <a:pt x="352194" y="208598"/>
                    <a:pt x="350289" y="205740"/>
                    <a:pt x="347336" y="203835"/>
                  </a:cubicBezTo>
                  <a:cubicBezTo>
                    <a:pt x="344478" y="151448"/>
                    <a:pt x="333906" y="103823"/>
                    <a:pt x="316570" y="65723"/>
                  </a:cubicBezTo>
                  <a:cubicBezTo>
                    <a:pt x="302187" y="33338"/>
                    <a:pt x="282947" y="11430"/>
                    <a:pt x="263706" y="3810"/>
                  </a:cubicBezTo>
                  <a:cubicBezTo>
                    <a:pt x="285804" y="47625"/>
                    <a:pt x="292567" y="155258"/>
                    <a:pt x="293520" y="204788"/>
                  </a:cubicBezTo>
                  <a:cubicBezTo>
                    <a:pt x="294472" y="203835"/>
                    <a:pt x="290662" y="207645"/>
                    <a:pt x="287709" y="212408"/>
                  </a:cubicBezTo>
                  <a:cubicBezTo>
                    <a:pt x="285804" y="209550"/>
                    <a:pt x="283899" y="207645"/>
                    <a:pt x="281899" y="205740"/>
                  </a:cubicBezTo>
                  <a:cubicBezTo>
                    <a:pt x="280947" y="153353"/>
                    <a:pt x="276089" y="104775"/>
                    <a:pt x="269421" y="65723"/>
                  </a:cubicBezTo>
                  <a:cubicBezTo>
                    <a:pt x="259801" y="11430"/>
                    <a:pt x="249228" y="0"/>
                    <a:pt x="246371" y="0"/>
                  </a:cubicBezTo>
                  <a:cubicBezTo>
                    <a:pt x="244466" y="0"/>
                    <a:pt x="232941" y="11430"/>
                    <a:pt x="223320" y="65723"/>
                  </a:cubicBezTo>
                  <a:cubicBezTo>
                    <a:pt x="215605" y="105728"/>
                    <a:pt x="211795" y="154305"/>
                    <a:pt x="210843" y="206693"/>
                  </a:cubicBezTo>
                  <a:cubicBezTo>
                    <a:pt x="209890" y="207645"/>
                    <a:pt x="207985" y="209550"/>
                    <a:pt x="205032" y="213360"/>
                  </a:cubicBezTo>
                  <a:cubicBezTo>
                    <a:pt x="202175" y="208598"/>
                    <a:pt x="198270" y="204788"/>
                    <a:pt x="198270" y="205740"/>
                  </a:cubicBezTo>
                  <a:cubicBezTo>
                    <a:pt x="199222" y="151448"/>
                    <a:pt x="206937" y="57150"/>
                    <a:pt x="225225" y="11430"/>
                  </a:cubicBezTo>
                  <a:cubicBezTo>
                    <a:pt x="226178" y="9525"/>
                    <a:pt x="227130" y="6668"/>
                    <a:pt x="228083" y="4763"/>
                  </a:cubicBezTo>
                  <a:cubicBezTo>
                    <a:pt x="208842" y="13335"/>
                    <a:pt x="190554" y="35243"/>
                    <a:pt x="175219" y="66675"/>
                  </a:cubicBezTo>
                  <a:cubicBezTo>
                    <a:pt x="157884" y="104775"/>
                    <a:pt x="147311" y="152400"/>
                    <a:pt x="144453" y="203835"/>
                  </a:cubicBezTo>
                  <a:cubicBezTo>
                    <a:pt x="141596" y="205740"/>
                    <a:pt x="139691" y="208598"/>
                    <a:pt x="137691" y="211455"/>
                  </a:cubicBezTo>
                  <a:cubicBezTo>
                    <a:pt x="135786" y="207645"/>
                    <a:pt x="132928" y="205740"/>
                    <a:pt x="131880" y="204788"/>
                  </a:cubicBezTo>
                  <a:cubicBezTo>
                    <a:pt x="136643" y="117158"/>
                    <a:pt x="162646" y="42863"/>
                    <a:pt x="199222" y="8573"/>
                  </a:cubicBezTo>
                  <a:cubicBezTo>
                    <a:pt x="135690" y="33338"/>
                    <a:pt x="86637" y="109538"/>
                    <a:pt x="77969" y="202883"/>
                  </a:cubicBezTo>
                  <a:cubicBezTo>
                    <a:pt x="77016" y="203835"/>
                    <a:pt x="74159" y="206693"/>
                    <a:pt x="70254" y="211455"/>
                  </a:cubicBezTo>
                  <a:cubicBezTo>
                    <a:pt x="68349" y="207645"/>
                    <a:pt x="66444" y="205740"/>
                    <a:pt x="65491" y="204788"/>
                  </a:cubicBezTo>
                  <a:cubicBezTo>
                    <a:pt x="73206" y="113348"/>
                    <a:pt x="115497" y="46673"/>
                    <a:pt x="162646" y="14288"/>
                  </a:cubicBezTo>
                  <a:cubicBezTo>
                    <a:pt x="83779" y="43815"/>
                    <a:pt x="25105" y="116205"/>
                    <a:pt x="13580" y="201930"/>
                  </a:cubicBezTo>
                  <a:cubicBezTo>
                    <a:pt x="4912" y="208598"/>
                    <a:pt x="150" y="220028"/>
                    <a:pt x="150" y="231458"/>
                  </a:cubicBezTo>
                  <a:cubicBezTo>
                    <a:pt x="150" y="235268"/>
                    <a:pt x="-14328" y="214313"/>
                    <a:pt x="241608" y="539115"/>
                  </a:cubicBezTo>
                  <a:cubicBezTo>
                    <a:pt x="241608" y="540068"/>
                    <a:pt x="242561" y="540068"/>
                    <a:pt x="242561" y="540068"/>
                  </a:cubicBezTo>
                  <a:cubicBezTo>
                    <a:pt x="245418" y="541973"/>
                    <a:pt x="248371" y="541020"/>
                    <a:pt x="250276" y="539115"/>
                  </a:cubicBezTo>
                  <a:lnTo>
                    <a:pt x="251229" y="538163"/>
                  </a:lnTo>
                  <a:cubicBezTo>
                    <a:pt x="507070" y="214313"/>
                    <a:pt x="492687" y="235268"/>
                    <a:pt x="492687" y="231458"/>
                  </a:cubicBezTo>
                  <a:cubicBezTo>
                    <a:pt x="492592" y="220028"/>
                    <a:pt x="486782" y="209550"/>
                    <a:pt x="479162" y="201930"/>
                  </a:cubicBezTo>
                  <a:close/>
                  <a:moveTo>
                    <a:pt x="387722" y="204788"/>
                  </a:moveTo>
                  <a:cubicBezTo>
                    <a:pt x="402200" y="204788"/>
                    <a:pt x="413725" y="216218"/>
                    <a:pt x="414678" y="230505"/>
                  </a:cubicBezTo>
                  <a:lnTo>
                    <a:pt x="274279" y="474345"/>
                  </a:lnTo>
                  <a:lnTo>
                    <a:pt x="359909" y="233363"/>
                  </a:lnTo>
                  <a:lnTo>
                    <a:pt x="359909" y="232410"/>
                  </a:lnTo>
                  <a:lnTo>
                    <a:pt x="359909" y="231458"/>
                  </a:lnTo>
                  <a:cubicBezTo>
                    <a:pt x="360766" y="217170"/>
                    <a:pt x="372387" y="204788"/>
                    <a:pt x="387722" y="204788"/>
                  </a:cubicBezTo>
                  <a:close/>
                  <a:moveTo>
                    <a:pt x="294472" y="231458"/>
                  </a:moveTo>
                  <a:cubicBezTo>
                    <a:pt x="294472" y="216218"/>
                    <a:pt x="306950" y="204788"/>
                    <a:pt x="321428" y="204788"/>
                  </a:cubicBezTo>
                  <a:cubicBezTo>
                    <a:pt x="335811" y="204788"/>
                    <a:pt x="348384" y="216218"/>
                    <a:pt x="348384" y="230505"/>
                  </a:cubicBezTo>
                  <a:lnTo>
                    <a:pt x="259896" y="478155"/>
                  </a:lnTo>
                  <a:lnTo>
                    <a:pt x="294472" y="231458"/>
                  </a:lnTo>
                  <a:cubicBezTo>
                    <a:pt x="294472" y="232410"/>
                    <a:pt x="294472" y="232410"/>
                    <a:pt x="294472" y="231458"/>
                  </a:cubicBezTo>
                  <a:close/>
                  <a:moveTo>
                    <a:pt x="246371" y="491490"/>
                  </a:moveTo>
                  <a:lnTo>
                    <a:pt x="210747" y="231458"/>
                  </a:lnTo>
                  <a:cubicBezTo>
                    <a:pt x="210747" y="217170"/>
                    <a:pt x="227130" y="204788"/>
                    <a:pt x="247323" y="204788"/>
                  </a:cubicBezTo>
                  <a:cubicBezTo>
                    <a:pt x="267516" y="204788"/>
                    <a:pt x="282947" y="216218"/>
                    <a:pt x="282947" y="231458"/>
                  </a:cubicBezTo>
                  <a:lnTo>
                    <a:pt x="246371" y="491490"/>
                  </a:lnTo>
                  <a:close/>
                  <a:moveTo>
                    <a:pt x="231893" y="478155"/>
                  </a:moveTo>
                  <a:lnTo>
                    <a:pt x="143406" y="230505"/>
                  </a:lnTo>
                  <a:cubicBezTo>
                    <a:pt x="144358" y="216218"/>
                    <a:pt x="155883" y="204788"/>
                    <a:pt x="170361" y="204788"/>
                  </a:cubicBezTo>
                  <a:cubicBezTo>
                    <a:pt x="185792" y="204788"/>
                    <a:pt x="197317" y="217170"/>
                    <a:pt x="197317" y="231458"/>
                  </a:cubicBezTo>
                  <a:cubicBezTo>
                    <a:pt x="198270" y="232410"/>
                    <a:pt x="208842" y="311468"/>
                    <a:pt x="231893" y="478155"/>
                  </a:cubicBezTo>
                  <a:close/>
                  <a:moveTo>
                    <a:pt x="218463" y="474345"/>
                  </a:moveTo>
                  <a:lnTo>
                    <a:pt x="77969" y="230505"/>
                  </a:lnTo>
                  <a:cubicBezTo>
                    <a:pt x="78921" y="216218"/>
                    <a:pt x="90447" y="204788"/>
                    <a:pt x="104925" y="204788"/>
                  </a:cubicBezTo>
                  <a:cubicBezTo>
                    <a:pt x="120355" y="204788"/>
                    <a:pt x="131880" y="217170"/>
                    <a:pt x="131880" y="231458"/>
                  </a:cubicBezTo>
                  <a:cubicBezTo>
                    <a:pt x="131880" y="233363"/>
                    <a:pt x="126070" y="216218"/>
                    <a:pt x="218463" y="474345"/>
                  </a:cubicBezTo>
                  <a:close/>
                  <a:moveTo>
                    <a:pt x="11580" y="229553"/>
                  </a:moveTo>
                  <a:cubicBezTo>
                    <a:pt x="12532" y="215265"/>
                    <a:pt x="24057" y="204788"/>
                    <a:pt x="38535" y="204788"/>
                  </a:cubicBezTo>
                  <a:cubicBezTo>
                    <a:pt x="53966" y="204788"/>
                    <a:pt x="65491" y="217170"/>
                    <a:pt x="65491" y="231458"/>
                  </a:cubicBezTo>
                  <a:cubicBezTo>
                    <a:pt x="65491" y="234315"/>
                    <a:pt x="57776" y="219075"/>
                    <a:pt x="200175" y="468630"/>
                  </a:cubicBezTo>
                  <a:lnTo>
                    <a:pt x="11580" y="229553"/>
                  </a:lnTo>
                  <a:close/>
                  <a:moveTo>
                    <a:pt x="291519" y="468630"/>
                  </a:moveTo>
                  <a:cubicBezTo>
                    <a:pt x="434871" y="218123"/>
                    <a:pt x="426203" y="234315"/>
                    <a:pt x="426203" y="231458"/>
                  </a:cubicBezTo>
                  <a:cubicBezTo>
                    <a:pt x="426203" y="216218"/>
                    <a:pt x="438681" y="204788"/>
                    <a:pt x="453159" y="204788"/>
                  </a:cubicBezTo>
                  <a:cubicBezTo>
                    <a:pt x="467541" y="204788"/>
                    <a:pt x="479162" y="216218"/>
                    <a:pt x="480114" y="229553"/>
                  </a:cubicBezTo>
                  <a:lnTo>
                    <a:pt x="291519" y="46863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B265A363-2C5C-5248-C91A-DB519D7A242E}"/>
                </a:ext>
              </a:extLst>
            </p:cNvPr>
            <p:cNvSpPr/>
            <p:nvPr/>
          </p:nvSpPr>
          <p:spPr>
            <a:xfrm>
              <a:off x="3416998" y="6017894"/>
              <a:ext cx="73151" cy="72390"/>
            </a:xfrm>
            <a:custGeom>
              <a:avLst/>
              <a:gdLst>
                <a:gd name="connsiteX0" fmla="*/ 36576 w 73151"/>
                <a:gd name="connsiteY0" fmla="*/ 0 h 72390"/>
                <a:gd name="connsiteX1" fmla="*/ 0 w 73151"/>
                <a:gd name="connsiteY1" fmla="*/ 36195 h 72390"/>
                <a:gd name="connsiteX2" fmla="*/ 36576 w 73151"/>
                <a:gd name="connsiteY2" fmla="*/ 72390 h 72390"/>
                <a:gd name="connsiteX3" fmla="*/ 73152 w 73151"/>
                <a:gd name="connsiteY3" fmla="*/ 36195 h 72390"/>
                <a:gd name="connsiteX4" fmla="*/ 36576 w 73151"/>
                <a:gd name="connsiteY4" fmla="*/ 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90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3"/>
                    <a:pt x="55817" y="0"/>
                    <a:pt x="3657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EAB795A8-87D8-D112-AE49-D6E6001C7BAB}"/>
                </a:ext>
              </a:extLst>
            </p:cNvPr>
            <p:cNvSpPr/>
            <p:nvPr/>
          </p:nvSpPr>
          <p:spPr>
            <a:xfrm>
              <a:off x="3844194" y="5952172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7"/>
                    <a:pt x="0" y="23813"/>
                  </a:cubicBezTo>
                  <a:cubicBezTo>
                    <a:pt x="0" y="37147"/>
                    <a:pt x="10573" y="47625"/>
                    <a:pt x="24003" y="47625"/>
                  </a:cubicBezTo>
                  <a:cubicBezTo>
                    <a:pt x="37433" y="47625"/>
                    <a:pt x="48006" y="37147"/>
                    <a:pt x="48006" y="23813"/>
                  </a:cubicBezTo>
                  <a:cubicBezTo>
                    <a:pt x="48006" y="10477"/>
                    <a:pt x="37433" y="0"/>
                    <a:pt x="2400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BB95CBE9-E301-1FAD-9323-EC1FC07E4885}"/>
                </a:ext>
              </a:extLst>
            </p:cNvPr>
            <p:cNvSpPr/>
            <p:nvPr/>
          </p:nvSpPr>
          <p:spPr>
            <a:xfrm>
              <a:off x="3766185" y="605408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4E2F9B9F-ED17-1227-375E-C2722AFD64A0}"/>
                </a:ext>
              </a:extLst>
            </p:cNvPr>
            <p:cNvSpPr/>
            <p:nvPr/>
          </p:nvSpPr>
          <p:spPr>
            <a:xfrm>
              <a:off x="3880675" y="562546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6F1AF9D8-81A0-BDBB-9D31-D545A7770DB2}"/>
                </a:ext>
              </a:extLst>
            </p:cNvPr>
            <p:cNvSpPr/>
            <p:nvPr/>
          </p:nvSpPr>
          <p:spPr>
            <a:xfrm>
              <a:off x="3399663" y="559022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FD959E14-EA30-FC0A-650D-26513F8EEC28}"/>
                </a:ext>
              </a:extLst>
            </p:cNvPr>
            <p:cNvSpPr/>
            <p:nvPr/>
          </p:nvSpPr>
          <p:spPr>
            <a:xfrm>
              <a:off x="3416998" y="591121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0082F168-3DE1-2E6D-45FE-6F6C5CC8C715}"/>
                </a:ext>
              </a:extLst>
            </p:cNvPr>
            <p:cNvSpPr/>
            <p:nvPr/>
          </p:nvSpPr>
          <p:spPr>
            <a:xfrm>
              <a:off x="3561302" y="607218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2184E24E-C50C-4EBE-F9A5-224BD9430D4F}"/>
                </a:ext>
              </a:extLst>
            </p:cNvPr>
            <p:cNvSpPr/>
            <p:nvPr/>
          </p:nvSpPr>
          <p:spPr>
            <a:xfrm>
              <a:off x="3898010" y="587597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5" name="Graphic 4">
            <a:extLst>
              <a:ext uri="{FF2B5EF4-FFF2-40B4-BE49-F238E27FC236}">
                <a16:creationId xmlns:a16="http://schemas.microsoft.com/office/drawing/2014/main" id="{734CF3AB-97F2-442F-7AF0-732EBA0BCEBA}"/>
              </a:ext>
            </a:extLst>
          </p:cNvPr>
          <p:cNvGrpSpPr/>
          <p:nvPr/>
        </p:nvGrpSpPr>
        <p:grpSpPr>
          <a:xfrm>
            <a:off x="6436004" y="1684187"/>
            <a:ext cx="592131" cy="570692"/>
            <a:chOff x="8247735" y="4398644"/>
            <a:chExt cx="519836" cy="501015"/>
          </a:xfrm>
          <a:solidFill>
            <a:srgbClr val="000000"/>
          </a:solidFill>
        </p:grpSpPr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62B7406F-DA96-BFD5-EFC4-929832FAAFB8}"/>
                </a:ext>
              </a:extLst>
            </p:cNvPr>
            <p:cNvSpPr/>
            <p:nvPr/>
          </p:nvSpPr>
          <p:spPr>
            <a:xfrm>
              <a:off x="8247735" y="4404002"/>
              <a:ext cx="451789" cy="196572"/>
            </a:xfrm>
            <a:custGeom>
              <a:avLst/>
              <a:gdLst>
                <a:gd name="connsiteX0" fmla="*/ 45491 w 451789"/>
                <a:gd name="connsiteY0" fmla="*/ 188000 h 196572"/>
                <a:gd name="connsiteX1" fmla="*/ 48349 w 451789"/>
                <a:gd name="connsiteY1" fmla="*/ 195620 h 196572"/>
                <a:gd name="connsiteX2" fmla="*/ 51207 w 451789"/>
                <a:gd name="connsiteY2" fmla="*/ 196572 h 196572"/>
                <a:gd name="connsiteX3" fmla="*/ 57017 w 451789"/>
                <a:gd name="connsiteY3" fmla="*/ 192762 h 196572"/>
                <a:gd name="connsiteX4" fmla="*/ 68542 w 451789"/>
                <a:gd name="connsiteY4" fmla="*/ 167997 h 196572"/>
                <a:gd name="connsiteX5" fmla="*/ 93593 w 451789"/>
                <a:gd name="connsiteY5" fmla="*/ 179427 h 196572"/>
                <a:gd name="connsiteX6" fmla="*/ 96451 w 451789"/>
                <a:gd name="connsiteY6" fmla="*/ 180380 h 196572"/>
                <a:gd name="connsiteX7" fmla="*/ 102261 w 451789"/>
                <a:gd name="connsiteY7" fmla="*/ 176570 h 196572"/>
                <a:gd name="connsiteX8" fmla="*/ 99403 w 451789"/>
                <a:gd name="connsiteY8" fmla="*/ 168950 h 196572"/>
                <a:gd name="connsiteX9" fmla="*/ 82068 w 451789"/>
                <a:gd name="connsiteY9" fmla="*/ 160377 h 196572"/>
                <a:gd name="connsiteX10" fmla="*/ 167697 w 451789"/>
                <a:gd name="connsiteY10" fmla="*/ 128945 h 196572"/>
                <a:gd name="connsiteX11" fmla="*/ 159029 w 451789"/>
                <a:gd name="connsiteY11" fmla="*/ 146090 h 196572"/>
                <a:gd name="connsiteX12" fmla="*/ 161887 w 451789"/>
                <a:gd name="connsiteY12" fmla="*/ 153710 h 196572"/>
                <a:gd name="connsiteX13" fmla="*/ 164745 w 451789"/>
                <a:gd name="connsiteY13" fmla="*/ 154662 h 196572"/>
                <a:gd name="connsiteX14" fmla="*/ 170555 w 451789"/>
                <a:gd name="connsiteY14" fmla="*/ 150852 h 196572"/>
                <a:gd name="connsiteX15" fmla="*/ 182080 w 451789"/>
                <a:gd name="connsiteY15" fmla="*/ 126087 h 196572"/>
                <a:gd name="connsiteX16" fmla="*/ 207131 w 451789"/>
                <a:gd name="connsiteY16" fmla="*/ 137517 h 196572"/>
                <a:gd name="connsiteX17" fmla="*/ 209988 w 451789"/>
                <a:gd name="connsiteY17" fmla="*/ 138470 h 196572"/>
                <a:gd name="connsiteX18" fmla="*/ 215798 w 451789"/>
                <a:gd name="connsiteY18" fmla="*/ 134660 h 196572"/>
                <a:gd name="connsiteX19" fmla="*/ 212941 w 451789"/>
                <a:gd name="connsiteY19" fmla="*/ 127040 h 196572"/>
                <a:gd name="connsiteX20" fmla="*/ 195606 w 451789"/>
                <a:gd name="connsiteY20" fmla="*/ 118467 h 196572"/>
                <a:gd name="connsiteX21" fmla="*/ 281235 w 451789"/>
                <a:gd name="connsiteY21" fmla="*/ 87035 h 196572"/>
                <a:gd name="connsiteX22" fmla="*/ 271615 w 451789"/>
                <a:gd name="connsiteY22" fmla="*/ 106085 h 196572"/>
                <a:gd name="connsiteX23" fmla="*/ 274472 w 451789"/>
                <a:gd name="connsiteY23" fmla="*/ 113705 h 196572"/>
                <a:gd name="connsiteX24" fmla="*/ 277330 w 451789"/>
                <a:gd name="connsiteY24" fmla="*/ 114657 h 196572"/>
                <a:gd name="connsiteX25" fmla="*/ 283140 w 451789"/>
                <a:gd name="connsiteY25" fmla="*/ 110847 h 196572"/>
                <a:gd name="connsiteX26" fmla="*/ 294666 w 451789"/>
                <a:gd name="connsiteY26" fmla="*/ 86082 h 196572"/>
                <a:gd name="connsiteX27" fmla="*/ 319716 w 451789"/>
                <a:gd name="connsiteY27" fmla="*/ 97512 h 196572"/>
                <a:gd name="connsiteX28" fmla="*/ 322574 w 451789"/>
                <a:gd name="connsiteY28" fmla="*/ 98465 h 196572"/>
                <a:gd name="connsiteX29" fmla="*/ 328384 w 451789"/>
                <a:gd name="connsiteY29" fmla="*/ 94655 h 196572"/>
                <a:gd name="connsiteX30" fmla="*/ 325527 w 451789"/>
                <a:gd name="connsiteY30" fmla="*/ 87035 h 196572"/>
                <a:gd name="connsiteX31" fmla="*/ 308191 w 451789"/>
                <a:gd name="connsiteY31" fmla="*/ 78462 h 196572"/>
                <a:gd name="connsiteX32" fmla="*/ 393821 w 451789"/>
                <a:gd name="connsiteY32" fmla="*/ 47030 h 196572"/>
                <a:gd name="connsiteX33" fmla="*/ 385153 w 451789"/>
                <a:gd name="connsiteY33" fmla="*/ 64175 h 196572"/>
                <a:gd name="connsiteX34" fmla="*/ 388011 w 451789"/>
                <a:gd name="connsiteY34" fmla="*/ 71795 h 196572"/>
                <a:gd name="connsiteX35" fmla="*/ 390868 w 451789"/>
                <a:gd name="connsiteY35" fmla="*/ 72747 h 196572"/>
                <a:gd name="connsiteX36" fmla="*/ 396678 w 451789"/>
                <a:gd name="connsiteY36" fmla="*/ 68937 h 196572"/>
                <a:gd name="connsiteX37" fmla="*/ 408204 w 451789"/>
                <a:gd name="connsiteY37" fmla="*/ 44172 h 196572"/>
                <a:gd name="connsiteX38" fmla="*/ 433254 w 451789"/>
                <a:gd name="connsiteY38" fmla="*/ 55602 h 196572"/>
                <a:gd name="connsiteX39" fmla="*/ 436112 w 451789"/>
                <a:gd name="connsiteY39" fmla="*/ 56555 h 196572"/>
                <a:gd name="connsiteX40" fmla="*/ 441922 w 451789"/>
                <a:gd name="connsiteY40" fmla="*/ 52745 h 196572"/>
                <a:gd name="connsiteX41" fmla="*/ 439064 w 451789"/>
                <a:gd name="connsiteY41" fmla="*/ 45125 h 196572"/>
                <a:gd name="connsiteX42" fmla="*/ 421729 w 451789"/>
                <a:gd name="connsiteY42" fmla="*/ 36552 h 196572"/>
                <a:gd name="connsiteX43" fmla="*/ 447732 w 451789"/>
                <a:gd name="connsiteY43" fmla="*/ 27027 h 196572"/>
                <a:gd name="connsiteX44" fmla="*/ 451542 w 451789"/>
                <a:gd name="connsiteY44" fmla="*/ 19407 h 196572"/>
                <a:gd name="connsiteX45" fmla="*/ 443827 w 451789"/>
                <a:gd name="connsiteY45" fmla="*/ 15597 h 196572"/>
                <a:gd name="connsiteX46" fmla="*/ 417824 w 451789"/>
                <a:gd name="connsiteY46" fmla="*/ 25122 h 196572"/>
                <a:gd name="connsiteX47" fmla="*/ 426491 w 451789"/>
                <a:gd name="connsiteY47" fmla="*/ 7977 h 196572"/>
                <a:gd name="connsiteX48" fmla="*/ 423634 w 451789"/>
                <a:gd name="connsiteY48" fmla="*/ 357 h 196572"/>
                <a:gd name="connsiteX49" fmla="*/ 415919 w 451789"/>
                <a:gd name="connsiteY49" fmla="*/ 3215 h 196572"/>
                <a:gd name="connsiteX50" fmla="*/ 404393 w 451789"/>
                <a:gd name="connsiteY50" fmla="*/ 27980 h 196572"/>
                <a:gd name="connsiteX51" fmla="*/ 379343 w 451789"/>
                <a:gd name="connsiteY51" fmla="*/ 16550 h 196572"/>
                <a:gd name="connsiteX52" fmla="*/ 371627 w 451789"/>
                <a:gd name="connsiteY52" fmla="*/ 19407 h 196572"/>
                <a:gd name="connsiteX53" fmla="*/ 374485 w 451789"/>
                <a:gd name="connsiteY53" fmla="*/ 27027 h 196572"/>
                <a:gd name="connsiteX54" fmla="*/ 391820 w 451789"/>
                <a:gd name="connsiteY54" fmla="*/ 35600 h 196572"/>
                <a:gd name="connsiteX55" fmla="*/ 302381 w 451789"/>
                <a:gd name="connsiteY55" fmla="*/ 67985 h 196572"/>
                <a:gd name="connsiteX56" fmla="*/ 311048 w 451789"/>
                <a:gd name="connsiteY56" fmla="*/ 50840 h 196572"/>
                <a:gd name="connsiteX57" fmla="*/ 308191 w 451789"/>
                <a:gd name="connsiteY57" fmla="*/ 43220 h 196572"/>
                <a:gd name="connsiteX58" fmla="*/ 300476 w 451789"/>
                <a:gd name="connsiteY58" fmla="*/ 46077 h 196572"/>
                <a:gd name="connsiteX59" fmla="*/ 288950 w 451789"/>
                <a:gd name="connsiteY59" fmla="*/ 70842 h 196572"/>
                <a:gd name="connsiteX60" fmla="*/ 262947 w 451789"/>
                <a:gd name="connsiteY60" fmla="*/ 58460 h 196572"/>
                <a:gd name="connsiteX61" fmla="*/ 255232 w 451789"/>
                <a:gd name="connsiteY61" fmla="*/ 61317 h 196572"/>
                <a:gd name="connsiteX62" fmla="*/ 258089 w 451789"/>
                <a:gd name="connsiteY62" fmla="*/ 68937 h 196572"/>
                <a:gd name="connsiteX63" fmla="*/ 275425 w 451789"/>
                <a:gd name="connsiteY63" fmla="*/ 77510 h 196572"/>
                <a:gd name="connsiteX64" fmla="*/ 189795 w 451789"/>
                <a:gd name="connsiteY64" fmla="*/ 108942 h 196572"/>
                <a:gd name="connsiteX65" fmla="*/ 198463 w 451789"/>
                <a:gd name="connsiteY65" fmla="*/ 91797 h 196572"/>
                <a:gd name="connsiteX66" fmla="*/ 195606 w 451789"/>
                <a:gd name="connsiteY66" fmla="*/ 84177 h 196572"/>
                <a:gd name="connsiteX67" fmla="*/ 187890 w 451789"/>
                <a:gd name="connsiteY67" fmla="*/ 87035 h 196572"/>
                <a:gd name="connsiteX68" fmla="*/ 176365 w 451789"/>
                <a:gd name="connsiteY68" fmla="*/ 111800 h 196572"/>
                <a:gd name="connsiteX69" fmla="*/ 151314 w 451789"/>
                <a:gd name="connsiteY69" fmla="*/ 100370 h 196572"/>
                <a:gd name="connsiteX70" fmla="*/ 143599 w 451789"/>
                <a:gd name="connsiteY70" fmla="*/ 103227 h 196572"/>
                <a:gd name="connsiteX71" fmla="*/ 146457 w 451789"/>
                <a:gd name="connsiteY71" fmla="*/ 110847 h 196572"/>
                <a:gd name="connsiteX72" fmla="*/ 163792 w 451789"/>
                <a:gd name="connsiteY72" fmla="*/ 119420 h 196572"/>
                <a:gd name="connsiteX73" fmla="*/ 78162 w 451789"/>
                <a:gd name="connsiteY73" fmla="*/ 150852 h 196572"/>
                <a:gd name="connsiteX74" fmla="*/ 86830 w 451789"/>
                <a:gd name="connsiteY74" fmla="*/ 133707 h 196572"/>
                <a:gd name="connsiteX75" fmla="*/ 83972 w 451789"/>
                <a:gd name="connsiteY75" fmla="*/ 126087 h 196572"/>
                <a:gd name="connsiteX76" fmla="*/ 76257 w 451789"/>
                <a:gd name="connsiteY76" fmla="*/ 128945 h 196572"/>
                <a:gd name="connsiteX77" fmla="*/ 64732 w 451789"/>
                <a:gd name="connsiteY77" fmla="*/ 153710 h 196572"/>
                <a:gd name="connsiteX78" fmla="*/ 39681 w 451789"/>
                <a:gd name="connsiteY78" fmla="*/ 142280 h 196572"/>
                <a:gd name="connsiteX79" fmla="*/ 31966 w 451789"/>
                <a:gd name="connsiteY79" fmla="*/ 145137 h 196572"/>
                <a:gd name="connsiteX80" fmla="*/ 34823 w 451789"/>
                <a:gd name="connsiteY80" fmla="*/ 152757 h 196572"/>
                <a:gd name="connsiteX81" fmla="*/ 52159 w 451789"/>
                <a:gd name="connsiteY81" fmla="*/ 161330 h 196572"/>
                <a:gd name="connsiteX82" fmla="*/ 4058 w 451789"/>
                <a:gd name="connsiteY82" fmla="*/ 178475 h 196572"/>
                <a:gd name="connsiteX83" fmla="*/ 248 w 451789"/>
                <a:gd name="connsiteY83" fmla="*/ 186095 h 196572"/>
                <a:gd name="connsiteX84" fmla="*/ 6058 w 451789"/>
                <a:gd name="connsiteY84" fmla="*/ 189905 h 196572"/>
                <a:gd name="connsiteX85" fmla="*/ 7963 w 451789"/>
                <a:gd name="connsiteY85" fmla="*/ 189905 h 196572"/>
                <a:gd name="connsiteX86" fmla="*/ 56064 w 451789"/>
                <a:gd name="connsiteY86" fmla="*/ 172760 h 196572"/>
                <a:gd name="connsiteX87" fmla="*/ 45491 w 451789"/>
                <a:gd name="connsiteY87" fmla="*/ 188000 h 19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451789" h="196572">
                  <a:moveTo>
                    <a:pt x="45491" y="188000"/>
                  </a:moveTo>
                  <a:cubicBezTo>
                    <a:pt x="44539" y="190857"/>
                    <a:pt x="45491" y="194667"/>
                    <a:pt x="48349" y="195620"/>
                  </a:cubicBezTo>
                  <a:cubicBezTo>
                    <a:pt x="49302" y="195620"/>
                    <a:pt x="50254" y="196572"/>
                    <a:pt x="51207" y="196572"/>
                  </a:cubicBezTo>
                  <a:cubicBezTo>
                    <a:pt x="53111" y="196572"/>
                    <a:pt x="55969" y="195620"/>
                    <a:pt x="57017" y="192762"/>
                  </a:cubicBezTo>
                  <a:lnTo>
                    <a:pt x="68542" y="167997"/>
                  </a:lnTo>
                  <a:lnTo>
                    <a:pt x="93593" y="179427"/>
                  </a:lnTo>
                  <a:cubicBezTo>
                    <a:pt x="94545" y="179427"/>
                    <a:pt x="95498" y="180380"/>
                    <a:pt x="96451" y="180380"/>
                  </a:cubicBezTo>
                  <a:cubicBezTo>
                    <a:pt x="98355" y="180380"/>
                    <a:pt x="101213" y="179427"/>
                    <a:pt x="102261" y="176570"/>
                  </a:cubicBezTo>
                  <a:cubicBezTo>
                    <a:pt x="103213" y="173712"/>
                    <a:pt x="102261" y="169902"/>
                    <a:pt x="99403" y="168950"/>
                  </a:cubicBezTo>
                  <a:lnTo>
                    <a:pt x="82068" y="160377"/>
                  </a:lnTo>
                  <a:lnTo>
                    <a:pt x="167697" y="128945"/>
                  </a:lnTo>
                  <a:lnTo>
                    <a:pt x="159029" y="146090"/>
                  </a:lnTo>
                  <a:cubicBezTo>
                    <a:pt x="158077" y="148947"/>
                    <a:pt x="159029" y="152757"/>
                    <a:pt x="161887" y="153710"/>
                  </a:cubicBezTo>
                  <a:cubicBezTo>
                    <a:pt x="162839" y="153710"/>
                    <a:pt x="163792" y="154662"/>
                    <a:pt x="164745" y="154662"/>
                  </a:cubicBezTo>
                  <a:cubicBezTo>
                    <a:pt x="166650" y="154662"/>
                    <a:pt x="169507" y="153710"/>
                    <a:pt x="170555" y="150852"/>
                  </a:cubicBezTo>
                  <a:lnTo>
                    <a:pt x="182080" y="126087"/>
                  </a:lnTo>
                  <a:lnTo>
                    <a:pt x="207131" y="137517"/>
                  </a:lnTo>
                  <a:cubicBezTo>
                    <a:pt x="208083" y="137517"/>
                    <a:pt x="209036" y="138470"/>
                    <a:pt x="209988" y="138470"/>
                  </a:cubicBezTo>
                  <a:cubicBezTo>
                    <a:pt x="211893" y="138470"/>
                    <a:pt x="214751" y="137517"/>
                    <a:pt x="215798" y="134660"/>
                  </a:cubicBezTo>
                  <a:cubicBezTo>
                    <a:pt x="216751" y="131802"/>
                    <a:pt x="215798" y="127992"/>
                    <a:pt x="212941" y="127040"/>
                  </a:cubicBezTo>
                  <a:lnTo>
                    <a:pt x="195606" y="118467"/>
                  </a:lnTo>
                  <a:lnTo>
                    <a:pt x="281235" y="87035"/>
                  </a:lnTo>
                  <a:lnTo>
                    <a:pt x="271615" y="106085"/>
                  </a:lnTo>
                  <a:cubicBezTo>
                    <a:pt x="270663" y="108942"/>
                    <a:pt x="271615" y="112752"/>
                    <a:pt x="274472" y="113705"/>
                  </a:cubicBezTo>
                  <a:cubicBezTo>
                    <a:pt x="275425" y="113705"/>
                    <a:pt x="276377" y="114657"/>
                    <a:pt x="277330" y="114657"/>
                  </a:cubicBezTo>
                  <a:cubicBezTo>
                    <a:pt x="279235" y="114657"/>
                    <a:pt x="282093" y="113705"/>
                    <a:pt x="283140" y="110847"/>
                  </a:cubicBezTo>
                  <a:lnTo>
                    <a:pt x="294666" y="86082"/>
                  </a:lnTo>
                  <a:lnTo>
                    <a:pt x="319716" y="97512"/>
                  </a:lnTo>
                  <a:cubicBezTo>
                    <a:pt x="320669" y="97512"/>
                    <a:pt x="321621" y="98465"/>
                    <a:pt x="322574" y="98465"/>
                  </a:cubicBezTo>
                  <a:cubicBezTo>
                    <a:pt x="324478" y="98465"/>
                    <a:pt x="327432" y="97512"/>
                    <a:pt x="328384" y="94655"/>
                  </a:cubicBezTo>
                  <a:cubicBezTo>
                    <a:pt x="329336" y="91797"/>
                    <a:pt x="328384" y="87987"/>
                    <a:pt x="325527" y="87035"/>
                  </a:cubicBezTo>
                  <a:lnTo>
                    <a:pt x="308191" y="78462"/>
                  </a:lnTo>
                  <a:lnTo>
                    <a:pt x="393821" y="47030"/>
                  </a:lnTo>
                  <a:lnTo>
                    <a:pt x="385153" y="64175"/>
                  </a:lnTo>
                  <a:cubicBezTo>
                    <a:pt x="384200" y="67032"/>
                    <a:pt x="385153" y="70842"/>
                    <a:pt x="388011" y="71795"/>
                  </a:cubicBezTo>
                  <a:cubicBezTo>
                    <a:pt x="388963" y="71795"/>
                    <a:pt x="389916" y="72747"/>
                    <a:pt x="390868" y="72747"/>
                  </a:cubicBezTo>
                  <a:cubicBezTo>
                    <a:pt x="392773" y="72747"/>
                    <a:pt x="395631" y="71795"/>
                    <a:pt x="396678" y="68937"/>
                  </a:cubicBezTo>
                  <a:lnTo>
                    <a:pt x="408204" y="44172"/>
                  </a:lnTo>
                  <a:lnTo>
                    <a:pt x="433254" y="55602"/>
                  </a:lnTo>
                  <a:cubicBezTo>
                    <a:pt x="434207" y="55602"/>
                    <a:pt x="435160" y="56555"/>
                    <a:pt x="436112" y="56555"/>
                  </a:cubicBezTo>
                  <a:cubicBezTo>
                    <a:pt x="438017" y="56555"/>
                    <a:pt x="440874" y="55602"/>
                    <a:pt x="441922" y="52745"/>
                  </a:cubicBezTo>
                  <a:cubicBezTo>
                    <a:pt x="442875" y="49887"/>
                    <a:pt x="441922" y="46077"/>
                    <a:pt x="439064" y="45125"/>
                  </a:cubicBezTo>
                  <a:lnTo>
                    <a:pt x="421729" y="36552"/>
                  </a:lnTo>
                  <a:lnTo>
                    <a:pt x="447732" y="27027"/>
                  </a:lnTo>
                  <a:cubicBezTo>
                    <a:pt x="450590" y="26075"/>
                    <a:pt x="452494" y="22265"/>
                    <a:pt x="451542" y="19407"/>
                  </a:cubicBezTo>
                  <a:cubicBezTo>
                    <a:pt x="450590" y="16550"/>
                    <a:pt x="446780" y="14645"/>
                    <a:pt x="443827" y="15597"/>
                  </a:cubicBezTo>
                  <a:lnTo>
                    <a:pt x="417824" y="25122"/>
                  </a:lnTo>
                  <a:lnTo>
                    <a:pt x="426491" y="7977"/>
                  </a:lnTo>
                  <a:cubicBezTo>
                    <a:pt x="427444" y="5120"/>
                    <a:pt x="426491" y="1310"/>
                    <a:pt x="423634" y="357"/>
                  </a:cubicBezTo>
                  <a:cubicBezTo>
                    <a:pt x="420777" y="-595"/>
                    <a:pt x="416871" y="357"/>
                    <a:pt x="415919" y="3215"/>
                  </a:cubicBezTo>
                  <a:lnTo>
                    <a:pt x="404393" y="27980"/>
                  </a:lnTo>
                  <a:lnTo>
                    <a:pt x="379343" y="16550"/>
                  </a:lnTo>
                  <a:cubicBezTo>
                    <a:pt x="376485" y="15597"/>
                    <a:pt x="372580" y="16550"/>
                    <a:pt x="371627" y="19407"/>
                  </a:cubicBezTo>
                  <a:cubicBezTo>
                    <a:pt x="370675" y="22265"/>
                    <a:pt x="371627" y="26075"/>
                    <a:pt x="374485" y="27027"/>
                  </a:cubicBezTo>
                  <a:lnTo>
                    <a:pt x="391820" y="35600"/>
                  </a:lnTo>
                  <a:lnTo>
                    <a:pt x="302381" y="67985"/>
                  </a:lnTo>
                  <a:lnTo>
                    <a:pt x="311048" y="50840"/>
                  </a:lnTo>
                  <a:cubicBezTo>
                    <a:pt x="312001" y="47982"/>
                    <a:pt x="311048" y="44172"/>
                    <a:pt x="308191" y="43220"/>
                  </a:cubicBezTo>
                  <a:cubicBezTo>
                    <a:pt x="305334" y="42267"/>
                    <a:pt x="301428" y="43220"/>
                    <a:pt x="300476" y="46077"/>
                  </a:cubicBezTo>
                  <a:lnTo>
                    <a:pt x="288950" y="70842"/>
                  </a:lnTo>
                  <a:lnTo>
                    <a:pt x="262947" y="58460"/>
                  </a:lnTo>
                  <a:cubicBezTo>
                    <a:pt x="260090" y="57507"/>
                    <a:pt x="256184" y="58460"/>
                    <a:pt x="255232" y="61317"/>
                  </a:cubicBezTo>
                  <a:cubicBezTo>
                    <a:pt x="254279" y="64175"/>
                    <a:pt x="255232" y="67985"/>
                    <a:pt x="258089" y="68937"/>
                  </a:cubicBezTo>
                  <a:lnTo>
                    <a:pt x="275425" y="77510"/>
                  </a:lnTo>
                  <a:lnTo>
                    <a:pt x="189795" y="108942"/>
                  </a:lnTo>
                  <a:lnTo>
                    <a:pt x="198463" y="91797"/>
                  </a:lnTo>
                  <a:cubicBezTo>
                    <a:pt x="199416" y="88940"/>
                    <a:pt x="198463" y="85130"/>
                    <a:pt x="195606" y="84177"/>
                  </a:cubicBezTo>
                  <a:cubicBezTo>
                    <a:pt x="192748" y="83225"/>
                    <a:pt x="188843" y="84177"/>
                    <a:pt x="187890" y="87035"/>
                  </a:cubicBezTo>
                  <a:lnTo>
                    <a:pt x="176365" y="111800"/>
                  </a:lnTo>
                  <a:lnTo>
                    <a:pt x="151314" y="100370"/>
                  </a:lnTo>
                  <a:cubicBezTo>
                    <a:pt x="148457" y="99417"/>
                    <a:pt x="144552" y="100370"/>
                    <a:pt x="143599" y="103227"/>
                  </a:cubicBezTo>
                  <a:cubicBezTo>
                    <a:pt x="142647" y="106085"/>
                    <a:pt x="143599" y="109895"/>
                    <a:pt x="146457" y="110847"/>
                  </a:cubicBezTo>
                  <a:lnTo>
                    <a:pt x="163792" y="119420"/>
                  </a:lnTo>
                  <a:lnTo>
                    <a:pt x="78162" y="150852"/>
                  </a:lnTo>
                  <a:lnTo>
                    <a:pt x="86830" y="133707"/>
                  </a:lnTo>
                  <a:cubicBezTo>
                    <a:pt x="87782" y="130850"/>
                    <a:pt x="86830" y="127040"/>
                    <a:pt x="83972" y="126087"/>
                  </a:cubicBezTo>
                  <a:cubicBezTo>
                    <a:pt x="81115" y="125135"/>
                    <a:pt x="77210" y="126087"/>
                    <a:pt x="76257" y="128945"/>
                  </a:cubicBezTo>
                  <a:lnTo>
                    <a:pt x="64732" y="153710"/>
                  </a:lnTo>
                  <a:lnTo>
                    <a:pt x="39681" y="142280"/>
                  </a:lnTo>
                  <a:cubicBezTo>
                    <a:pt x="36824" y="141327"/>
                    <a:pt x="32918" y="142280"/>
                    <a:pt x="31966" y="145137"/>
                  </a:cubicBezTo>
                  <a:cubicBezTo>
                    <a:pt x="31013" y="147995"/>
                    <a:pt x="31966" y="151805"/>
                    <a:pt x="34823" y="152757"/>
                  </a:cubicBezTo>
                  <a:lnTo>
                    <a:pt x="52159" y="161330"/>
                  </a:lnTo>
                  <a:lnTo>
                    <a:pt x="4058" y="178475"/>
                  </a:lnTo>
                  <a:cubicBezTo>
                    <a:pt x="1201" y="179427"/>
                    <a:pt x="-705" y="183237"/>
                    <a:pt x="248" y="186095"/>
                  </a:cubicBezTo>
                  <a:cubicBezTo>
                    <a:pt x="1201" y="188952"/>
                    <a:pt x="3105" y="189905"/>
                    <a:pt x="6058" y="189905"/>
                  </a:cubicBezTo>
                  <a:cubicBezTo>
                    <a:pt x="7011" y="189905"/>
                    <a:pt x="7011" y="189905"/>
                    <a:pt x="7963" y="189905"/>
                  </a:cubicBezTo>
                  <a:lnTo>
                    <a:pt x="56064" y="172760"/>
                  </a:lnTo>
                  <a:lnTo>
                    <a:pt x="45491" y="1880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C6570FD8-140B-678E-ACD8-FF4297D3A330}"/>
                </a:ext>
              </a:extLst>
            </p:cNvPr>
            <p:cNvSpPr/>
            <p:nvPr/>
          </p:nvSpPr>
          <p:spPr>
            <a:xfrm>
              <a:off x="8455475" y="4536399"/>
              <a:ext cx="312096" cy="154662"/>
            </a:xfrm>
            <a:custGeom>
              <a:avLst/>
              <a:gdLst>
                <a:gd name="connsiteX0" fmla="*/ 311048 w 312096"/>
                <a:gd name="connsiteY0" fmla="*/ 19407 h 154662"/>
                <a:gd name="connsiteX1" fmla="*/ 303333 w 312096"/>
                <a:gd name="connsiteY1" fmla="*/ 15597 h 154662"/>
                <a:gd name="connsiteX2" fmla="*/ 277330 w 312096"/>
                <a:gd name="connsiteY2" fmla="*/ 25122 h 154662"/>
                <a:gd name="connsiteX3" fmla="*/ 285045 w 312096"/>
                <a:gd name="connsiteY3" fmla="*/ 7977 h 154662"/>
                <a:gd name="connsiteX4" fmla="*/ 282188 w 312096"/>
                <a:gd name="connsiteY4" fmla="*/ 357 h 154662"/>
                <a:gd name="connsiteX5" fmla="*/ 274473 w 312096"/>
                <a:gd name="connsiteY5" fmla="*/ 3215 h 154662"/>
                <a:gd name="connsiteX6" fmla="*/ 262947 w 312096"/>
                <a:gd name="connsiteY6" fmla="*/ 27980 h 154662"/>
                <a:gd name="connsiteX7" fmla="*/ 237897 w 312096"/>
                <a:gd name="connsiteY7" fmla="*/ 16550 h 154662"/>
                <a:gd name="connsiteX8" fmla="*/ 230181 w 312096"/>
                <a:gd name="connsiteY8" fmla="*/ 19407 h 154662"/>
                <a:gd name="connsiteX9" fmla="*/ 233039 w 312096"/>
                <a:gd name="connsiteY9" fmla="*/ 27027 h 154662"/>
                <a:gd name="connsiteX10" fmla="*/ 250374 w 312096"/>
                <a:gd name="connsiteY10" fmla="*/ 34647 h 154662"/>
                <a:gd name="connsiteX11" fmla="*/ 165697 w 312096"/>
                <a:gd name="connsiteY11" fmla="*/ 65127 h 154662"/>
                <a:gd name="connsiteX12" fmla="*/ 173412 w 312096"/>
                <a:gd name="connsiteY12" fmla="*/ 47982 h 154662"/>
                <a:gd name="connsiteX13" fmla="*/ 170555 w 312096"/>
                <a:gd name="connsiteY13" fmla="*/ 40362 h 154662"/>
                <a:gd name="connsiteX14" fmla="*/ 162839 w 312096"/>
                <a:gd name="connsiteY14" fmla="*/ 43220 h 154662"/>
                <a:gd name="connsiteX15" fmla="*/ 150362 w 312096"/>
                <a:gd name="connsiteY15" fmla="*/ 68937 h 154662"/>
                <a:gd name="connsiteX16" fmla="*/ 125311 w 312096"/>
                <a:gd name="connsiteY16" fmla="*/ 57507 h 154662"/>
                <a:gd name="connsiteX17" fmla="*/ 117596 w 312096"/>
                <a:gd name="connsiteY17" fmla="*/ 60365 h 154662"/>
                <a:gd name="connsiteX18" fmla="*/ 120453 w 312096"/>
                <a:gd name="connsiteY18" fmla="*/ 67985 h 154662"/>
                <a:gd name="connsiteX19" fmla="*/ 136836 w 312096"/>
                <a:gd name="connsiteY19" fmla="*/ 75605 h 154662"/>
                <a:gd name="connsiteX20" fmla="*/ 53111 w 312096"/>
                <a:gd name="connsiteY20" fmla="*/ 106085 h 154662"/>
                <a:gd name="connsiteX21" fmla="*/ 60827 w 312096"/>
                <a:gd name="connsiteY21" fmla="*/ 89892 h 154662"/>
                <a:gd name="connsiteX22" fmla="*/ 57969 w 312096"/>
                <a:gd name="connsiteY22" fmla="*/ 82272 h 154662"/>
                <a:gd name="connsiteX23" fmla="*/ 50254 w 312096"/>
                <a:gd name="connsiteY23" fmla="*/ 85130 h 154662"/>
                <a:gd name="connsiteX24" fmla="*/ 38729 w 312096"/>
                <a:gd name="connsiteY24" fmla="*/ 109895 h 154662"/>
                <a:gd name="connsiteX25" fmla="*/ 13678 w 312096"/>
                <a:gd name="connsiteY25" fmla="*/ 98465 h 154662"/>
                <a:gd name="connsiteX26" fmla="*/ 5963 w 312096"/>
                <a:gd name="connsiteY26" fmla="*/ 101322 h 154662"/>
                <a:gd name="connsiteX27" fmla="*/ 8820 w 312096"/>
                <a:gd name="connsiteY27" fmla="*/ 108942 h 154662"/>
                <a:gd name="connsiteX28" fmla="*/ 25203 w 312096"/>
                <a:gd name="connsiteY28" fmla="*/ 116562 h 154662"/>
                <a:gd name="connsiteX29" fmla="*/ 4058 w 312096"/>
                <a:gd name="connsiteY29" fmla="*/ 124182 h 154662"/>
                <a:gd name="connsiteX30" fmla="*/ 248 w 312096"/>
                <a:gd name="connsiteY30" fmla="*/ 131802 h 154662"/>
                <a:gd name="connsiteX31" fmla="*/ 6058 w 312096"/>
                <a:gd name="connsiteY31" fmla="*/ 135612 h 154662"/>
                <a:gd name="connsiteX32" fmla="*/ 7963 w 312096"/>
                <a:gd name="connsiteY32" fmla="*/ 135612 h 154662"/>
                <a:gd name="connsiteX33" fmla="*/ 32061 w 312096"/>
                <a:gd name="connsiteY33" fmla="*/ 127040 h 154662"/>
                <a:gd name="connsiteX34" fmla="*/ 23393 w 312096"/>
                <a:gd name="connsiteY34" fmla="*/ 146090 h 154662"/>
                <a:gd name="connsiteX35" fmla="*/ 26251 w 312096"/>
                <a:gd name="connsiteY35" fmla="*/ 153710 h 154662"/>
                <a:gd name="connsiteX36" fmla="*/ 29109 w 312096"/>
                <a:gd name="connsiteY36" fmla="*/ 154662 h 154662"/>
                <a:gd name="connsiteX37" fmla="*/ 34919 w 312096"/>
                <a:gd name="connsiteY37" fmla="*/ 150852 h 154662"/>
                <a:gd name="connsiteX38" fmla="*/ 46444 w 312096"/>
                <a:gd name="connsiteY38" fmla="*/ 126087 h 154662"/>
                <a:gd name="connsiteX39" fmla="*/ 71494 w 312096"/>
                <a:gd name="connsiteY39" fmla="*/ 137517 h 154662"/>
                <a:gd name="connsiteX40" fmla="*/ 74352 w 312096"/>
                <a:gd name="connsiteY40" fmla="*/ 138470 h 154662"/>
                <a:gd name="connsiteX41" fmla="*/ 80163 w 312096"/>
                <a:gd name="connsiteY41" fmla="*/ 134660 h 154662"/>
                <a:gd name="connsiteX42" fmla="*/ 77305 w 312096"/>
                <a:gd name="connsiteY42" fmla="*/ 127040 h 154662"/>
                <a:gd name="connsiteX43" fmla="*/ 58064 w 312096"/>
                <a:gd name="connsiteY43" fmla="*/ 118467 h 154662"/>
                <a:gd name="connsiteX44" fmla="*/ 145599 w 312096"/>
                <a:gd name="connsiteY44" fmla="*/ 87035 h 154662"/>
                <a:gd name="connsiteX45" fmla="*/ 136932 w 312096"/>
                <a:gd name="connsiteY45" fmla="*/ 105132 h 154662"/>
                <a:gd name="connsiteX46" fmla="*/ 139789 w 312096"/>
                <a:gd name="connsiteY46" fmla="*/ 112752 h 154662"/>
                <a:gd name="connsiteX47" fmla="*/ 142647 w 312096"/>
                <a:gd name="connsiteY47" fmla="*/ 113705 h 154662"/>
                <a:gd name="connsiteX48" fmla="*/ 148457 w 312096"/>
                <a:gd name="connsiteY48" fmla="*/ 109895 h 154662"/>
                <a:gd name="connsiteX49" fmla="*/ 159982 w 312096"/>
                <a:gd name="connsiteY49" fmla="*/ 85130 h 154662"/>
                <a:gd name="connsiteX50" fmla="*/ 185033 w 312096"/>
                <a:gd name="connsiteY50" fmla="*/ 96560 h 154662"/>
                <a:gd name="connsiteX51" fmla="*/ 187890 w 312096"/>
                <a:gd name="connsiteY51" fmla="*/ 97512 h 154662"/>
                <a:gd name="connsiteX52" fmla="*/ 193700 w 312096"/>
                <a:gd name="connsiteY52" fmla="*/ 93702 h 154662"/>
                <a:gd name="connsiteX53" fmla="*/ 190843 w 312096"/>
                <a:gd name="connsiteY53" fmla="*/ 86082 h 154662"/>
                <a:gd name="connsiteX54" fmla="*/ 172555 w 312096"/>
                <a:gd name="connsiteY54" fmla="*/ 77510 h 154662"/>
                <a:gd name="connsiteX55" fmla="*/ 259137 w 312096"/>
                <a:gd name="connsiteY55" fmla="*/ 46077 h 154662"/>
                <a:gd name="connsiteX56" fmla="*/ 250470 w 312096"/>
                <a:gd name="connsiteY56" fmla="*/ 64175 h 154662"/>
                <a:gd name="connsiteX57" fmla="*/ 253327 w 312096"/>
                <a:gd name="connsiteY57" fmla="*/ 71795 h 154662"/>
                <a:gd name="connsiteX58" fmla="*/ 256184 w 312096"/>
                <a:gd name="connsiteY58" fmla="*/ 72747 h 154662"/>
                <a:gd name="connsiteX59" fmla="*/ 261994 w 312096"/>
                <a:gd name="connsiteY59" fmla="*/ 68937 h 154662"/>
                <a:gd name="connsiteX60" fmla="*/ 273520 w 312096"/>
                <a:gd name="connsiteY60" fmla="*/ 44172 h 154662"/>
                <a:gd name="connsiteX61" fmla="*/ 298571 w 312096"/>
                <a:gd name="connsiteY61" fmla="*/ 55602 h 154662"/>
                <a:gd name="connsiteX62" fmla="*/ 301428 w 312096"/>
                <a:gd name="connsiteY62" fmla="*/ 56555 h 154662"/>
                <a:gd name="connsiteX63" fmla="*/ 307238 w 312096"/>
                <a:gd name="connsiteY63" fmla="*/ 52745 h 154662"/>
                <a:gd name="connsiteX64" fmla="*/ 304381 w 312096"/>
                <a:gd name="connsiteY64" fmla="*/ 45125 h 154662"/>
                <a:gd name="connsiteX65" fmla="*/ 286093 w 312096"/>
                <a:gd name="connsiteY65" fmla="*/ 36552 h 154662"/>
                <a:gd name="connsiteX66" fmla="*/ 312096 w 312096"/>
                <a:gd name="connsiteY66" fmla="*/ 27027 h 154662"/>
                <a:gd name="connsiteX67" fmla="*/ 311048 w 312096"/>
                <a:gd name="connsiteY67" fmla="*/ 19407 h 15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2096" h="154662">
                  <a:moveTo>
                    <a:pt x="311048" y="19407"/>
                  </a:moveTo>
                  <a:cubicBezTo>
                    <a:pt x="310096" y="16550"/>
                    <a:pt x="306286" y="14645"/>
                    <a:pt x="303333" y="15597"/>
                  </a:cubicBezTo>
                  <a:lnTo>
                    <a:pt x="277330" y="25122"/>
                  </a:lnTo>
                  <a:lnTo>
                    <a:pt x="285045" y="7977"/>
                  </a:lnTo>
                  <a:cubicBezTo>
                    <a:pt x="285998" y="5120"/>
                    <a:pt x="285045" y="1310"/>
                    <a:pt x="282188" y="357"/>
                  </a:cubicBezTo>
                  <a:cubicBezTo>
                    <a:pt x="279330" y="-595"/>
                    <a:pt x="275425" y="357"/>
                    <a:pt x="274473" y="3215"/>
                  </a:cubicBezTo>
                  <a:lnTo>
                    <a:pt x="262947" y="27980"/>
                  </a:lnTo>
                  <a:lnTo>
                    <a:pt x="237897" y="16550"/>
                  </a:lnTo>
                  <a:cubicBezTo>
                    <a:pt x="235039" y="15597"/>
                    <a:pt x="231134" y="16550"/>
                    <a:pt x="230181" y="19407"/>
                  </a:cubicBezTo>
                  <a:cubicBezTo>
                    <a:pt x="229229" y="22265"/>
                    <a:pt x="230181" y="26075"/>
                    <a:pt x="233039" y="27027"/>
                  </a:cubicBezTo>
                  <a:lnTo>
                    <a:pt x="250374" y="34647"/>
                  </a:lnTo>
                  <a:lnTo>
                    <a:pt x="165697" y="65127"/>
                  </a:lnTo>
                  <a:lnTo>
                    <a:pt x="173412" y="47982"/>
                  </a:lnTo>
                  <a:cubicBezTo>
                    <a:pt x="174365" y="45125"/>
                    <a:pt x="173412" y="41315"/>
                    <a:pt x="170555" y="40362"/>
                  </a:cubicBezTo>
                  <a:cubicBezTo>
                    <a:pt x="167697" y="39410"/>
                    <a:pt x="163792" y="40362"/>
                    <a:pt x="162839" y="43220"/>
                  </a:cubicBezTo>
                  <a:lnTo>
                    <a:pt x="150362" y="68937"/>
                  </a:lnTo>
                  <a:lnTo>
                    <a:pt x="125311" y="57507"/>
                  </a:lnTo>
                  <a:cubicBezTo>
                    <a:pt x="122454" y="56555"/>
                    <a:pt x="118548" y="57507"/>
                    <a:pt x="117596" y="60365"/>
                  </a:cubicBezTo>
                  <a:cubicBezTo>
                    <a:pt x="116643" y="63222"/>
                    <a:pt x="117596" y="67032"/>
                    <a:pt x="120453" y="67985"/>
                  </a:cubicBezTo>
                  <a:lnTo>
                    <a:pt x="136836" y="75605"/>
                  </a:lnTo>
                  <a:lnTo>
                    <a:pt x="53111" y="106085"/>
                  </a:lnTo>
                  <a:lnTo>
                    <a:pt x="60827" y="89892"/>
                  </a:lnTo>
                  <a:cubicBezTo>
                    <a:pt x="61779" y="87035"/>
                    <a:pt x="60827" y="83225"/>
                    <a:pt x="57969" y="82272"/>
                  </a:cubicBezTo>
                  <a:cubicBezTo>
                    <a:pt x="55112" y="81320"/>
                    <a:pt x="51207" y="82272"/>
                    <a:pt x="50254" y="85130"/>
                  </a:cubicBezTo>
                  <a:lnTo>
                    <a:pt x="38729" y="109895"/>
                  </a:lnTo>
                  <a:lnTo>
                    <a:pt x="13678" y="98465"/>
                  </a:lnTo>
                  <a:cubicBezTo>
                    <a:pt x="10820" y="97512"/>
                    <a:pt x="6915" y="98465"/>
                    <a:pt x="5963" y="101322"/>
                  </a:cubicBezTo>
                  <a:cubicBezTo>
                    <a:pt x="5010" y="104180"/>
                    <a:pt x="5963" y="107990"/>
                    <a:pt x="8820" y="108942"/>
                  </a:cubicBezTo>
                  <a:lnTo>
                    <a:pt x="25203" y="116562"/>
                  </a:lnTo>
                  <a:lnTo>
                    <a:pt x="4058" y="124182"/>
                  </a:lnTo>
                  <a:cubicBezTo>
                    <a:pt x="1201" y="125135"/>
                    <a:pt x="-705" y="128945"/>
                    <a:pt x="248" y="131802"/>
                  </a:cubicBezTo>
                  <a:cubicBezTo>
                    <a:pt x="1201" y="134660"/>
                    <a:pt x="3105" y="135612"/>
                    <a:pt x="6058" y="135612"/>
                  </a:cubicBezTo>
                  <a:cubicBezTo>
                    <a:pt x="7011" y="135612"/>
                    <a:pt x="7011" y="135612"/>
                    <a:pt x="7963" y="135612"/>
                  </a:cubicBezTo>
                  <a:lnTo>
                    <a:pt x="32061" y="127040"/>
                  </a:lnTo>
                  <a:lnTo>
                    <a:pt x="23393" y="146090"/>
                  </a:lnTo>
                  <a:cubicBezTo>
                    <a:pt x="22441" y="148947"/>
                    <a:pt x="23393" y="152757"/>
                    <a:pt x="26251" y="153710"/>
                  </a:cubicBezTo>
                  <a:cubicBezTo>
                    <a:pt x="27204" y="153710"/>
                    <a:pt x="28156" y="154662"/>
                    <a:pt x="29109" y="154662"/>
                  </a:cubicBezTo>
                  <a:cubicBezTo>
                    <a:pt x="31013" y="154662"/>
                    <a:pt x="33871" y="153710"/>
                    <a:pt x="34919" y="150852"/>
                  </a:cubicBezTo>
                  <a:lnTo>
                    <a:pt x="46444" y="126087"/>
                  </a:lnTo>
                  <a:lnTo>
                    <a:pt x="71494" y="137517"/>
                  </a:lnTo>
                  <a:cubicBezTo>
                    <a:pt x="72447" y="137517"/>
                    <a:pt x="73400" y="138470"/>
                    <a:pt x="74352" y="138470"/>
                  </a:cubicBezTo>
                  <a:cubicBezTo>
                    <a:pt x="76257" y="138470"/>
                    <a:pt x="79115" y="137517"/>
                    <a:pt x="80163" y="134660"/>
                  </a:cubicBezTo>
                  <a:cubicBezTo>
                    <a:pt x="81115" y="131802"/>
                    <a:pt x="80163" y="127992"/>
                    <a:pt x="77305" y="127040"/>
                  </a:cubicBezTo>
                  <a:lnTo>
                    <a:pt x="58064" y="118467"/>
                  </a:lnTo>
                  <a:lnTo>
                    <a:pt x="145599" y="87035"/>
                  </a:lnTo>
                  <a:lnTo>
                    <a:pt x="136932" y="105132"/>
                  </a:lnTo>
                  <a:cubicBezTo>
                    <a:pt x="135979" y="107990"/>
                    <a:pt x="136932" y="111800"/>
                    <a:pt x="139789" y="112752"/>
                  </a:cubicBezTo>
                  <a:cubicBezTo>
                    <a:pt x="140741" y="112752"/>
                    <a:pt x="141694" y="113705"/>
                    <a:pt x="142647" y="113705"/>
                  </a:cubicBezTo>
                  <a:cubicBezTo>
                    <a:pt x="144552" y="113705"/>
                    <a:pt x="147409" y="112752"/>
                    <a:pt x="148457" y="109895"/>
                  </a:cubicBezTo>
                  <a:lnTo>
                    <a:pt x="159982" y="85130"/>
                  </a:lnTo>
                  <a:lnTo>
                    <a:pt x="185033" y="96560"/>
                  </a:lnTo>
                  <a:cubicBezTo>
                    <a:pt x="185985" y="96560"/>
                    <a:pt x="186938" y="97512"/>
                    <a:pt x="187890" y="97512"/>
                  </a:cubicBezTo>
                  <a:cubicBezTo>
                    <a:pt x="189795" y="97512"/>
                    <a:pt x="192653" y="96560"/>
                    <a:pt x="193700" y="93702"/>
                  </a:cubicBezTo>
                  <a:cubicBezTo>
                    <a:pt x="194653" y="90845"/>
                    <a:pt x="193700" y="87035"/>
                    <a:pt x="190843" y="86082"/>
                  </a:cubicBezTo>
                  <a:lnTo>
                    <a:pt x="172555" y="77510"/>
                  </a:lnTo>
                  <a:lnTo>
                    <a:pt x="259137" y="46077"/>
                  </a:lnTo>
                  <a:lnTo>
                    <a:pt x="250470" y="64175"/>
                  </a:lnTo>
                  <a:cubicBezTo>
                    <a:pt x="249517" y="67032"/>
                    <a:pt x="250470" y="70842"/>
                    <a:pt x="253327" y="71795"/>
                  </a:cubicBezTo>
                  <a:cubicBezTo>
                    <a:pt x="254279" y="71795"/>
                    <a:pt x="255232" y="72747"/>
                    <a:pt x="256184" y="72747"/>
                  </a:cubicBezTo>
                  <a:cubicBezTo>
                    <a:pt x="258089" y="72747"/>
                    <a:pt x="260947" y="71795"/>
                    <a:pt x="261994" y="68937"/>
                  </a:cubicBezTo>
                  <a:lnTo>
                    <a:pt x="273520" y="44172"/>
                  </a:lnTo>
                  <a:lnTo>
                    <a:pt x="298571" y="55602"/>
                  </a:lnTo>
                  <a:cubicBezTo>
                    <a:pt x="299523" y="55602"/>
                    <a:pt x="300476" y="56555"/>
                    <a:pt x="301428" y="56555"/>
                  </a:cubicBezTo>
                  <a:cubicBezTo>
                    <a:pt x="303333" y="56555"/>
                    <a:pt x="306286" y="55602"/>
                    <a:pt x="307238" y="52745"/>
                  </a:cubicBezTo>
                  <a:cubicBezTo>
                    <a:pt x="308191" y="49887"/>
                    <a:pt x="307238" y="46077"/>
                    <a:pt x="304381" y="45125"/>
                  </a:cubicBezTo>
                  <a:lnTo>
                    <a:pt x="286093" y="36552"/>
                  </a:lnTo>
                  <a:lnTo>
                    <a:pt x="312096" y="27027"/>
                  </a:lnTo>
                  <a:cubicBezTo>
                    <a:pt x="311048" y="26075"/>
                    <a:pt x="312001" y="22265"/>
                    <a:pt x="311048" y="1940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DA2C00EE-A89E-9CC7-F154-62E933B98EE6}"/>
                </a:ext>
              </a:extLst>
            </p:cNvPr>
            <p:cNvSpPr/>
            <p:nvPr/>
          </p:nvSpPr>
          <p:spPr>
            <a:xfrm>
              <a:off x="8290774" y="4671764"/>
              <a:ext cx="437570" cy="227895"/>
            </a:xfrm>
            <a:custGeom>
              <a:avLst/>
              <a:gdLst>
                <a:gd name="connsiteX0" fmla="*/ 433363 w 437570"/>
                <a:gd name="connsiteY0" fmla="*/ 201225 h 227895"/>
                <a:gd name="connsiteX1" fmla="*/ 408313 w 437570"/>
                <a:gd name="connsiteY1" fmla="*/ 189795 h 227895"/>
                <a:gd name="connsiteX2" fmla="*/ 426601 w 437570"/>
                <a:gd name="connsiteY2" fmla="*/ 183128 h 227895"/>
                <a:gd name="connsiteX3" fmla="*/ 430411 w 437570"/>
                <a:gd name="connsiteY3" fmla="*/ 175508 h 227895"/>
                <a:gd name="connsiteX4" fmla="*/ 422696 w 437570"/>
                <a:gd name="connsiteY4" fmla="*/ 171698 h 227895"/>
                <a:gd name="connsiteX5" fmla="*/ 396692 w 437570"/>
                <a:gd name="connsiteY5" fmla="*/ 181223 h 227895"/>
                <a:gd name="connsiteX6" fmla="*/ 387072 w 437570"/>
                <a:gd name="connsiteY6" fmla="*/ 155505 h 227895"/>
                <a:gd name="connsiteX7" fmla="*/ 379357 w 437570"/>
                <a:gd name="connsiteY7" fmla="*/ 151695 h 227895"/>
                <a:gd name="connsiteX8" fmla="*/ 375547 w 437570"/>
                <a:gd name="connsiteY8" fmla="*/ 159315 h 227895"/>
                <a:gd name="connsiteX9" fmla="*/ 382310 w 437570"/>
                <a:gd name="connsiteY9" fmla="*/ 177413 h 227895"/>
                <a:gd name="connsiteX10" fmla="*/ 299537 w 437570"/>
                <a:gd name="connsiteY10" fmla="*/ 139313 h 227895"/>
                <a:gd name="connsiteX11" fmla="*/ 317825 w 437570"/>
                <a:gd name="connsiteY11" fmla="*/ 132645 h 227895"/>
                <a:gd name="connsiteX12" fmla="*/ 321635 w 437570"/>
                <a:gd name="connsiteY12" fmla="*/ 125025 h 227895"/>
                <a:gd name="connsiteX13" fmla="*/ 313920 w 437570"/>
                <a:gd name="connsiteY13" fmla="*/ 121215 h 227895"/>
                <a:gd name="connsiteX14" fmla="*/ 287917 w 437570"/>
                <a:gd name="connsiteY14" fmla="*/ 130740 h 227895"/>
                <a:gd name="connsiteX15" fmla="*/ 277344 w 437570"/>
                <a:gd name="connsiteY15" fmla="*/ 105023 h 227895"/>
                <a:gd name="connsiteX16" fmla="*/ 269629 w 437570"/>
                <a:gd name="connsiteY16" fmla="*/ 101213 h 227895"/>
                <a:gd name="connsiteX17" fmla="*/ 265819 w 437570"/>
                <a:gd name="connsiteY17" fmla="*/ 108833 h 227895"/>
                <a:gd name="connsiteX18" fmla="*/ 272581 w 437570"/>
                <a:gd name="connsiteY18" fmla="*/ 126930 h 227895"/>
                <a:gd name="connsiteX19" fmla="*/ 189904 w 437570"/>
                <a:gd name="connsiteY19" fmla="*/ 88830 h 227895"/>
                <a:gd name="connsiteX20" fmla="*/ 208193 w 437570"/>
                <a:gd name="connsiteY20" fmla="*/ 82163 h 227895"/>
                <a:gd name="connsiteX21" fmla="*/ 212003 w 437570"/>
                <a:gd name="connsiteY21" fmla="*/ 74543 h 227895"/>
                <a:gd name="connsiteX22" fmla="*/ 204287 w 437570"/>
                <a:gd name="connsiteY22" fmla="*/ 70733 h 227895"/>
                <a:gd name="connsiteX23" fmla="*/ 178284 w 437570"/>
                <a:gd name="connsiteY23" fmla="*/ 80258 h 227895"/>
                <a:gd name="connsiteX24" fmla="*/ 168664 w 437570"/>
                <a:gd name="connsiteY24" fmla="*/ 54540 h 227895"/>
                <a:gd name="connsiteX25" fmla="*/ 160949 w 437570"/>
                <a:gd name="connsiteY25" fmla="*/ 50730 h 227895"/>
                <a:gd name="connsiteX26" fmla="*/ 157138 w 437570"/>
                <a:gd name="connsiteY26" fmla="*/ 58350 h 227895"/>
                <a:gd name="connsiteX27" fmla="*/ 163901 w 437570"/>
                <a:gd name="connsiteY27" fmla="*/ 76448 h 227895"/>
                <a:gd name="connsiteX28" fmla="*/ 81224 w 437570"/>
                <a:gd name="connsiteY28" fmla="*/ 38348 h 227895"/>
                <a:gd name="connsiteX29" fmla="*/ 99512 w 437570"/>
                <a:gd name="connsiteY29" fmla="*/ 31680 h 227895"/>
                <a:gd name="connsiteX30" fmla="*/ 103323 w 437570"/>
                <a:gd name="connsiteY30" fmla="*/ 24060 h 227895"/>
                <a:gd name="connsiteX31" fmla="*/ 95607 w 437570"/>
                <a:gd name="connsiteY31" fmla="*/ 20250 h 227895"/>
                <a:gd name="connsiteX32" fmla="*/ 69604 w 437570"/>
                <a:gd name="connsiteY32" fmla="*/ 29775 h 227895"/>
                <a:gd name="connsiteX33" fmla="*/ 59983 w 437570"/>
                <a:gd name="connsiteY33" fmla="*/ 4058 h 227895"/>
                <a:gd name="connsiteX34" fmla="*/ 52268 w 437570"/>
                <a:gd name="connsiteY34" fmla="*/ 248 h 227895"/>
                <a:gd name="connsiteX35" fmla="*/ 48458 w 437570"/>
                <a:gd name="connsiteY35" fmla="*/ 7868 h 227895"/>
                <a:gd name="connsiteX36" fmla="*/ 55221 w 437570"/>
                <a:gd name="connsiteY36" fmla="*/ 25965 h 227895"/>
                <a:gd name="connsiteX37" fmla="*/ 8073 w 437570"/>
                <a:gd name="connsiteY37" fmla="*/ 5963 h 227895"/>
                <a:gd name="connsiteX38" fmla="*/ 357 w 437570"/>
                <a:gd name="connsiteY38" fmla="*/ 8820 h 227895"/>
                <a:gd name="connsiteX39" fmla="*/ 3215 w 437570"/>
                <a:gd name="connsiteY39" fmla="*/ 16440 h 227895"/>
                <a:gd name="connsiteX40" fmla="*/ 50364 w 437570"/>
                <a:gd name="connsiteY40" fmla="*/ 38348 h 227895"/>
                <a:gd name="connsiteX41" fmla="*/ 32075 w 437570"/>
                <a:gd name="connsiteY41" fmla="*/ 45015 h 227895"/>
                <a:gd name="connsiteX42" fmla="*/ 28266 w 437570"/>
                <a:gd name="connsiteY42" fmla="*/ 52635 h 227895"/>
                <a:gd name="connsiteX43" fmla="*/ 34076 w 437570"/>
                <a:gd name="connsiteY43" fmla="*/ 56445 h 227895"/>
                <a:gd name="connsiteX44" fmla="*/ 35981 w 437570"/>
                <a:gd name="connsiteY44" fmla="*/ 56445 h 227895"/>
                <a:gd name="connsiteX45" fmla="*/ 61984 w 437570"/>
                <a:gd name="connsiteY45" fmla="*/ 46920 h 227895"/>
                <a:gd name="connsiteX46" fmla="*/ 71604 w 437570"/>
                <a:gd name="connsiteY46" fmla="*/ 72638 h 227895"/>
                <a:gd name="connsiteX47" fmla="*/ 77414 w 437570"/>
                <a:gd name="connsiteY47" fmla="*/ 76448 h 227895"/>
                <a:gd name="connsiteX48" fmla="*/ 79319 w 437570"/>
                <a:gd name="connsiteY48" fmla="*/ 76448 h 227895"/>
                <a:gd name="connsiteX49" fmla="*/ 83130 w 437570"/>
                <a:gd name="connsiteY49" fmla="*/ 68828 h 227895"/>
                <a:gd name="connsiteX50" fmla="*/ 76367 w 437570"/>
                <a:gd name="connsiteY50" fmla="*/ 50730 h 227895"/>
                <a:gd name="connsiteX51" fmla="*/ 159139 w 437570"/>
                <a:gd name="connsiteY51" fmla="*/ 88830 h 227895"/>
                <a:gd name="connsiteX52" fmla="*/ 140851 w 437570"/>
                <a:gd name="connsiteY52" fmla="*/ 95498 h 227895"/>
                <a:gd name="connsiteX53" fmla="*/ 137041 w 437570"/>
                <a:gd name="connsiteY53" fmla="*/ 103118 h 227895"/>
                <a:gd name="connsiteX54" fmla="*/ 142851 w 437570"/>
                <a:gd name="connsiteY54" fmla="*/ 106928 h 227895"/>
                <a:gd name="connsiteX55" fmla="*/ 144756 w 437570"/>
                <a:gd name="connsiteY55" fmla="*/ 106928 h 227895"/>
                <a:gd name="connsiteX56" fmla="*/ 170759 w 437570"/>
                <a:gd name="connsiteY56" fmla="*/ 97403 h 227895"/>
                <a:gd name="connsiteX57" fmla="*/ 180379 w 437570"/>
                <a:gd name="connsiteY57" fmla="*/ 123120 h 227895"/>
                <a:gd name="connsiteX58" fmla="*/ 186190 w 437570"/>
                <a:gd name="connsiteY58" fmla="*/ 126930 h 227895"/>
                <a:gd name="connsiteX59" fmla="*/ 188095 w 437570"/>
                <a:gd name="connsiteY59" fmla="*/ 126930 h 227895"/>
                <a:gd name="connsiteX60" fmla="*/ 191905 w 437570"/>
                <a:gd name="connsiteY60" fmla="*/ 119310 h 227895"/>
                <a:gd name="connsiteX61" fmla="*/ 185142 w 437570"/>
                <a:gd name="connsiteY61" fmla="*/ 101213 h 227895"/>
                <a:gd name="connsiteX62" fmla="*/ 267914 w 437570"/>
                <a:gd name="connsiteY62" fmla="*/ 139313 h 227895"/>
                <a:gd name="connsiteX63" fmla="*/ 249626 w 437570"/>
                <a:gd name="connsiteY63" fmla="*/ 145980 h 227895"/>
                <a:gd name="connsiteX64" fmla="*/ 245816 w 437570"/>
                <a:gd name="connsiteY64" fmla="*/ 153600 h 227895"/>
                <a:gd name="connsiteX65" fmla="*/ 251627 w 437570"/>
                <a:gd name="connsiteY65" fmla="*/ 157410 h 227895"/>
                <a:gd name="connsiteX66" fmla="*/ 253531 w 437570"/>
                <a:gd name="connsiteY66" fmla="*/ 157410 h 227895"/>
                <a:gd name="connsiteX67" fmla="*/ 279535 w 437570"/>
                <a:gd name="connsiteY67" fmla="*/ 147885 h 227895"/>
                <a:gd name="connsiteX68" fmla="*/ 289155 w 437570"/>
                <a:gd name="connsiteY68" fmla="*/ 173603 h 227895"/>
                <a:gd name="connsiteX69" fmla="*/ 294966 w 437570"/>
                <a:gd name="connsiteY69" fmla="*/ 177413 h 227895"/>
                <a:gd name="connsiteX70" fmla="*/ 296871 w 437570"/>
                <a:gd name="connsiteY70" fmla="*/ 177413 h 227895"/>
                <a:gd name="connsiteX71" fmla="*/ 300680 w 437570"/>
                <a:gd name="connsiteY71" fmla="*/ 169793 h 227895"/>
                <a:gd name="connsiteX72" fmla="*/ 293918 w 437570"/>
                <a:gd name="connsiteY72" fmla="*/ 151695 h 227895"/>
                <a:gd name="connsiteX73" fmla="*/ 376690 w 437570"/>
                <a:gd name="connsiteY73" fmla="*/ 189795 h 227895"/>
                <a:gd name="connsiteX74" fmla="*/ 358402 w 437570"/>
                <a:gd name="connsiteY74" fmla="*/ 196463 h 227895"/>
                <a:gd name="connsiteX75" fmla="*/ 354592 w 437570"/>
                <a:gd name="connsiteY75" fmla="*/ 204083 h 227895"/>
                <a:gd name="connsiteX76" fmla="*/ 360402 w 437570"/>
                <a:gd name="connsiteY76" fmla="*/ 207893 h 227895"/>
                <a:gd name="connsiteX77" fmla="*/ 362307 w 437570"/>
                <a:gd name="connsiteY77" fmla="*/ 207893 h 227895"/>
                <a:gd name="connsiteX78" fmla="*/ 388310 w 437570"/>
                <a:gd name="connsiteY78" fmla="*/ 198368 h 227895"/>
                <a:gd name="connsiteX79" fmla="*/ 397931 w 437570"/>
                <a:gd name="connsiteY79" fmla="*/ 224085 h 227895"/>
                <a:gd name="connsiteX80" fmla="*/ 403741 w 437570"/>
                <a:gd name="connsiteY80" fmla="*/ 227895 h 227895"/>
                <a:gd name="connsiteX81" fmla="*/ 405646 w 437570"/>
                <a:gd name="connsiteY81" fmla="*/ 227895 h 227895"/>
                <a:gd name="connsiteX82" fmla="*/ 409456 w 437570"/>
                <a:gd name="connsiteY82" fmla="*/ 220275 h 227895"/>
                <a:gd name="connsiteX83" fmla="*/ 403646 w 437570"/>
                <a:gd name="connsiteY83" fmla="*/ 200273 h 227895"/>
                <a:gd name="connsiteX84" fmla="*/ 428696 w 437570"/>
                <a:gd name="connsiteY84" fmla="*/ 211703 h 227895"/>
                <a:gd name="connsiteX85" fmla="*/ 431554 w 437570"/>
                <a:gd name="connsiteY85" fmla="*/ 212655 h 227895"/>
                <a:gd name="connsiteX86" fmla="*/ 437364 w 437570"/>
                <a:gd name="connsiteY86" fmla="*/ 208845 h 227895"/>
                <a:gd name="connsiteX87" fmla="*/ 433363 w 437570"/>
                <a:gd name="connsiteY87" fmla="*/ 201225 h 22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437570" h="227895">
                  <a:moveTo>
                    <a:pt x="433363" y="201225"/>
                  </a:moveTo>
                  <a:lnTo>
                    <a:pt x="408313" y="189795"/>
                  </a:lnTo>
                  <a:lnTo>
                    <a:pt x="426601" y="183128"/>
                  </a:lnTo>
                  <a:cubicBezTo>
                    <a:pt x="429458" y="182175"/>
                    <a:pt x="431364" y="178365"/>
                    <a:pt x="430411" y="175508"/>
                  </a:cubicBezTo>
                  <a:cubicBezTo>
                    <a:pt x="429458" y="172650"/>
                    <a:pt x="425648" y="170745"/>
                    <a:pt x="422696" y="171698"/>
                  </a:cubicBezTo>
                  <a:lnTo>
                    <a:pt x="396692" y="181223"/>
                  </a:lnTo>
                  <a:lnTo>
                    <a:pt x="387072" y="155505"/>
                  </a:lnTo>
                  <a:cubicBezTo>
                    <a:pt x="386120" y="152648"/>
                    <a:pt x="382310" y="150743"/>
                    <a:pt x="379357" y="151695"/>
                  </a:cubicBezTo>
                  <a:cubicBezTo>
                    <a:pt x="376500" y="152648"/>
                    <a:pt x="374594" y="156458"/>
                    <a:pt x="375547" y="159315"/>
                  </a:cubicBezTo>
                  <a:lnTo>
                    <a:pt x="382310" y="177413"/>
                  </a:lnTo>
                  <a:lnTo>
                    <a:pt x="299537" y="139313"/>
                  </a:lnTo>
                  <a:lnTo>
                    <a:pt x="317825" y="132645"/>
                  </a:lnTo>
                  <a:cubicBezTo>
                    <a:pt x="320683" y="131693"/>
                    <a:pt x="322588" y="127883"/>
                    <a:pt x="321635" y="125025"/>
                  </a:cubicBezTo>
                  <a:cubicBezTo>
                    <a:pt x="320683" y="122168"/>
                    <a:pt x="316873" y="120263"/>
                    <a:pt x="313920" y="121215"/>
                  </a:cubicBezTo>
                  <a:lnTo>
                    <a:pt x="287917" y="130740"/>
                  </a:lnTo>
                  <a:lnTo>
                    <a:pt x="277344" y="105023"/>
                  </a:lnTo>
                  <a:cubicBezTo>
                    <a:pt x="276392" y="102165"/>
                    <a:pt x="272487" y="100260"/>
                    <a:pt x="269629" y="101213"/>
                  </a:cubicBezTo>
                  <a:cubicBezTo>
                    <a:pt x="266771" y="102165"/>
                    <a:pt x="264866" y="105975"/>
                    <a:pt x="265819" y="108833"/>
                  </a:cubicBezTo>
                  <a:lnTo>
                    <a:pt x="272581" y="126930"/>
                  </a:lnTo>
                  <a:lnTo>
                    <a:pt x="189904" y="88830"/>
                  </a:lnTo>
                  <a:lnTo>
                    <a:pt x="208193" y="82163"/>
                  </a:lnTo>
                  <a:cubicBezTo>
                    <a:pt x="211050" y="81210"/>
                    <a:pt x="212955" y="77400"/>
                    <a:pt x="212003" y="74543"/>
                  </a:cubicBezTo>
                  <a:cubicBezTo>
                    <a:pt x="211050" y="71685"/>
                    <a:pt x="207240" y="69780"/>
                    <a:pt x="204287" y="70733"/>
                  </a:cubicBezTo>
                  <a:lnTo>
                    <a:pt x="178284" y="80258"/>
                  </a:lnTo>
                  <a:lnTo>
                    <a:pt x="168664" y="54540"/>
                  </a:lnTo>
                  <a:cubicBezTo>
                    <a:pt x="167712" y="51683"/>
                    <a:pt x="163901" y="49778"/>
                    <a:pt x="160949" y="50730"/>
                  </a:cubicBezTo>
                  <a:cubicBezTo>
                    <a:pt x="158091" y="51683"/>
                    <a:pt x="156186" y="55493"/>
                    <a:pt x="157138" y="58350"/>
                  </a:cubicBezTo>
                  <a:lnTo>
                    <a:pt x="163901" y="76448"/>
                  </a:lnTo>
                  <a:lnTo>
                    <a:pt x="81224" y="38348"/>
                  </a:lnTo>
                  <a:lnTo>
                    <a:pt x="99512" y="31680"/>
                  </a:lnTo>
                  <a:cubicBezTo>
                    <a:pt x="102370" y="30728"/>
                    <a:pt x="104370" y="26918"/>
                    <a:pt x="103323" y="24060"/>
                  </a:cubicBezTo>
                  <a:cubicBezTo>
                    <a:pt x="102370" y="21203"/>
                    <a:pt x="98560" y="19298"/>
                    <a:pt x="95607" y="20250"/>
                  </a:cubicBezTo>
                  <a:lnTo>
                    <a:pt x="69604" y="29775"/>
                  </a:lnTo>
                  <a:lnTo>
                    <a:pt x="59983" y="4058"/>
                  </a:lnTo>
                  <a:cubicBezTo>
                    <a:pt x="59031" y="1200"/>
                    <a:pt x="55221" y="-705"/>
                    <a:pt x="52268" y="248"/>
                  </a:cubicBezTo>
                  <a:cubicBezTo>
                    <a:pt x="49411" y="1200"/>
                    <a:pt x="47506" y="5010"/>
                    <a:pt x="48458" y="7868"/>
                  </a:cubicBezTo>
                  <a:lnTo>
                    <a:pt x="55221" y="25965"/>
                  </a:lnTo>
                  <a:lnTo>
                    <a:pt x="8073" y="5963"/>
                  </a:lnTo>
                  <a:cubicBezTo>
                    <a:pt x="5215" y="5010"/>
                    <a:pt x="1310" y="5963"/>
                    <a:pt x="357" y="8820"/>
                  </a:cubicBezTo>
                  <a:cubicBezTo>
                    <a:pt x="-596" y="11678"/>
                    <a:pt x="357" y="15488"/>
                    <a:pt x="3215" y="16440"/>
                  </a:cubicBezTo>
                  <a:lnTo>
                    <a:pt x="50364" y="38348"/>
                  </a:lnTo>
                  <a:lnTo>
                    <a:pt x="32075" y="45015"/>
                  </a:lnTo>
                  <a:cubicBezTo>
                    <a:pt x="29218" y="45968"/>
                    <a:pt x="27313" y="49778"/>
                    <a:pt x="28266" y="52635"/>
                  </a:cubicBezTo>
                  <a:cubicBezTo>
                    <a:pt x="29218" y="55493"/>
                    <a:pt x="31123" y="56445"/>
                    <a:pt x="34076" y="56445"/>
                  </a:cubicBezTo>
                  <a:cubicBezTo>
                    <a:pt x="35028" y="56445"/>
                    <a:pt x="35028" y="56445"/>
                    <a:pt x="35981" y="56445"/>
                  </a:cubicBezTo>
                  <a:lnTo>
                    <a:pt x="61984" y="46920"/>
                  </a:lnTo>
                  <a:lnTo>
                    <a:pt x="71604" y="72638"/>
                  </a:lnTo>
                  <a:cubicBezTo>
                    <a:pt x="72556" y="75495"/>
                    <a:pt x="74462" y="76448"/>
                    <a:pt x="77414" y="76448"/>
                  </a:cubicBezTo>
                  <a:cubicBezTo>
                    <a:pt x="78367" y="76448"/>
                    <a:pt x="78367" y="76448"/>
                    <a:pt x="79319" y="76448"/>
                  </a:cubicBezTo>
                  <a:cubicBezTo>
                    <a:pt x="82177" y="75495"/>
                    <a:pt x="84082" y="71685"/>
                    <a:pt x="83130" y="68828"/>
                  </a:cubicBezTo>
                  <a:lnTo>
                    <a:pt x="76367" y="50730"/>
                  </a:lnTo>
                  <a:lnTo>
                    <a:pt x="159139" y="88830"/>
                  </a:lnTo>
                  <a:lnTo>
                    <a:pt x="140851" y="95498"/>
                  </a:lnTo>
                  <a:cubicBezTo>
                    <a:pt x="137993" y="96450"/>
                    <a:pt x="136089" y="100260"/>
                    <a:pt x="137041" y="103118"/>
                  </a:cubicBezTo>
                  <a:cubicBezTo>
                    <a:pt x="137993" y="105975"/>
                    <a:pt x="139898" y="106928"/>
                    <a:pt x="142851" y="106928"/>
                  </a:cubicBezTo>
                  <a:cubicBezTo>
                    <a:pt x="143804" y="106928"/>
                    <a:pt x="143804" y="106928"/>
                    <a:pt x="144756" y="106928"/>
                  </a:cubicBezTo>
                  <a:lnTo>
                    <a:pt x="170759" y="97403"/>
                  </a:lnTo>
                  <a:lnTo>
                    <a:pt x="180379" y="123120"/>
                  </a:lnTo>
                  <a:cubicBezTo>
                    <a:pt x="181332" y="125978"/>
                    <a:pt x="183237" y="126930"/>
                    <a:pt x="186190" y="126930"/>
                  </a:cubicBezTo>
                  <a:cubicBezTo>
                    <a:pt x="187142" y="126930"/>
                    <a:pt x="187142" y="126930"/>
                    <a:pt x="188095" y="126930"/>
                  </a:cubicBezTo>
                  <a:cubicBezTo>
                    <a:pt x="190952" y="125978"/>
                    <a:pt x="192857" y="122168"/>
                    <a:pt x="191905" y="119310"/>
                  </a:cubicBezTo>
                  <a:lnTo>
                    <a:pt x="185142" y="101213"/>
                  </a:lnTo>
                  <a:lnTo>
                    <a:pt x="267914" y="139313"/>
                  </a:lnTo>
                  <a:lnTo>
                    <a:pt x="249626" y="145980"/>
                  </a:lnTo>
                  <a:cubicBezTo>
                    <a:pt x="246769" y="146933"/>
                    <a:pt x="244769" y="150743"/>
                    <a:pt x="245816" y="153600"/>
                  </a:cubicBezTo>
                  <a:cubicBezTo>
                    <a:pt x="246769" y="156458"/>
                    <a:pt x="248674" y="157410"/>
                    <a:pt x="251627" y="157410"/>
                  </a:cubicBezTo>
                  <a:cubicBezTo>
                    <a:pt x="252579" y="157410"/>
                    <a:pt x="252579" y="157410"/>
                    <a:pt x="253531" y="157410"/>
                  </a:cubicBezTo>
                  <a:lnTo>
                    <a:pt x="279535" y="147885"/>
                  </a:lnTo>
                  <a:lnTo>
                    <a:pt x="289155" y="173603"/>
                  </a:lnTo>
                  <a:cubicBezTo>
                    <a:pt x="290108" y="176460"/>
                    <a:pt x="292013" y="177413"/>
                    <a:pt x="294966" y="177413"/>
                  </a:cubicBezTo>
                  <a:cubicBezTo>
                    <a:pt x="295918" y="177413"/>
                    <a:pt x="295918" y="177413"/>
                    <a:pt x="296871" y="177413"/>
                  </a:cubicBezTo>
                  <a:cubicBezTo>
                    <a:pt x="299728" y="176460"/>
                    <a:pt x="301633" y="172650"/>
                    <a:pt x="300680" y="169793"/>
                  </a:cubicBezTo>
                  <a:lnTo>
                    <a:pt x="293918" y="151695"/>
                  </a:lnTo>
                  <a:lnTo>
                    <a:pt x="376690" y="189795"/>
                  </a:lnTo>
                  <a:lnTo>
                    <a:pt x="358402" y="196463"/>
                  </a:lnTo>
                  <a:cubicBezTo>
                    <a:pt x="355544" y="197415"/>
                    <a:pt x="353639" y="201225"/>
                    <a:pt x="354592" y="204083"/>
                  </a:cubicBezTo>
                  <a:cubicBezTo>
                    <a:pt x="355544" y="206940"/>
                    <a:pt x="357450" y="207893"/>
                    <a:pt x="360402" y="207893"/>
                  </a:cubicBezTo>
                  <a:cubicBezTo>
                    <a:pt x="361355" y="207893"/>
                    <a:pt x="361355" y="207893"/>
                    <a:pt x="362307" y="207893"/>
                  </a:cubicBezTo>
                  <a:lnTo>
                    <a:pt x="388310" y="198368"/>
                  </a:lnTo>
                  <a:lnTo>
                    <a:pt x="397931" y="224085"/>
                  </a:lnTo>
                  <a:cubicBezTo>
                    <a:pt x="398883" y="226943"/>
                    <a:pt x="400788" y="227895"/>
                    <a:pt x="403741" y="227895"/>
                  </a:cubicBezTo>
                  <a:cubicBezTo>
                    <a:pt x="404693" y="227895"/>
                    <a:pt x="404693" y="227895"/>
                    <a:pt x="405646" y="227895"/>
                  </a:cubicBezTo>
                  <a:cubicBezTo>
                    <a:pt x="408503" y="226943"/>
                    <a:pt x="410408" y="223133"/>
                    <a:pt x="409456" y="220275"/>
                  </a:cubicBezTo>
                  <a:lnTo>
                    <a:pt x="403646" y="200273"/>
                  </a:lnTo>
                  <a:lnTo>
                    <a:pt x="428696" y="211703"/>
                  </a:lnTo>
                  <a:cubicBezTo>
                    <a:pt x="429649" y="211703"/>
                    <a:pt x="430601" y="212655"/>
                    <a:pt x="431554" y="212655"/>
                  </a:cubicBezTo>
                  <a:cubicBezTo>
                    <a:pt x="433459" y="212655"/>
                    <a:pt x="436316" y="211703"/>
                    <a:pt x="437364" y="208845"/>
                  </a:cubicBezTo>
                  <a:cubicBezTo>
                    <a:pt x="438221" y="205988"/>
                    <a:pt x="436316" y="202178"/>
                    <a:pt x="433363" y="2012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0DD708DB-FA1D-3B7D-BDA3-D1B2F3928132}"/>
                </a:ext>
              </a:extLst>
            </p:cNvPr>
            <p:cNvSpPr/>
            <p:nvPr/>
          </p:nvSpPr>
          <p:spPr>
            <a:xfrm>
              <a:off x="8693372" y="4725352"/>
              <a:ext cx="36576" cy="36194"/>
            </a:xfrm>
            <a:custGeom>
              <a:avLst/>
              <a:gdLst>
                <a:gd name="connsiteX0" fmla="*/ 18288 w 36576"/>
                <a:gd name="connsiteY0" fmla="*/ 36195 h 36194"/>
                <a:gd name="connsiteX1" fmla="*/ 0 w 36576"/>
                <a:gd name="connsiteY1" fmla="*/ 18097 h 36194"/>
                <a:gd name="connsiteX2" fmla="*/ 18288 w 36576"/>
                <a:gd name="connsiteY2" fmla="*/ 0 h 36194"/>
                <a:gd name="connsiteX3" fmla="*/ 36576 w 36576"/>
                <a:gd name="connsiteY3" fmla="*/ 18097 h 36194"/>
                <a:gd name="connsiteX4" fmla="*/ 18288 w 36576"/>
                <a:gd name="connsiteY4" fmla="*/ 36195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4">
                  <a:moveTo>
                    <a:pt x="18288" y="36195"/>
                  </a:moveTo>
                  <a:cubicBezTo>
                    <a:pt x="8667" y="36195"/>
                    <a:pt x="0" y="28575"/>
                    <a:pt x="0" y="18097"/>
                  </a:cubicBezTo>
                  <a:cubicBezTo>
                    <a:pt x="0" y="7620"/>
                    <a:pt x="7715" y="0"/>
                    <a:pt x="18288" y="0"/>
                  </a:cubicBezTo>
                  <a:cubicBezTo>
                    <a:pt x="28860" y="0"/>
                    <a:pt x="36576" y="7620"/>
                    <a:pt x="36576" y="18097"/>
                  </a:cubicBezTo>
                  <a:cubicBezTo>
                    <a:pt x="36576" y="28575"/>
                    <a:pt x="27908" y="36195"/>
                    <a:pt x="18288" y="36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65E40FD5-5577-F317-9593-AA1E709DC5D8}"/>
                </a:ext>
              </a:extLst>
            </p:cNvPr>
            <p:cNvSpPr/>
            <p:nvPr/>
          </p:nvSpPr>
          <p:spPr>
            <a:xfrm>
              <a:off x="8321135" y="4821554"/>
              <a:ext cx="59626" cy="59054"/>
            </a:xfrm>
            <a:custGeom>
              <a:avLst/>
              <a:gdLst>
                <a:gd name="connsiteX0" fmla="*/ 29813 w 59626"/>
                <a:gd name="connsiteY0" fmla="*/ 59055 h 59054"/>
                <a:gd name="connsiteX1" fmla="*/ 0 w 59626"/>
                <a:gd name="connsiteY1" fmla="*/ 29527 h 59054"/>
                <a:gd name="connsiteX2" fmla="*/ 29813 w 59626"/>
                <a:gd name="connsiteY2" fmla="*/ 0 h 59054"/>
                <a:gd name="connsiteX3" fmla="*/ 59627 w 59626"/>
                <a:gd name="connsiteY3" fmla="*/ 29527 h 59054"/>
                <a:gd name="connsiteX4" fmla="*/ 29813 w 59626"/>
                <a:gd name="connsiteY4" fmla="*/ 59055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4">
                  <a:moveTo>
                    <a:pt x="29813" y="59055"/>
                  </a:moveTo>
                  <a:cubicBezTo>
                    <a:pt x="13431" y="59055"/>
                    <a:pt x="0" y="45720"/>
                    <a:pt x="0" y="29527"/>
                  </a:cubicBezTo>
                  <a:cubicBezTo>
                    <a:pt x="0" y="13335"/>
                    <a:pt x="13431" y="0"/>
                    <a:pt x="29813" y="0"/>
                  </a:cubicBezTo>
                  <a:cubicBezTo>
                    <a:pt x="46197" y="0"/>
                    <a:pt x="59627" y="13335"/>
                    <a:pt x="59627" y="29527"/>
                  </a:cubicBezTo>
                  <a:cubicBezTo>
                    <a:pt x="59627" y="45720"/>
                    <a:pt x="46197" y="59055"/>
                    <a:pt x="29813" y="5905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492E6124-E52E-FFCC-115A-CCB156F05DFB}"/>
                </a:ext>
              </a:extLst>
            </p:cNvPr>
            <p:cNvSpPr/>
            <p:nvPr/>
          </p:nvSpPr>
          <p:spPr>
            <a:xfrm>
              <a:off x="8331707" y="4428171"/>
              <a:ext cx="24956" cy="24765"/>
            </a:xfrm>
            <a:custGeom>
              <a:avLst/>
              <a:gdLst>
                <a:gd name="connsiteX0" fmla="*/ 12478 w 24956"/>
                <a:gd name="connsiteY0" fmla="*/ 0 h 24765"/>
                <a:gd name="connsiteX1" fmla="*/ 24956 w 24956"/>
                <a:gd name="connsiteY1" fmla="*/ 12383 h 24765"/>
                <a:gd name="connsiteX2" fmla="*/ 12478 w 24956"/>
                <a:gd name="connsiteY2" fmla="*/ 24765 h 24765"/>
                <a:gd name="connsiteX3" fmla="*/ 0 w 24956"/>
                <a:gd name="connsiteY3" fmla="*/ 12383 h 24765"/>
                <a:gd name="connsiteX4" fmla="*/ 12478 w 24956"/>
                <a:gd name="connsiteY4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56" h="24765">
                  <a:moveTo>
                    <a:pt x="12478" y="0"/>
                  </a:moveTo>
                  <a:cubicBezTo>
                    <a:pt x="19241" y="0"/>
                    <a:pt x="24956" y="5715"/>
                    <a:pt x="24956" y="12383"/>
                  </a:cubicBezTo>
                  <a:cubicBezTo>
                    <a:pt x="24956" y="19050"/>
                    <a:pt x="19145" y="24765"/>
                    <a:pt x="12478" y="24765"/>
                  </a:cubicBezTo>
                  <a:cubicBezTo>
                    <a:pt x="5715" y="24765"/>
                    <a:pt x="0" y="19050"/>
                    <a:pt x="0" y="12383"/>
                  </a:cubicBezTo>
                  <a:cubicBezTo>
                    <a:pt x="953" y="4763"/>
                    <a:pt x="6763" y="0"/>
                    <a:pt x="1247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50BE99EB-8AFB-8AE0-0479-CCC344CA8C73}"/>
                </a:ext>
              </a:extLst>
            </p:cNvPr>
            <p:cNvSpPr/>
            <p:nvPr/>
          </p:nvSpPr>
          <p:spPr>
            <a:xfrm>
              <a:off x="8717470" y="465486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4E6EA34D-8B8C-1EA3-FEA9-F51494EC4D99}"/>
                </a:ext>
              </a:extLst>
            </p:cNvPr>
            <p:cNvSpPr/>
            <p:nvPr/>
          </p:nvSpPr>
          <p:spPr>
            <a:xfrm>
              <a:off x="8609647" y="4708206"/>
              <a:ext cx="17334" cy="17145"/>
            </a:xfrm>
            <a:custGeom>
              <a:avLst/>
              <a:gdLst>
                <a:gd name="connsiteX0" fmla="*/ 8667 w 17334"/>
                <a:gd name="connsiteY0" fmla="*/ 0 h 17145"/>
                <a:gd name="connsiteX1" fmla="*/ 17335 w 17334"/>
                <a:gd name="connsiteY1" fmla="*/ 8573 h 17145"/>
                <a:gd name="connsiteX2" fmla="*/ 8667 w 17334"/>
                <a:gd name="connsiteY2" fmla="*/ 17145 h 17145"/>
                <a:gd name="connsiteX3" fmla="*/ 0 w 17334"/>
                <a:gd name="connsiteY3" fmla="*/ 8573 h 17145"/>
                <a:gd name="connsiteX4" fmla="*/ 8667 w 17334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95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12022681-76C3-6373-2549-0B260EFA07A6}"/>
                </a:ext>
              </a:extLst>
            </p:cNvPr>
            <p:cNvSpPr/>
            <p:nvPr/>
          </p:nvSpPr>
          <p:spPr>
            <a:xfrm>
              <a:off x="8525065" y="4547234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6 w 17335"/>
                <a:gd name="connsiteY1" fmla="*/ 8572 h 17145"/>
                <a:gd name="connsiteX2" fmla="*/ 8667 w 17335"/>
                <a:gd name="connsiteY2" fmla="*/ 17145 h 17145"/>
                <a:gd name="connsiteX3" fmla="*/ 0 w 17335"/>
                <a:gd name="connsiteY3" fmla="*/ 8572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8ECB86CD-B1FD-BA9A-9A0B-F4C0ED7418CB}"/>
                </a:ext>
              </a:extLst>
            </p:cNvPr>
            <p:cNvSpPr/>
            <p:nvPr/>
          </p:nvSpPr>
          <p:spPr>
            <a:xfrm>
              <a:off x="8428862" y="439864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E28D0902-A79B-6E65-5C2F-FC442CE0A415}"/>
                </a:ext>
              </a:extLst>
            </p:cNvPr>
            <p:cNvSpPr/>
            <p:nvPr/>
          </p:nvSpPr>
          <p:spPr>
            <a:xfrm>
              <a:off x="8254746" y="4488179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09E85F89-6518-4C03-1898-4A0CE150261C}"/>
                </a:ext>
              </a:extLst>
            </p:cNvPr>
            <p:cNvSpPr/>
            <p:nvPr/>
          </p:nvSpPr>
          <p:spPr>
            <a:xfrm>
              <a:off x="8428862" y="487489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CE91FD60-15CE-2AFB-2E11-BBF480488F5B}"/>
                </a:ext>
              </a:extLst>
            </p:cNvPr>
            <p:cNvSpPr/>
            <p:nvPr/>
          </p:nvSpPr>
          <p:spPr>
            <a:xfrm>
              <a:off x="8260460" y="475011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1" name="Graphic 4">
            <a:extLst>
              <a:ext uri="{FF2B5EF4-FFF2-40B4-BE49-F238E27FC236}">
                <a16:creationId xmlns:a16="http://schemas.microsoft.com/office/drawing/2014/main" id="{47A5B166-98C8-F703-49C6-DDF063357967}"/>
              </a:ext>
            </a:extLst>
          </p:cNvPr>
          <p:cNvGrpSpPr/>
          <p:nvPr/>
        </p:nvGrpSpPr>
        <p:grpSpPr>
          <a:xfrm>
            <a:off x="5041455" y="1673338"/>
            <a:ext cx="616910" cy="589135"/>
            <a:chOff x="7023449" y="4389119"/>
            <a:chExt cx="541591" cy="517207"/>
          </a:xfrm>
          <a:solidFill>
            <a:srgbClr val="000000"/>
          </a:solidFill>
        </p:grpSpPr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EA399EAC-5C90-7BF6-9783-9E6BB0CB5D39}"/>
                </a:ext>
              </a:extLst>
            </p:cNvPr>
            <p:cNvSpPr/>
            <p:nvPr/>
          </p:nvSpPr>
          <p:spPr>
            <a:xfrm>
              <a:off x="7113746" y="4389119"/>
              <a:ext cx="378142" cy="500062"/>
            </a:xfrm>
            <a:custGeom>
              <a:avLst/>
              <a:gdLst>
                <a:gd name="connsiteX0" fmla="*/ 323279 w 378142"/>
                <a:gd name="connsiteY0" fmla="*/ 11430 h 500062"/>
                <a:gd name="connsiteX1" fmla="*/ 190500 w 378142"/>
                <a:gd name="connsiteY1" fmla="*/ 0 h 500062"/>
                <a:gd name="connsiteX2" fmla="*/ 189547 w 378142"/>
                <a:gd name="connsiteY2" fmla="*/ 0 h 500062"/>
                <a:gd name="connsiteX3" fmla="*/ 54864 w 378142"/>
                <a:gd name="connsiteY3" fmla="*/ 11430 h 500062"/>
                <a:gd name="connsiteX4" fmla="*/ 0 w 378142"/>
                <a:gd name="connsiteY4" fmla="*/ 76200 h 500062"/>
                <a:gd name="connsiteX5" fmla="*/ 0 w 378142"/>
                <a:gd name="connsiteY5" fmla="*/ 423863 h 500062"/>
                <a:gd name="connsiteX6" fmla="*/ 54864 w 378142"/>
                <a:gd name="connsiteY6" fmla="*/ 488633 h 500062"/>
                <a:gd name="connsiteX7" fmla="*/ 189547 w 378142"/>
                <a:gd name="connsiteY7" fmla="*/ 500063 h 500062"/>
                <a:gd name="connsiteX8" fmla="*/ 190500 w 378142"/>
                <a:gd name="connsiteY8" fmla="*/ 500063 h 500062"/>
                <a:gd name="connsiteX9" fmla="*/ 323279 w 378142"/>
                <a:gd name="connsiteY9" fmla="*/ 488633 h 500062"/>
                <a:gd name="connsiteX10" fmla="*/ 378142 w 378142"/>
                <a:gd name="connsiteY10" fmla="*/ 423863 h 500062"/>
                <a:gd name="connsiteX11" fmla="*/ 378142 w 378142"/>
                <a:gd name="connsiteY11" fmla="*/ 76200 h 500062"/>
                <a:gd name="connsiteX12" fmla="*/ 323279 w 378142"/>
                <a:gd name="connsiteY12" fmla="*/ 11430 h 500062"/>
                <a:gd name="connsiteX13" fmla="*/ 188690 w 378142"/>
                <a:gd name="connsiteY13" fmla="*/ 41910 h 500062"/>
                <a:gd name="connsiteX14" fmla="*/ 212693 w 378142"/>
                <a:gd name="connsiteY14" fmla="*/ 65723 h 500062"/>
                <a:gd name="connsiteX15" fmla="*/ 188690 w 378142"/>
                <a:gd name="connsiteY15" fmla="*/ 89535 h 500062"/>
                <a:gd name="connsiteX16" fmla="*/ 164592 w 378142"/>
                <a:gd name="connsiteY16" fmla="*/ 65723 h 500062"/>
                <a:gd name="connsiteX17" fmla="*/ 188690 w 378142"/>
                <a:gd name="connsiteY17" fmla="*/ 41910 h 500062"/>
                <a:gd name="connsiteX18" fmla="*/ 330041 w 378142"/>
                <a:gd name="connsiteY18" fmla="*/ 410528 h 500062"/>
                <a:gd name="connsiteX19" fmla="*/ 48196 w 378142"/>
                <a:gd name="connsiteY19" fmla="*/ 410528 h 500062"/>
                <a:gd name="connsiteX20" fmla="*/ 42386 w 378142"/>
                <a:gd name="connsiteY20" fmla="*/ 404813 h 500062"/>
                <a:gd name="connsiteX21" fmla="*/ 48196 w 378142"/>
                <a:gd name="connsiteY21" fmla="*/ 399098 h 500062"/>
                <a:gd name="connsiteX22" fmla="*/ 330994 w 378142"/>
                <a:gd name="connsiteY22" fmla="*/ 399098 h 500062"/>
                <a:gd name="connsiteX23" fmla="*/ 336804 w 378142"/>
                <a:gd name="connsiteY23" fmla="*/ 404813 h 500062"/>
                <a:gd name="connsiteX24" fmla="*/ 330041 w 378142"/>
                <a:gd name="connsiteY24" fmla="*/ 410528 h 500062"/>
                <a:gd name="connsiteX25" fmla="*/ 330041 w 378142"/>
                <a:gd name="connsiteY25" fmla="*/ 369570 h 500062"/>
                <a:gd name="connsiteX26" fmla="*/ 48196 w 378142"/>
                <a:gd name="connsiteY26" fmla="*/ 369570 h 500062"/>
                <a:gd name="connsiteX27" fmla="*/ 42386 w 378142"/>
                <a:gd name="connsiteY27" fmla="*/ 363855 h 500062"/>
                <a:gd name="connsiteX28" fmla="*/ 48196 w 378142"/>
                <a:gd name="connsiteY28" fmla="*/ 358140 h 500062"/>
                <a:gd name="connsiteX29" fmla="*/ 330994 w 378142"/>
                <a:gd name="connsiteY29" fmla="*/ 358140 h 500062"/>
                <a:gd name="connsiteX30" fmla="*/ 336804 w 378142"/>
                <a:gd name="connsiteY30" fmla="*/ 363855 h 500062"/>
                <a:gd name="connsiteX31" fmla="*/ 330041 w 378142"/>
                <a:gd name="connsiteY31" fmla="*/ 369570 h 500062"/>
                <a:gd name="connsiteX32" fmla="*/ 330041 w 378142"/>
                <a:gd name="connsiteY32" fmla="*/ 327660 h 500062"/>
                <a:gd name="connsiteX33" fmla="*/ 48196 w 378142"/>
                <a:gd name="connsiteY33" fmla="*/ 327660 h 500062"/>
                <a:gd name="connsiteX34" fmla="*/ 42386 w 378142"/>
                <a:gd name="connsiteY34" fmla="*/ 321945 h 500062"/>
                <a:gd name="connsiteX35" fmla="*/ 48196 w 378142"/>
                <a:gd name="connsiteY35" fmla="*/ 316230 h 500062"/>
                <a:gd name="connsiteX36" fmla="*/ 330994 w 378142"/>
                <a:gd name="connsiteY36" fmla="*/ 316230 h 500062"/>
                <a:gd name="connsiteX37" fmla="*/ 336804 w 378142"/>
                <a:gd name="connsiteY37" fmla="*/ 321945 h 500062"/>
                <a:gd name="connsiteX38" fmla="*/ 330041 w 378142"/>
                <a:gd name="connsiteY38" fmla="*/ 327660 h 500062"/>
                <a:gd name="connsiteX39" fmla="*/ 330041 w 378142"/>
                <a:gd name="connsiteY39" fmla="*/ 285750 h 500062"/>
                <a:gd name="connsiteX40" fmla="*/ 48196 w 378142"/>
                <a:gd name="connsiteY40" fmla="*/ 285750 h 500062"/>
                <a:gd name="connsiteX41" fmla="*/ 42386 w 378142"/>
                <a:gd name="connsiteY41" fmla="*/ 280035 h 500062"/>
                <a:gd name="connsiteX42" fmla="*/ 48196 w 378142"/>
                <a:gd name="connsiteY42" fmla="*/ 274320 h 500062"/>
                <a:gd name="connsiteX43" fmla="*/ 330994 w 378142"/>
                <a:gd name="connsiteY43" fmla="*/ 274320 h 500062"/>
                <a:gd name="connsiteX44" fmla="*/ 336804 w 378142"/>
                <a:gd name="connsiteY44" fmla="*/ 280035 h 500062"/>
                <a:gd name="connsiteX45" fmla="*/ 330041 w 378142"/>
                <a:gd name="connsiteY45" fmla="*/ 285750 h 500062"/>
                <a:gd name="connsiteX46" fmla="*/ 330041 w 378142"/>
                <a:gd name="connsiteY46" fmla="*/ 243840 h 500062"/>
                <a:gd name="connsiteX47" fmla="*/ 48196 w 378142"/>
                <a:gd name="connsiteY47" fmla="*/ 243840 h 500062"/>
                <a:gd name="connsiteX48" fmla="*/ 42386 w 378142"/>
                <a:gd name="connsiteY48" fmla="*/ 238125 h 500062"/>
                <a:gd name="connsiteX49" fmla="*/ 48196 w 378142"/>
                <a:gd name="connsiteY49" fmla="*/ 232410 h 500062"/>
                <a:gd name="connsiteX50" fmla="*/ 330994 w 378142"/>
                <a:gd name="connsiteY50" fmla="*/ 232410 h 500062"/>
                <a:gd name="connsiteX51" fmla="*/ 336804 w 378142"/>
                <a:gd name="connsiteY51" fmla="*/ 238125 h 500062"/>
                <a:gd name="connsiteX52" fmla="*/ 330041 w 378142"/>
                <a:gd name="connsiteY52" fmla="*/ 243840 h 500062"/>
                <a:gd name="connsiteX53" fmla="*/ 330041 w 378142"/>
                <a:gd name="connsiteY53" fmla="*/ 202883 h 500062"/>
                <a:gd name="connsiteX54" fmla="*/ 48196 w 378142"/>
                <a:gd name="connsiteY54" fmla="*/ 202883 h 500062"/>
                <a:gd name="connsiteX55" fmla="*/ 42386 w 378142"/>
                <a:gd name="connsiteY55" fmla="*/ 197168 h 500062"/>
                <a:gd name="connsiteX56" fmla="*/ 48196 w 378142"/>
                <a:gd name="connsiteY56" fmla="*/ 191453 h 500062"/>
                <a:gd name="connsiteX57" fmla="*/ 330994 w 378142"/>
                <a:gd name="connsiteY57" fmla="*/ 191453 h 500062"/>
                <a:gd name="connsiteX58" fmla="*/ 336804 w 378142"/>
                <a:gd name="connsiteY58" fmla="*/ 197168 h 500062"/>
                <a:gd name="connsiteX59" fmla="*/ 330041 w 378142"/>
                <a:gd name="connsiteY59" fmla="*/ 202883 h 500062"/>
                <a:gd name="connsiteX60" fmla="*/ 330041 w 378142"/>
                <a:gd name="connsiteY60" fmla="*/ 160973 h 500062"/>
                <a:gd name="connsiteX61" fmla="*/ 48196 w 378142"/>
                <a:gd name="connsiteY61" fmla="*/ 160973 h 500062"/>
                <a:gd name="connsiteX62" fmla="*/ 42386 w 378142"/>
                <a:gd name="connsiteY62" fmla="*/ 155258 h 500062"/>
                <a:gd name="connsiteX63" fmla="*/ 48196 w 378142"/>
                <a:gd name="connsiteY63" fmla="*/ 149543 h 500062"/>
                <a:gd name="connsiteX64" fmla="*/ 330994 w 378142"/>
                <a:gd name="connsiteY64" fmla="*/ 149543 h 500062"/>
                <a:gd name="connsiteX65" fmla="*/ 336804 w 378142"/>
                <a:gd name="connsiteY65" fmla="*/ 155258 h 500062"/>
                <a:gd name="connsiteX66" fmla="*/ 330041 w 378142"/>
                <a:gd name="connsiteY66" fmla="*/ 160973 h 50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78142" h="500062">
                  <a:moveTo>
                    <a:pt x="323279" y="11430"/>
                  </a:moveTo>
                  <a:cubicBezTo>
                    <a:pt x="280035" y="3810"/>
                    <a:pt x="234791" y="0"/>
                    <a:pt x="190500" y="0"/>
                  </a:cubicBezTo>
                  <a:lnTo>
                    <a:pt x="189547" y="0"/>
                  </a:lnTo>
                  <a:cubicBezTo>
                    <a:pt x="144304" y="0"/>
                    <a:pt x="99155" y="3810"/>
                    <a:pt x="54864" y="11430"/>
                  </a:cubicBezTo>
                  <a:cubicBezTo>
                    <a:pt x="23146" y="17145"/>
                    <a:pt x="0" y="43815"/>
                    <a:pt x="0" y="76200"/>
                  </a:cubicBezTo>
                  <a:lnTo>
                    <a:pt x="0" y="423863"/>
                  </a:lnTo>
                  <a:cubicBezTo>
                    <a:pt x="0" y="456248"/>
                    <a:pt x="23050" y="482918"/>
                    <a:pt x="54864" y="488633"/>
                  </a:cubicBezTo>
                  <a:cubicBezTo>
                    <a:pt x="99155" y="496253"/>
                    <a:pt x="144304" y="500063"/>
                    <a:pt x="189547" y="500063"/>
                  </a:cubicBezTo>
                  <a:lnTo>
                    <a:pt x="190500" y="500063"/>
                  </a:lnTo>
                  <a:cubicBezTo>
                    <a:pt x="234791" y="500063"/>
                    <a:pt x="279940" y="496253"/>
                    <a:pt x="323279" y="488633"/>
                  </a:cubicBezTo>
                  <a:cubicBezTo>
                    <a:pt x="354997" y="482918"/>
                    <a:pt x="378142" y="456248"/>
                    <a:pt x="378142" y="423863"/>
                  </a:cubicBezTo>
                  <a:lnTo>
                    <a:pt x="378142" y="76200"/>
                  </a:lnTo>
                  <a:cubicBezTo>
                    <a:pt x="378142" y="43815"/>
                    <a:pt x="355092" y="17145"/>
                    <a:pt x="323279" y="11430"/>
                  </a:cubicBezTo>
                  <a:close/>
                  <a:moveTo>
                    <a:pt x="188690" y="41910"/>
                  </a:moveTo>
                  <a:cubicBezTo>
                    <a:pt x="202121" y="41910"/>
                    <a:pt x="212693" y="52388"/>
                    <a:pt x="212693" y="65723"/>
                  </a:cubicBezTo>
                  <a:cubicBezTo>
                    <a:pt x="212693" y="79058"/>
                    <a:pt x="202121" y="89535"/>
                    <a:pt x="188690" y="89535"/>
                  </a:cubicBezTo>
                  <a:cubicBezTo>
                    <a:pt x="175260" y="89535"/>
                    <a:pt x="164592" y="79058"/>
                    <a:pt x="164592" y="65723"/>
                  </a:cubicBezTo>
                  <a:cubicBezTo>
                    <a:pt x="164592" y="52388"/>
                    <a:pt x="176117" y="41910"/>
                    <a:pt x="188690" y="41910"/>
                  </a:cubicBezTo>
                  <a:close/>
                  <a:moveTo>
                    <a:pt x="330041" y="410528"/>
                  </a:moveTo>
                  <a:lnTo>
                    <a:pt x="48196" y="410528"/>
                  </a:lnTo>
                  <a:cubicBezTo>
                    <a:pt x="45339" y="410528"/>
                    <a:pt x="42386" y="407670"/>
                    <a:pt x="42386" y="404813"/>
                  </a:cubicBezTo>
                  <a:cubicBezTo>
                    <a:pt x="42386" y="401955"/>
                    <a:pt x="45244" y="399098"/>
                    <a:pt x="48196" y="399098"/>
                  </a:cubicBezTo>
                  <a:lnTo>
                    <a:pt x="330994" y="399098"/>
                  </a:lnTo>
                  <a:cubicBezTo>
                    <a:pt x="333851" y="399098"/>
                    <a:pt x="336804" y="401955"/>
                    <a:pt x="336804" y="404813"/>
                  </a:cubicBezTo>
                  <a:cubicBezTo>
                    <a:pt x="336804" y="408623"/>
                    <a:pt x="333946" y="410528"/>
                    <a:pt x="330041" y="410528"/>
                  </a:cubicBezTo>
                  <a:close/>
                  <a:moveTo>
                    <a:pt x="330041" y="369570"/>
                  </a:moveTo>
                  <a:lnTo>
                    <a:pt x="48196" y="369570"/>
                  </a:lnTo>
                  <a:cubicBezTo>
                    <a:pt x="45339" y="369570"/>
                    <a:pt x="42386" y="366713"/>
                    <a:pt x="42386" y="363855"/>
                  </a:cubicBezTo>
                  <a:cubicBezTo>
                    <a:pt x="42386" y="360998"/>
                    <a:pt x="45244" y="358140"/>
                    <a:pt x="48196" y="358140"/>
                  </a:cubicBezTo>
                  <a:lnTo>
                    <a:pt x="330994" y="358140"/>
                  </a:lnTo>
                  <a:cubicBezTo>
                    <a:pt x="333851" y="358140"/>
                    <a:pt x="336804" y="360998"/>
                    <a:pt x="336804" y="363855"/>
                  </a:cubicBezTo>
                  <a:cubicBezTo>
                    <a:pt x="336804" y="366713"/>
                    <a:pt x="333946" y="369570"/>
                    <a:pt x="330041" y="369570"/>
                  </a:cubicBezTo>
                  <a:close/>
                  <a:moveTo>
                    <a:pt x="330041" y="327660"/>
                  </a:moveTo>
                  <a:lnTo>
                    <a:pt x="48196" y="327660"/>
                  </a:lnTo>
                  <a:cubicBezTo>
                    <a:pt x="45339" y="327660"/>
                    <a:pt x="42386" y="324803"/>
                    <a:pt x="42386" y="321945"/>
                  </a:cubicBezTo>
                  <a:cubicBezTo>
                    <a:pt x="42386" y="319088"/>
                    <a:pt x="45244" y="316230"/>
                    <a:pt x="48196" y="316230"/>
                  </a:cubicBezTo>
                  <a:lnTo>
                    <a:pt x="330994" y="316230"/>
                  </a:lnTo>
                  <a:cubicBezTo>
                    <a:pt x="333851" y="316230"/>
                    <a:pt x="336804" y="319088"/>
                    <a:pt x="336804" y="321945"/>
                  </a:cubicBezTo>
                  <a:cubicBezTo>
                    <a:pt x="336804" y="324803"/>
                    <a:pt x="333946" y="327660"/>
                    <a:pt x="330041" y="327660"/>
                  </a:cubicBezTo>
                  <a:close/>
                  <a:moveTo>
                    <a:pt x="330041" y="285750"/>
                  </a:moveTo>
                  <a:lnTo>
                    <a:pt x="48196" y="285750"/>
                  </a:lnTo>
                  <a:cubicBezTo>
                    <a:pt x="45339" y="285750"/>
                    <a:pt x="42386" y="282893"/>
                    <a:pt x="42386" y="280035"/>
                  </a:cubicBezTo>
                  <a:cubicBezTo>
                    <a:pt x="42386" y="277178"/>
                    <a:pt x="45244" y="274320"/>
                    <a:pt x="48196" y="274320"/>
                  </a:cubicBezTo>
                  <a:lnTo>
                    <a:pt x="330994" y="274320"/>
                  </a:lnTo>
                  <a:cubicBezTo>
                    <a:pt x="333851" y="274320"/>
                    <a:pt x="336804" y="277178"/>
                    <a:pt x="336804" y="280035"/>
                  </a:cubicBezTo>
                  <a:cubicBezTo>
                    <a:pt x="336804" y="282893"/>
                    <a:pt x="333946" y="285750"/>
                    <a:pt x="330041" y="285750"/>
                  </a:cubicBezTo>
                  <a:close/>
                  <a:moveTo>
                    <a:pt x="330041" y="243840"/>
                  </a:moveTo>
                  <a:lnTo>
                    <a:pt x="48196" y="243840"/>
                  </a:lnTo>
                  <a:cubicBezTo>
                    <a:pt x="45339" y="243840"/>
                    <a:pt x="42386" y="240983"/>
                    <a:pt x="42386" y="238125"/>
                  </a:cubicBezTo>
                  <a:cubicBezTo>
                    <a:pt x="42386" y="235268"/>
                    <a:pt x="45244" y="232410"/>
                    <a:pt x="48196" y="232410"/>
                  </a:cubicBezTo>
                  <a:lnTo>
                    <a:pt x="330994" y="232410"/>
                  </a:lnTo>
                  <a:cubicBezTo>
                    <a:pt x="333851" y="232410"/>
                    <a:pt x="336804" y="235268"/>
                    <a:pt x="336804" y="238125"/>
                  </a:cubicBezTo>
                  <a:cubicBezTo>
                    <a:pt x="336804" y="241935"/>
                    <a:pt x="333946" y="243840"/>
                    <a:pt x="330041" y="243840"/>
                  </a:cubicBezTo>
                  <a:close/>
                  <a:moveTo>
                    <a:pt x="330041" y="202883"/>
                  </a:moveTo>
                  <a:lnTo>
                    <a:pt x="48196" y="202883"/>
                  </a:lnTo>
                  <a:cubicBezTo>
                    <a:pt x="45339" y="202883"/>
                    <a:pt x="42386" y="200025"/>
                    <a:pt x="42386" y="197168"/>
                  </a:cubicBezTo>
                  <a:cubicBezTo>
                    <a:pt x="42386" y="194310"/>
                    <a:pt x="45244" y="191453"/>
                    <a:pt x="48196" y="191453"/>
                  </a:cubicBezTo>
                  <a:lnTo>
                    <a:pt x="330994" y="191453"/>
                  </a:lnTo>
                  <a:cubicBezTo>
                    <a:pt x="333851" y="191453"/>
                    <a:pt x="336804" y="194310"/>
                    <a:pt x="336804" y="197168"/>
                  </a:cubicBezTo>
                  <a:cubicBezTo>
                    <a:pt x="336804" y="200025"/>
                    <a:pt x="333946" y="202883"/>
                    <a:pt x="330041" y="202883"/>
                  </a:cubicBezTo>
                  <a:close/>
                  <a:moveTo>
                    <a:pt x="330041" y="160973"/>
                  </a:moveTo>
                  <a:lnTo>
                    <a:pt x="48196" y="160973"/>
                  </a:lnTo>
                  <a:cubicBezTo>
                    <a:pt x="45339" y="160973"/>
                    <a:pt x="42386" y="158115"/>
                    <a:pt x="42386" y="155258"/>
                  </a:cubicBezTo>
                  <a:cubicBezTo>
                    <a:pt x="42386" y="152400"/>
                    <a:pt x="45244" y="149543"/>
                    <a:pt x="48196" y="149543"/>
                  </a:cubicBezTo>
                  <a:lnTo>
                    <a:pt x="330994" y="149543"/>
                  </a:lnTo>
                  <a:cubicBezTo>
                    <a:pt x="333851" y="149543"/>
                    <a:pt x="336804" y="152400"/>
                    <a:pt x="336804" y="155258"/>
                  </a:cubicBezTo>
                  <a:cubicBezTo>
                    <a:pt x="336804" y="158115"/>
                    <a:pt x="333946" y="160973"/>
                    <a:pt x="330041" y="1609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1CC20900-336C-841E-A840-08F2D704F96B}"/>
                </a:ext>
              </a:extLst>
            </p:cNvPr>
            <p:cNvSpPr/>
            <p:nvPr/>
          </p:nvSpPr>
          <p:spPr>
            <a:xfrm>
              <a:off x="7528464" y="4394834"/>
              <a:ext cx="36575" cy="36195"/>
            </a:xfrm>
            <a:custGeom>
              <a:avLst/>
              <a:gdLst>
                <a:gd name="connsiteX0" fmla="*/ 18288 w 36575"/>
                <a:gd name="connsiteY0" fmla="*/ 0 h 36195"/>
                <a:gd name="connsiteX1" fmla="*/ 0 w 36575"/>
                <a:gd name="connsiteY1" fmla="*/ 18097 h 36195"/>
                <a:gd name="connsiteX2" fmla="*/ 18288 w 36575"/>
                <a:gd name="connsiteY2" fmla="*/ 36195 h 36195"/>
                <a:gd name="connsiteX3" fmla="*/ 36576 w 36575"/>
                <a:gd name="connsiteY3" fmla="*/ 18097 h 36195"/>
                <a:gd name="connsiteX4" fmla="*/ 18288 w 36575"/>
                <a:gd name="connsiteY4" fmla="*/ 0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0"/>
                  </a:moveTo>
                  <a:cubicBezTo>
                    <a:pt x="8667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ubicBezTo>
                    <a:pt x="28861" y="36195"/>
                    <a:pt x="36576" y="28575"/>
                    <a:pt x="36576" y="18097"/>
                  </a:cubicBezTo>
                  <a:cubicBezTo>
                    <a:pt x="36576" y="7620"/>
                    <a:pt x="27908" y="0"/>
                    <a:pt x="1828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4CC9AF94-5DAA-FB90-D756-A4A311A07715}"/>
                </a:ext>
              </a:extLst>
            </p:cNvPr>
            <p:cNvSpPr/>
            <p:nvPr/>
          </p:nvSpPr>
          <p:spPr>
            <a:xfrm>
              <a:off x="7023449" y="4847271"/>
              <a:ext cx="59626" cy="59055"/>
            </a:xfrm>
            <a:custGeom>
              <a:avLst/>
              <a:gdLst>
                <a:gd name="connsiteX0" fmla="*/ 29813 w 59626"/>
                <a:gd name="connsiteY0" fmla="*/ 0 h 59055"/>
                <a:gd name="connsiteX1" fmla="*/ 0 w 59626"/>
                <a:gd name="connsiteY1" fmla="*/ 29528 h 59055"/>
                <a:gd name="connsiteX2" fmla="*/ 29813 w 59626"/>
                <a:gd name="connsiteY2" fmla="*/ 59055 h 59055"/>
                <a:gd name="connsiteX3" fmla="*/ 59627 w 59626"/>
                <a:gd name="connsiteY3" fmla="*/ 29528 h 59055"/>
                <a:gd name="connsiteX4" fmla="*/ 29813 w 59626"/>
                <a:gd name="connsiteY4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5">
                  <a:moveTo>
                    <a:pt x="29813" y="0"/>
                  </a:moveTo>
                  <a:cubicBezTo>
                    <a:pt x="13430" y="0"/>
                    <a:pt x="0" y="13335"/>
                    <a:pt x="0" y="29528"/>
                  </a:cubicBezTo>
                  <a:cubicBezTo>
                    <a:pt x="0" y="45720"/>
                    <a:pt x="13430" y="59055"/>
                    <a:pt x="29813" y="59055"/>
                  </a:cubicBezTo>
                  <a:cubicBezTo>
                    <a:pt x="46196" y="59055"/>
                    <a:pt x="59627" y="45720"/>
                    <a:pt x="59627" y="29528"/>
                  </a:cubicBezTo>
                  <a:cubicBezTo>
                    <a:pt x="59627" y="13335"/>
                    <a:pt x="46196" y="0"/>
                    <a:pt x="2981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8DC43CA7-B1B6-80D8-CF1B-5A43DAE8FA15}"/>
                </a:ext>
              </a:extLst>
            </p:cNvPr>
            <p:cNvSpPr/>
            <p:nvPr/>
          </p:nvSpPr>
          <p:spPr>
            <a:xfrm>
              <a:off x="7029164" y="440721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2657F9D2-4144-45C5-A3B8-11D07BDE5845}"/>
                </a:ext>
              </a:extLst>
            </p:cNvPr>
            <p:cNvSpPr/>
            <p:nvPr/>
          </p:nvSpPr>
          <p:spPr>
            <a:xfrm>
              <a:off x="7528464" y="4502467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B1B033E9-C76D-25EC-48B5-597FE8F7793A}"/>
                </a:ext>
              </a:extLst>
            </p:cNvPr>
            <p:cNvSpPr/>
            <p:nvPr/>
          </p:nvSpPr>
          <p:spPr>
            <a:xfrm>
              <a:off x="7059930" y="4544377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C883B7B4-7320-D746-AD01-B86CC5AE7283}"/>
                </a:ext>
              </a:extLst>
            </p:cNvPr>
            <p:cNvSpPr/>
            <p:nvPr/>
          </p:nvSpPr>
          <p:spPr>
            <a:xfrm>
              <a:off x="7047452" y="4740592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91191D6B-466B-560F-2994-29EF84DC31D5}"/>
                </a:ext>
              </a:extLst>
            </p:cNvPr>
            <p:cNvSpPr/>
            <p:nvPr/>
          </p:nvSpPr>
          <p:spPr>
            <a:xfrm>
              <a:off x="7534179" y="477678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2" name="Graphic 4">
            <a:extLst>
              <a:ext uri="{FF2B5EF4-FFF2-40B4-BE49-F238E27FC236}">
                <a16:creationId xmlns:a16="http://schemas.microsoft.com/office/drawing/2014/main" id="{9937044C-455C-BD69-75AE-0E2A6307592F}"/>
              </a:ext>
            </a:extLst>
          </p:cNvPr>
          <p:cNvGrpSpPr/>
          <p:nvPr/>
        </p:nvGrpSpPr>
        <p:grpSpPr>
          <a:xfrm>
            <a:off x="3675049" y="1693952"/>
            <a:ext cx="587291" cy="550077"/>
            <a:chOff x="5823870" y="4407217"/>
            <a:chExt cx="515588" cy="482917"/>
          </a:xfrm>
          <a:solidFill>
            <a:srgbClr val="000000"/>
          </a:solidFill>
        </p:grpSpPr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446B942C-A67E-7438-60F8-A26BAAB77223}"/>
                </a:ext>
              </a:extLst>
            </p:cNvPr>
            <p:cNvSpPr/>
            <p:nvPr/>
          </p:nvSpPr>
          <p:spPr>
            <a:xfrm>
              <a:off x="5864256" y="4692967"/>
              <a:ext cx="54768" cy="23812"/>
            </a:xfrm>
            <a:custGeom>
              <a:avLst/>
              <a:gdLst>
                <a:gd name="connsiteX0" fmla="*/ 50006 w 54768"/>
                <a:gd name="connsiteY0" fmla="*/ 0 h 23812"/>
                <a:gd name="connsiteX1" fmla="*/ 0 w 54768"/>
                <a:gd name="connsiteY1" fmla="*/ 0 h 23812"/>
                <a:gd name="connsiteX2" fmla="*/ 40386 w 54768"/>
                <a:gd name="connsiteY2" fmla="*/ 23813 h 23812"/>
                <a:gd name="connsiteX3" fmla="*/ 54769 w 54768"/>
                <a:gd name="connsiteY3" fmla="*/ 23813 h 23812"/>
                <a:gd name="connsiteX4" fmla="*/ 50006 w 54768"/>
                <a:gd name="connsiteY4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23812">
                  <a:moveTo>
                    <a:pt x="50006" y="0"/>
                  </a:moveTo>
                  <a:lnTo>
                    <a:pt x="0" y="0"/>
                  </a:lnTo>
                  <a:cubicBezTo>
                    <a:pt x="8667" y="14288"/>
                    <a:pt x="23050" y="23813"/>
                    <a:pt x="40386" y="23813"/>
                  </a:cubicBezTo>
                  <a:lnTo>
                    <a:pt x="54769" y="23813"/>
                  </a:lnTo>
                  <a:cubicBezTo>
                    <a:pt x="52959" y="16192"/>
                    <a:pt x="50959" y="8572"/>
                    <a:pt x="5000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5F4296E2-18DC-BA7D-FA9D-996B7D8EE8F0}"/>
                </a:ext>
              </a:extLst>
            </p:cNvPr>
            <p:cNvSpPr/>
            <p:nvPr/>
          </p:nvSpPr>
          <p:spPr>
            <a:xfrm>
              <a:off x="5833491" y="4520564"/>
              <a:ext cx="185642" cy="29527"/>
            </a:xfrm>
            <a:custGeom>
              <a:avLst/>
              <a:gdLst>
                <a:gd name="connsiteX0" fmla="*/ 185642 w 185642"/>
                <a:gd name="connsiteY0" fmla="*/ 0 h 29527"/>
                <a:gd name="connsiteX1" fmla="*/ 43244 w 185642"/>
                <a:gd name="connsiteY1" fmla="*/ 0 h 29527"/>
                <a:gd name="connsiteX2" fmla="*/ 0 w 185642"/>
                <a:gd name="connsiteY2" fmla="*/ 29528 h 29527"/>
                <a:gd name="connsiteX3" fmla="*/ 136588 w 185642"/>
                <a:gd name="connsiteY3" fmla="*/ 29528 h 29527"/>
                <a:gd name="connsiteX4" fmla="*/ 185642 w 185642"/>
                <a:gd name="connsiteY4" fmla="*/ 0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642" h="29527">
                  <a:moveTo>
                    <a:pt x="185642" y="0"/>
                  </a:moveTo>
                  <a:lnTo>
                    <a:pt x="43244" y="0"/>
                  </a:lnTo>
                  <a:cubicBezTo>
                    <a:pt x="24003" y="0"/>
                    <a:pt x="7620" y="11430"/>
                    <a:pt x="0" y="29528"/>
                  </a:cubicBezTo>
                  <a:lnTo>
                    <a:pt x="136588" y="29528"/>
                  </a:lnTo>
                  <a:cubicBezTo>
                    <a:pt x="152019" y="16192"/>
                    <a:pt x="168307" y="6667"/>
                    <a:pt x="185642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6B718DC0-F26C-2DC4-D504-DD3211AFF6FA}"/>
                </a:ext>
              </a:extLst>
            </p:cNvPr>
            <p:cNvSpPr/>
            <p:nvPr/>
          </p:nvSpPr>
          <p:spPr>
            <a:xfrm>
              <a:off x="5829693" y="4562474"/>
              <a:ext cx="127908" cy="29527"/>
            </a:xfrm>
            <a:custGeom>
              <a:avLst/>
              <a:gdLst>
                <a:gd name="connsiteX0" fmla="*/ 3798 w 127908"/>
                <a:gd name="connsiteY0" fmla="*/ 29528 h 29527"/>
                <a:gd name="connsiteX1" fmla="*/ 105811 w 127908"/>
                <a:gd name="connsiteY1" fmla="*/ 29528 h 29527"/>
                <a:gd name="connsiteX2" fmla="*/ 127909 w 127908"/>
                <a:gd name="connsiteY2" fmla="*/ 0 h 29527"/>
                <a:gd name="connsiteX3" fmla="*/ 941 w 127908"/>
                <a:gd name="connsiteY3" fmla="*/ 0 h 29527"/>
                <a:gd name="connsiteX4" fmla="*/ 3798 w 127908"/>
                <a:gd name="connsiteY4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08" h="29527">
                  <a:moveTo>
                    <a:pt x="3798" y="29528"/>
                  </a:moveTo>
                  <a:lnTo>
                    <a:pt x="105811" y="29528"/>
                  </a:lnTo>
                  <a:cubicBezTo>
                    <a:pt x="112573" y="19050"/>
                    <a:pt x="119241" y="8572"/>
                    <a:pt x="127909" y="0"/>
                  </a:cubicBezTo>
                  <a:lnTo>
                    <a:pt x="941" y="0"/>
                  </a:lnTo>
                  <a:cubicBezTo>
                    <a:pt x="-2012" y="14288"/>
                    <a:pt x="2845" y="24765"/>
                    <a:pt x="3798" y="2952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22C2D047-ECD0-1DA8-D5DA-FDC06CBD8386}"/>
                </a:ext>
              </a:extLst>
            </p:cNvPr>
            <p:cNvSpPr/>
            <p:nvPr/>
          </p:nvSpPr>
          <p:spPr>
            <a:xfrm>
              <a:off x="5850731" y="4651056"/>
              <a:ext cx="64484" cy="29527"/>
            </a:xfrm>
            <a:custGeom>
              <a:avLst/>
              <a:gdLst>
                <a:gd name="connsiteX0" fmla="*/ 62579 w 64484"/>
                <a:gd name="connsiteY0" fmla="*/ 29528 h 29527"/>
                <a:gd name="connsiteX1" fmla="*/ 64484 w 64484"/>
                <a:gd name="connsiteY1" fmla="*/ 0 h 29527"/>
                <a:gd name="connsiteX2" fmla="*/ 0 w 64484"/>
                <a:gd name="connsiteY2" fmla="*/ 0 h 29527"/>
                <a:gd name="connsiteX3" fmla="*/ 8668 w 64484"/>
                <a:gd name="connsiteY3" fmla="*/ 29528 h 29527"/>
                <a:gd name="connsiteX4" fmla="*/ 62579 w 64484"/>
                <a:gd name="connsiteY4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4" h="29527">
                  <a:moveTo>
                    <a:pt x="62579" y="29528"/>
                  </a:moveTo>
                  <a:cubicBezTo>
                    <a:pt x="62579" y="20003"/>
                    <a:pt x="62579" y="10478"/>
                    <a:pt x="64484" y="0"/>
                  </a:cubicBezTo>
                  <a:lnTo>
                    <a:pt x="0" y="0"/>
                  </a:lnTo>
                  <a:lnTo>
                    <a:pt x="8668" y="29528"/>
                  </a:lnTo>
                  <a:lnTo>
                    <a:pt x="62579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CEA1F2CB-D47E-45EA-491C-88BB9E10D49E}"/>
                </a:ext>
              </a:extLst>
            </p:cNvPr>
            <p:cNvSpPr/>
            <p:nvPr/>
          </p:nvSpPr>
          <p:spPr>
            <a:xfrm>
              <a:off x="5837300" y="4603431"/>
              <a:ext cx="92392" cy="36195"/>
            </a:xfrm>
            <a:custGeom>
              <a:avLst/>
              <a:gdLst>
                <a:gd name="connsiteX0" fmla="*/ 92393 w 92392"/>
                <a:gd name="connsiteY0" fmla="*/ 0 h 36195"/>
                <a:gd name="connsiteX1" fmla="*/ 0 w 92392"/>
                <a:gd name="connsiteY1" fmla="*/ 0 h 36195"/>
                <a:gd name="connsiteX2" fmla="*/ 10573 w 92392"/>
                <a:gd name="connsiteY2" fmla="*/ 36195 h 36195"/>
                <a:gd name="connsiteX3" fmla="*/ 80772 w 92392"/>
                <a:gd name="connsiteY3" fmla="*/ 36195 h 36195"/>
                <a:gd name="connsiteX4" fmla="*/ 92393 w 92392"/>
                <a:gd name="connsiteY4" fmla="*/ 0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" h="36195">
                  <a:moveTo>
                    <a:pt x="92393" y="0"/>
                  </a:moveTo>
                  <a:lnTo>
                    <a:pt x="0" y="0"/>
                  </a:lnTo>
                  <a:lnTo>
                    <a:pt x="10573" y="36195"/>
                  </a:lnTo>
                  <a:lnTo>
                    <a:pt x="80772" y="36195"/>
                  </a:lnTo>
                  <a:cubicBezTo>
                    <a:pt x="82772" y="23813"/>
                    <a:pt x="86582" y="11430"/>
                    <a:pt x="9239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0DE73083-53F2-2A3A-D9BF-762A413A4548}"/>
                </a:ext>
              </a:extLst>
            </p:cNvPr>
            <p:cNvSpPr/>
            <p:nvPr/>
          </p:nvSpPr>
          <p:spPr>
            <a:xfrm>
              <a:off x="5852731" y="4806314"/>
              <a:ext cx="84582" cy="83819"/>
            </a:xfrm>
            <a:custGeom>
              <a:avLst/>
              <a:gdLst>
                <a:gd name="connsiteX0" fmla="*/ 42291 w 84582"/>
                <a:gd name="connsiteY0" fmla="*/ 0 h 83819"/>
                <a:gd name="connsiteX1" fmla="*/ 0 w 84582"/>
                <a:gd name="connsiteY1" fmla="*/ 41910 h 83819"/>
                <a:gd name="connsiteX2" fmla="*/ 42291 w 84582"/>
                <a:gd name="connsiteY2" fmla="*/ 83820 h 83819"/>
                <a:gd name="connsiteX3" fmla="*/ 84582 w 84582"/>
                <a:gd name="connsiteY3" fmla="*/ 41910 h 83819"/>
                <a:gd name="connsiteX4" fmla="*/ 42291 w 84582"/>
                <a:gd name="connsiteY4" fmla="*/ 0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82" h="83819">
                  <a:moveTo>
                    <a:pt x="42291" y="0"/>
                  </a:moveTo>
                  <a:cubicBezTo>
                    <a:pt x="19241" y="0"/>
                    <a:pt x="0" y="19050"/>
                    <a:pt x="0" y="41910"/>
                  </a:cubicBezTo>
                  <a:cubicBezTo>
                    <a:pt x="0" y="64770"/>
                    <a:pt x="19241" y="83820"/>
                    <a:pt x="42291" y="83820"/>
                  </a:cubicBez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437" y="0"/>
                    <a:pt x="42291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5156773A-8B6E-0E2B-F41E-ECB623EA568A}"/>
                </a:ext>
              </a:extLst>
            </p:cNvPr>
            <p:cNvSpPr/>
            <p:nvPr/>
          </p:nvSpPr>
          <p:spPr>
            <a:xfrm>
              <a:off x="6261544" y="4412931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8 h 36195"/>
                <a:gd name="connsiteX2" fmla="*/ 18288 w 36575"/>
                <a:gd name="connsiteY2" fmla="*/ 0 h 36195"/>
                <a:gd name="connsiteX3" fmla="*/ 0 w 36575"/>
                <a:gd name="connsiteY3" fmla="*/ 18098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8"/>
                  </a:cubicBezTo>
                  <a:cubicBezTo>
                    <a:pt x="36576" y="7620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8"/>
                  </a:cubicBezTo>
                  <a:cubicBezTo>
                    <a:pt x="0" y="28575"/>
                    <a:pt x="8668" y="36195"/>
                    <a:pt x="18288" y="36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08744F3C-1728-661D-3D23-13E7431C63DC}"/>
                </a:ext>
              </a:extLst>
            </p:cNvPr>
            <p:cNvSpPr/>
            <p:nvPr/>
          </p:nvSpPr>
          <p:spPr>
            <a:xfrm>
              <a:off x="6144196" y="4520564"/>
              <a:ext cx="185642" cy="29527"/>
            </a:xfrm>
            <a:custGeom>
              <a:avLst/>
              <a:gdLst>
                <a:gd name="connsiteX0" fmla="*/ 49054 w 185642"/>
                <a:gd name="connsiteY0" fmla="*/ 29528 h 29527"/>
                <a:gd name="connsiteX1" fmla="*/ 185642 w 185642"/>
                <a:gd name="connsiteY1" fmla="*/ 29528 h 29527"/>
                <a:gd name="connsiteX2" fmla="*/ 142399 w 185642"/>
                <a:gd name="connsiteY2" fmla="*/ 0 h 29527"/>
                <a:gd name="connsiteX3" fmla="*/ 0 w 185642"/>
                <a:gd name="connsiteY3" fmla="*/ 0 h 29527"/>
                <a:gd name="connsiteX4" fmla="*/ 49054 w 185642"/>
                <a:gd name="connsiteY4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642" h="29527">
                  <a:moveTo>
                    <a:pt x="49054" y="29528"/>
                  </a:moveTo>
                  <a:lnTo>
                    <a:pt x="185642" y="29528"/>
                  </a:lnTo>
                  <a:cubicBezTo>
                    <a:pt x="177927" y="11430"/>
                    <a:pt x="161544" y="0"/>
                    <a:pt x="142399" y="0"/>
                  </a:cubicBezTo>
                  <a:lnTo>
                    <a:pt x="0" y="0"/>
                  </a:lnTo>
                  <a:cubicBezTo>
                    <a:pt x="17336" y="6667"/>
                    <a:pt x="33623" y="16192"/>
                    <a:pt x="49054" y="2952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054184A6-13BF-F8BE-65FF-C5EDE7633F15}"/>
                </a:ext>
              </a:extLst>
            </p:cNvPr>
            <p:cNvSpPr/>
            <p:nvPr/>
          </p:nvSpPr>
          <p:spPr>
            <a:xfrm>
              <a:off x="6233636" y="4603431"/>
              <a:ext cx="93249" cy="36195"/>
            </a:xfrm>
            <a:custGeom>
              <a:avLst/>
              <a:gdLst>
                <a:gd name="connsiteX0" fmla="*/ 0 w 93249"/>
                <a:gd name="connsiteY0" fmla="*/ 0 h 36195"/>
                <a:gd name="connsiteX1" fmla="*/ 12478 w 93249"/>
                <a:gd name="connsiteY1" fmla="*/ 36195 h 36195"/>
                <a:gd name="connsiteX2" fmla="*/ 82677 w 93249"/>
                <a:gd name="connsiteY2" fmla="*/ 36195 h 36195"/>
                <a:gd name="connsiteX3" fmla="*/ 93250 w 93249"/>
                <a:gd name="connsiteY3" fmla="*/ 0 h 36195"/>
                <a:gd name="connsiteX4" fmla="*/ 0 w 93249"/>
                <a:gd name="connsiteY4" fmla="*/ 0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49" h="36195">
                  <a:moveTo>
                    <a:pt x="0" y="0"/>
                  </a:moveTo>
                  <a:cubicBezTo>
                    <a:pt x="5810" y="11430"/>
                    <a:pt x="9620" y="22860"/>
                    <a:pt x="12478" y="36195"/>
                  </a:cubicBezTo>
                  <a:lnTo>
                    <a:pt x="82677" y="36195"/>
                  </a:lnTo>
                  <a:lnTo>
                    <a:pt x="932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19B66081-E774-D71C-B263-2257FF6E6B96}"/>
                </a:ext>
              </a:extLst>
            </p:cNvPr>
            <p:cNvSpPr/>
            <p:nvPr/>
          </p:nvSpPr>
          <p:spPr>
            <a:xfrm>
              <a:off x="5999797" y="4590096"/>
              <a:ext cx="163449" cy="152400"/>
            </a:xfrm>
            <a:custGeom>
              <a:avLst/>
              <a:gdLst>
                <a:gd name="connsiteX0" fmla="*/ 100108 w 163449"/>
                <a:gd name="connsiteY0" fmla="*/ 54293 h 152400"/>
                <a:gd name="connsiteX1" fmla="*/ 81820 w 163449"/>
                <a:gd name="connsiteY1" fmla="*/ 0 h 152400"/>
                <a:gd name="connsiteX2" fmla="*/ 63532 w 163449"/>
                <a:gd name="connsiteY2" fmla="*/ 54293 h 152400"/>
                <a:gd name="connsiteX3" fmla="*/ 57721 w 163449"/>
                <a:gd name="connsiteY3" fmla="*/ 58103 h 152400"/>
                <a:gd name="connsiteX4" fmla="*/ 0 w 163449"/>
                <a:gd name="connsiteY4" fmla="*/ 58103 h 152400"/>
                <a:gd name="connsiteX5" fmla="*/ 47149 w 163449"/>
                <a:gd name="connsiteY5" fmla="*/ 91440 h 152400"/>
                <a:gd name="connsiteX6" fmla="*/ 49054 w 163449"/>
                <a:gd name="connsiteY6" fmla="*/ 98108 h 152400"/>
                <a:gd name="connsiteX7" fmla="*/ 30766 w 163449"/>
                <a:gd name="connsiteY7" fmla="*/ 152400 h 152400"/>
                <a:gd name="connsiteX8" fmla="*/ 77914 w 163449"/>
                <a:gd name="connsiteY8" fmla="*/ 119063 h 152400"/>
                <a:gd name="connsiteX9" fmla="*/ 81725 w 163449"/>
                <a:gd name="connsiteY9" fmla="*/ 118110 h 152400"/>
                <a:gd name="connsiteX10" fmla="*/ 85535 w 163449"/>
                <a:gd name="connsiteY10" fmla="*/ 119063 h 152400"/>
                <a:gd name="connsiteX11" fmla="*/ 132683 w 163449"/>
                <a:gd name="connsiteY11" fmla="*/ 152400 h 152400"/>
                <a:gd name="connsiteX12" fmla="*/ 114395 w 163449"/>
                <a:gd name="connsiteY12" fmla="*/ 98108 h 152400"/>
                <a:gd name="connsiteX13" fmla="*/ 116300 w 163449"/>
                <a:gd name="connsiteY13" fmla="*/ 91440 h 152400"/>
                <a:gd name="connsiteX14" fmla="*/ 163449 w 163449"/>
                <a:gd name="connsiteY14" fmla="*/ 58103 h 152400"/>
                <a:gd name="connsiteX15" fmla="*/ 105728 w 163449"/>
                <a:gd name="connsiteY15" fmla="*/ 58103 h 152400"/>
                <a:gd name="connsiteX16" fmla="*/ 100108 w 163449"/>
                <a:gd name="connsiteY16" fmla="*/ 54293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3449" h="152400">
                  <a:moveTo>
                    <a:pt x="100108" y="54293"/>
                  </a:moveTo>
                  <a:lnTo>
                    <a:pt x="81820" y="0"/>
                  </a:lnTo>
                  <a:lnTo>
                    <a:pt x="63532" y="54293"/>
                  </a:lnTo>
                  <a:cubicBezTo>
                    <a:pt x="62579" y="57150"/>
                    <a:pt x="60674" y="58103"/>
                    <a:pt x="57721" y="58103"/>
                  </a:cubicBezTo>
                  <a:lnTo>
                    <a:pt x="0" y="58103"/>
                  </a:lnTo>
                  <a:lnTo>
                    <a:pt x="47149" y="91440"/>
                  </a:lnTo>
                  <a:cubicBezTo>
                    <a:pt x="49054" y="93345"/>
                    <a:pt x="50006" y="95250"/>
                    <a:pt x="49054" y="98108"/>
                  </a:cubicBezTo>
                  <a:lnTo>
                    <a:pt x="30766" y="152400"/>
                  </a:lnTo>
                  <a:lnTo>
                    <a:pt x="77914" y="119063"/>
                  </a:lnTo>
                  <a:cubicBezTo>
                    <a:pt x="78867" y="118110"/>
                    <a:pt x="79820" y="118110"/>
                    <a:pt x="81725" y="118110"/>
                  </a:cubicBezTo>
                  <a:cubicBezTo>
                    <a:pt x="83629" y="118110"/>
                    <a:pt x="84582" y="118110"/>
                    <a:pt x="85535" y="119063"/>
                  </a:cubicBezTo>
                  <a:lnTo>
                    <a:pt x="132683" y="152400"/>
                  </a:lnTo>
                  <a:lnTo>
                    <a:pt x="114395" y="98108"/>
                  </a:lnTo>
                  <a:cubicBezTo>
                    <a:pt x="113443" y="95250"/>
                    <a:pt x="114395" y="93345"/>
                    <a:pt x="116300" y="91440"/>
                  </a:cubicBezTo>
                  <a:lnTo>
                    <a:pt x="163449" y="58103"/>
                  </a:lnTo>
                  <a:lnTo>
                    <a:pt x="105728" y="58103"/>
                  </a:lnTo>
                  <a:cubicBezTo>
                    <a:pt x="103061" y="59055"/>
                    <a:pt x="100108" y="57150"/>
                    <a:pt x="100108" y="5429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E0979831-A969-F5F8-C33F-4B08C41143FC}"/>
                </a:ext>
              </a:extLst>
            </p:cNvPr>
            <p:cNvSpPr/>
            <p:nvPr/>
          </p:nvSpPr>
          <p:spPr>
            <a:xfrm>
              <a:off x="6205823" y="4562474"/>
              <a:ext cx="128399" cy="29527"/>
            </a:xfrm>
            <a:custGeom>
              <a:avLst/>
              <a:gdLst>
                <a:gd name="connsiteX0" fmla="*/ 22098 w 128399"/>
                <a:gd name="connsiteY0" fmla="*/ 29528 h 29527"/>
                <a:gd name="connsiteX1" fmla="*/ 124111 w 128399"/>
                <a:gd name="connsiteY1" fmla="*/ 29528 h 29527"/>
                <a:gd name="connsiteX2" fmla="*/ 127921 w 128399"/>
                <a:gd name="connsiteY2" fmla="*/ 0 h 29527"/>
                <a:gd name="connsiteX3" fmla="*/ 0 w 128399"/>
                <a:gd name="connsiteY3" fmla="*/ 0 h 29527"/>
                <a:gd name="connsiteX4" fmla="*/ 22098 w 128399"/>
                <a:gd name="connsiteY4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399" h="29527">
                  <a:moveTo>
                    <a:pt x="22098" y="29528"/>
                  </a:moveTo>
                  <a:lnTo>
                    <a:pt x="124111" y="29528"/>
                  </a:lnTo>
                  <a:cubicBezTo>
                    <a:pt x="125063" y="24765"/>
                    <a:pt x="129921" y="15240"/>
                    <a:pt x="127921" y="0"/>
                  </a:cubicBezTo>
                  <a:lnTo>
                    <a:pt x="0" y="0"/>
                  </a:lnTo>
                  <a:cubicBezTo>
                    <a:pt x="7620" y="8572"/>
                    <a:pt x="15335" y="18097"/>
                    <a:pt x="22098" y="2952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D0434D22-A1C8-1A94-7871-F1EFA21DFDB3}"/>
                </a:ext>
              </a:extLst>
            </p:cNvPr>
            <p:cNvSpPr/>
            <p:nvPr/>
          </p:nvSpPr>
          <p:spPr>
            <a:xfrm>
              <a:off x="6248114" y="4651056"/>
              <a:ext cx="64484" cy="29527"/>
            </a:xfrm>
            <a:custGeom>
              <a:avLst/>
              <a:gdLst>
                <a:gd name="connsiteX0" fmla="*/ 1905 w 64484"/>
                <a:gd name="connsiteY0" fmla="*/ 29528 h 29527"/>
                <a:gd name="connsiteX1" fmla="*/ 55816 w 64484"/>
                <a:gd name="connsiteY1" fmla="*/ 29528 h 29527"/>
                <a:gd name="connsiteX2" fmla="*/ 64484 w 64484"/>
                <a:gd name="connsiteY2" fmla="*/ 0 h 29527"/>
                <a:gd name="connsiteX3" fmla="*/ 0 w 64484"/>
                <a:gd name="connsiteY3" fmla="*/ 0 h 29527"/>
                <a:gd name="connsiteX4" fmla="*/ 1905 w 64484"/>
                <a:gd name="connsiteY4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84" h="29527">
                  <a:moveTo>
                    <a:pt x="1905" y="29528"/>
                  </a:moveTo>
                  <a:lnTo>
                    <a:pt x="55816" y="29528"/>
                  </a:lnTo>
                  <a:lnTo>
                    <a:pt x="64484" y="0"/>
                  </a:lnTo>
                  <a:lnTo>
                    <a:pt x="0" y="0"/>
                  </a:lnTo>
                  <a:cubicBezTo>
                    <a:pt x="1905" y="10478"/>
                    <a:pt x="1905" y="20003"/>
                    <a:pt x="1905" y="2952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EF9D219D-A005-96F4-E671-B23AD71D0F09}"/>
                </a:ext>
              </a:extLst>
            </p:cNvPr>
            <p:cNvSpPr/>
            <p:nvPr/>
          </p:nvSpPr>
          <p:spPr>
            <a:xfrm>
              <a:off x="5925510" y="4520564"/>
              <a:ext cx="312397" cy="309562"/>
            </a:xfrm>
            <a:custGeom>
              <a:avLst/>
              <a:gdLst>
                <a:gd name="connsiteX0" fmla="*/ 156202 w 312397"/>
                <a:gd name="connsiteY0" fmla="*/ 0 h 309562"/>
                <a:gd name="connsiteX1" fmla="*/ 6183 w 312397"/>
                <a:gd name="connsiteY1" fmla="*/ 197167 h 309562"/>
                <a:gd name="connsiteX2" fmla="*/ 156202 w 312397"/>
                <a:gd name="connsiteY2" fmla="*/ 309563 h 309562"/>
                <a:gd name="connsiteX3" fmla="*/ 306220 w 312397"/>
                <a:gd name="connsiteY3" fmla="*/ 197167 h 309562"/>
                <a:gd name="connsiteX4" fmla="*/ 156202 w 312397"/>
                <a:gd name="connsiteY4" fmla="*/ 0 h 309562"/>
                <a:gd name="connsiteX5" fmla="*/ 259071 w 312397"/>
                <a:gd name="connsiteY5" fmla="*/ 126682 h 309562"/>
                <a:gd name="connsiteX6" fmla="*/ 201350 w 312397"/>
                <a:gd name="connsiteY6" fmla="*/ 168592 h 309562"/>
                <a:gd name="connsiteX7" fmla="*/ 223448 w 312397"/>
                <a:gd name="connsiteY7" fmla="*/ 236220 h 309562"/>
                <a:gd name="connsiteX8" fmla="*/ 213828 w 312397"/>
                <a:gd name="connsiteY8" fmla="*/ 242888 h 309562"/>
                <a:gd name="connsiteX9" fmla="*/ 156106 w 312397"/>
                <a:gd name="connsiteY9" fmla="*/ 200978 h 309562"/>
                <a:gd name="connsiteX10" fmla="*/ 98385 w 312397"/>
                <a:gd name="connsiteY10" fmla="*/ 242888 h 309562"/>
                <a:gd name="connsiteX11" fmla="*/ 88765 w 312397"/>
                <a:gd name="connsiteY11" fmla="*/ 236220 h 309562"/>
                <a:gd name="connsiteX12" fmla="*/ 110862 w 312397"/>
                <a:gd name="connsiteY12" fmla="*/ 168592 h 309562"/>
                <a:gd name="connsiteX13" fmla="*/ 53141 w 312397"/>
                <a:gd name="connsiteY13" fmla="*/ 126682 h 309562"/>
                <a:gd name="connsiteX14" fmla="*/ 56951 w 312397"/>
                <a:gd name="connsiteY14" fmla="*/ 116205 h 309562"/>
                <a:gd name="connsiteX15" fmla="*/ 129055 w 312397"/>
                <a:gd name="connsiteY15" fmla="*/ 116205 h 309562"/>
                <a:gd name="connsiteX16" fmla="*/ 151153 w 312397"/>
                <a:gd name="connsiteY16" fmla="*/ 48578 h 309562"/>
                <a:gd name="connsiteX17" fmla="*/ 162678 w 312397"/>
                <a:gd name="connsiteY17" fmla="*/ 48578 h 309562"/>
                <a:gd name="connsiteX18" fmla="*/ 184777 w 312397"/>
                <a:gd name="connsiteY18" fmla="*/ 116205 h 309562"/>
                <a:gd name="connsiteX19" fmla="*/ 256881 w 312397"/>
                <a:gd name="connsiteY19" fmla="*/ 116205 h 309562"/>
                <a:gd name="connsiteX20" fmla="*/ 259071 w 312397"/>
                <a:gd name="connsiteY20" fmla="*/ 126682 h 30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2397" h="309562">
                  <a:moveTo>
                    <a:pt x="156202" y="0"/>
                  </a:moveTo>
                  <a:cubicBezTo>
                    <a:pt x="53236" y="0"/>
                    <a:pt x="-22678" y="98107"/>
                    <a:pt x="6183" y="197167"/>
                  </a:cubicBezTo>
                  <a:cubicBezTo>
                    <a:pt x="25423" y="261938"/>
                    <a:pt x="85050" y="309563"/>
                    <a:pt x="156202" y="309563"/>
                  </a:cubicBezTo>
                  <a:cubicBezTo>
                    <a:pt x="228306" y="309563"/>
                    <a:pt x="288028" y="260985"/>
                    <a:pt x="306220" y="197167"/>
                  </a:cubicBezTo>
                  <a:cubicBezTo>
                    <a:pt x="335081" y="97155"/>
                    <a:pt x="259071" y="0"/>
                    <a:pt x="156202" y="0"/>
                  </a:cubicBezTo>
                  <a:close/>
                  <a:moveTo>
                    <a:pt x="259071" y="126682"/>
                  </a:moveTo>
                  <a:lnTo>
                    <a:pt x="201350" y="168592"/>
                  </a:lnTo>
                  <a:lnTo>
                    <a:pt x="223448" y="236220"/>
                  </a:lnTo>
                  <a:cubicBezTo>
                    <a:pt x="225353" y="241935"/>
                    <a:pt x="218686" y="246697"/>
                    <a:pt x="213828" y="242888"/>
                  </a:cubicBezTo>
                  <a:lnTo>
                    <a:pt x="156106" y="200978"/>
                  </a:lnTo>
                  <a:lnTo>
                    <a:pt x="98385" y="242888"/>
                  </a:lnTo>
                  <a:cubicBezTo>
                    <a:pt x="93622" y="246697"/>
                    <a:pt x="87812" y="241935"/>
                    <a:pt x="88765" y="236220"/>
                  </a:cubicBezTo>
                  <a:lnTo>
                    <a:pt x="110862" y="168592"/>
                  </a:lnTo>
                  <a:lnTo>
                    <a:pt x="53141" y="126682"/>
                  </a:lnTo>
                  <a:cubicBezTo>
                    <a:pt x="48378" y="122872"/>
                    <a:pt x="51236" y="116205"/>
                    <a:pt x="56951" y="116205"/>
                  </a:cubicBezTo>
                  <a:lnTo>
                    <a:pt x="129055" y="116205"/>
                  </a:lnTo>
                  <a:lnTo>
                    <a:pt x="151153" y="48578"/>
                  </a:lnTo>
                  <a:cubicBezTo>
                    <a:pt x="153058" y="42863"/>
                    <a:pt x="160774" y="42863"/>
                    <a:pt x="162678" y="48578"/>
                  </a:cubicBezTo>
                  <a:lnTo>
                    <a:pt x="184777" y="116205"/>
                  </a:lnTo>
                  <a:lnTo>
                    <a:pt x="256881" y="116205"/>
                  </a:lnTo>
                  <a:cubicBezTo>
                    <a:pt x="261929" y="116205"/>
                    <a:pt x="263929" y="123825"/>
                    <a:pt x="259071" y="12668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EF5E02BC-EDE9-2565-9147-13FF21FD4206}"/>
                </a:ext>
              </a:extLst>
            </p:cNvPr>
            <p:cNvSpPr/>
            <p:nvPr/>
          </p:nvSpPr>
          <p:spPr>
            <a:xfrm>
              <a:off x="6244208" y="4692967"/>
              <a:ext cx="54768" cy="23812"/>
            </a:xfrm>
            <a:custGeom>
              <a:avLst/>
              <a:gdLst>
                <a:gd name="connsiteX0" fmla="*/ 0 w 54768"/>
                <a:gd name="connsiteY0" fmla="*/ 23813 h 23812"/>
                <a:gd name="connsiteX1" fmla="*/ 14383 w 54768"/>
                <a:gd name="connsiteY1" fmla="*/ 23813 h 23812"/>
                <a:gd name="connsiteX2" fmla="*/ 54769 w 54768"/>
                <a:gd name="connsiteY2" fmla="*/ 0 h 23812"/>
                <a:gd name="connsiteX3" fmla="*/ 4763 w 54768"/>
                <a:gd name="connsiteY3" fmla="*/ 0 h 23812"/>
                <a:gd name="connsiteX4" fmla="*/ 0 w 54768"/>
                <a:gd name="connsiteY4" fmla="*/ 23813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23812">
                  <a:moveTo>
                    <a:pt x="0" y="23813"/>
                  </a:moveTo>
                  <a:lnTo>
                    <a:pt x="14383" y="23813"/>
                  </a:lnTo>
                  <a:cubicBezTo>
                    <a:pt x="30766" y="23813"/>
                    <a:pt x="46101" y="14288"/>
                    <a:pt x="54769" y="0"/>
                  </a:cubicBezTo>
                  <a:lnTo>
                    <a:pt x="4763" y="0"/>
                  </a:lnTo>
                  <a:cubicBezTo>
                    <a:pt x="3905" y="8572"/>
                    <a:pt x="1905" y="17145"/>
                    <a:pt x="0" y="2381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D3AF1BD4-E756-6961-4557-5936C07A37F4}"/>
                </a:ext>
              </a:extLst>
            </p:cNvPr>
            <p:cNvSpPr/>
            <p:nvPr/>
          </p:nvSpPr>
          <p:spPr>
            <a:xfrm>
              <a:off x="6201917" y="440721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02FC3538-52DA-1F4E-93E1-C008B42F76A8}"/>
                </a:ext>
              </a:extLst>
            </p:cNvPr>
            <p:cNvSpPr/>
            <p:nvPr/>
          </p:nvSpPr>
          <p:spPr>
            <a:xfrm>
              <a:off x="6027800" y="442531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914F4926-4FD5-B798-16C7-E04939DCA967}"/>
                </a:ext>
              </a:extLst>
            </p:cNvPr>
            <p:cNvSpPr/>
            <p:nvPr/>
          </p:nvSpPr>
          <p:spPr>
            <a:xfrm>
              <a:off x="5853683" y="440721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F1D73C36-4651-6B20-A6BE-260A43217E01}"/>
                </a:ext>
              </a:extLst>
            </p:cNvPr>
            <p:cNvSpPr/>
            <p:nvPr/>
          </p:nvSpPr>
          <p:spPr>
            <a:xfrm>
              <a:off x="6322123" y="476440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882B82AA-54FB-3188-6E5E-4AF00A1FD38C}"/>
                </a:ext>
              </a:extLst>
            </p:cNvPr>
            <p:cNvSpPr/>
            <p:nvPr/>
          </p:nvSpPr>
          <p:spPr>
            <a:xfrm>
              <a:off x="6232683" y="485393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E1E8FA2E-CF33-36C2-126B-24CFCD9B5958}"/>
                </a:ext>
              </a:extLst>
            </p:cNvPr>
            <p:cNvSpPr/>
            <p:nvPr/>
          </p:nvSpPr>
          <p:spPr>
            <a:xfrm>
              <a:off x="6009513" y="4872037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5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B2C8D4D9-E2BC-7A45-8AB7-9DA21AD52674}"/>
                </a:ext>
              </a:extLst>
            </p:cNvPr>
            <p:cNvSpPr/>
            <p:nvPr/>
          </p:nvSpPr>
          <p:spPr>
            <a:xfrm>
              <a:off x="5823870" y="473487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46" name="Graphic 4">
            <a:extLst>
              <a:ext uri="{FF2B5EF4-FFF2-40B4-BE49-F238E27FC236}">
                <a16:creationId xmlns:a16="http://schemas.microsoft.com/office/drawing/2014/main" id="{A31ABD27-D863-17B0-2AEF-BA36AB881E8F}"/>
              </a:ext>
            </a:extLst>
          </p:cNvPr>
          <p:cNvGrpSpPr/>
          <p:nvPr/>
        </p:nvGrpSpPr>
        <p:grpSpPr>
          <a:xfrm>
            <a:off x="2304305" y="1684187"/>
            <a:ext cx="568630" cy="568522"/>
            <a:chOff x="4620482" y="4398644"/>
            <a:chExt cx="499205" cy="499110"/>
          </a:xfrm>
          <a:solidFill>
            <a:srgbClr val="000000"/>
          </a:solidFill>
        </p:grpSpPr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AFC10906-24D2-2DFA-4FCB-4970494C7DE1}"/>
                </a:ext>
              </a:extLst>
            </p:cNvPr>
            <p:cNvSpPr/>
            <p:nvPr/>
          </p:nvSpPr>
          <p:spPr>
            <a:xfrm>
              <a:off x="5083111" y="4457699"/>
              <a:ext cx="36575" cy="36194"/>
            </a:xfrm>
            <a:custGeom>
              <a:avLst/>
              <a:gdLst>
                <a:gd name="connsiteX0" fmla="*/ 18288 w 36575"/>
                <a:gd name="connsiteY0" fmla="*/ 0 h 36194"/>
                <a:gd name="connsiteX1" fmla="*/ 0 w 36575"/>
                <a:gd name="connsiteY1" fmla="*/ 18097 h 36194"/>
                <a:gd name="connsiteX2" fmla="*/ 18288 w 36575"/>
                <a:gd name="connsiteY2" fmla="*/ 36195 h 36194"/>
                <a:gd name="connsiteX3" fmla="*/ 36576 w 36575"/>
                <a:gd name="connsiteY3" fmla="*/ 18097 h 36194"/>
                <a:gd name="connsiteX4" fmla="*/ 18288 w 36575"/>
                <a:gd name="connsiteY4" fmla="*/ 0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4">
                  <a:moveTo>
                    <a:pt x="18288" y="0"/>
                  </a:moveTo>
                  <a:cubicBezTo>
                    <a:pt x="8668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ubicBezTo>
                    <a:pt x="28861" y="36195"/>
                    <a:pt x="36576" y="28575"/>
                    <a:pt x="36576" y="18097"/>
                  </a:cubicBezTo>
                  <a:cubicBezTo>
                    <a:pt x="36576" y="7620"/>
                    <a:pt x="27908" y="0"/>
                    <a:pt x="1828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A3FFEF66-9222-8C28-FA15-B0B949A4C2D8}"/>
                </a:ext>
              </a:extLst>
            </p:cNvPr>
            <p:cNvSpPr/>
            <p:nvPr/>
          </p:nvSpPr>
          <p:spPr>
            <a:xfrm>
              <a:off x="4716684" y="4838699"/>
              <a:ext cx="59626" cy="59055"/>
            </a:xfrm>
            <a:custGeom>
              <a:avLst/>
              <a:gdLst>
                <a:gd name="connsiteX0" fmla="*/ 29813 w 59626"/>
                <a:gd name="connsiteY0" fmla="*/ 0 h 59055"/>
                <a:gd name="connsiteX1" fmla="*/ 0 w 59626"/>
                <a:gd name="connsiteY1" fmla="*/ 29528 h 59055"/>
                <a:gd name="connsiteX2" fmla="*/ 29813 w 59626"/>
                <a:gd name="connsiteY2" fmla="*/ 59055 h 59055"/>
                <a:gd name="connsiteX3" fmla="*/ 59626 w 59626"/>
                <a:gd name="connsiteY3" fmla="*/ 29528 h 59055"/>
                <a:gd name="connsiteX4" fmla="*/ 29813 w 59626"/>
                <a:gd name="connsiteY4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5">
                  <a:moveTo>
                    <a:pt x="29813" y="0"/>
                  </a:moveTo>
                  <a:cubicBezTo>
                    <a:pt x="13430" y="0"/>
                    <a:pt x="0" y="13335"/>
                    <a:pt x="0" y="29528"/>
                  </a:cubicBezTo>
                  <a:cubicBezTo>
                    <a:pt x="0" y="45720"/>
                    <a:pt x="13430" y="59055"/>
                    <a:pt x="29813" y="59055"/>
                  </a:cubicBezTo>
                  <a:cubicBezTo>
                    <a:pt x="46196" y="59055"/>
                    <a:pt x="59626" y="45720"/>
                    <a:pt x="59626" y="29528"/>
                  </a:cubicBezTo>
                  <a:cubicBezTo>
                    <a:pt x="59626" y="13335"/>
                    <a:pt x="46101" y="0"/>
                    <a:pt x="2981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C565839E-96C7-58F3-D616-F61C439BD658}"/>
                </a:ext>
              </a:extLst>
            </p:cNvPr>
            <p:cNvSpPr/>
            <p:nvPr/>
          </p:nvSpPr>
          <p:spPr>
            <a:xfrm>
              <a:off x="4939760" y="4499609"/>
              <a:ext cx="77914" cy="148590"/>
            </a:xfrm>
            <a:custGeom>
              <a:avLst/>
              <a:gdLst>
                <a:gd name="connsiteX0" fmla="*/ 23146 w 77914"/>
                <a:gd name="connsiteY0" fmla="*/ 47625 h 148590"/>
                <a:gd name="connsiteX1" fmla="*/ 23146 w 77914"/>
                <a:gd name="connsiteY1" fmla="*/ 148590 h 148590"/>
                <a:gd name="connsiteX2" fmla="*/ 52959 w 77914"/>
                <a:gd name="connsiteY2" fmla="*/ 148590 h 148590"/>
                <a:gd name="connsiteX3" fmla="*/ 52959 w 77914"/>
                <a:gd name="connsiteY3" fmla="*/ 47625 h 148590"/>
                <a:gd name="connsiteX4" fmla="*/ 55817 w 77914"/>
                <a:gd name="connsiteY4" fmla="*/ 42863 h 148590"/>
                <a:gd name="connsiteX5" fmla="*/ 77914 w 77914"/>
                <a:gd name="connsiteY5" fmla="*/ 26670 h 148590"/>
                <a:gd name="connsiteX6" fmla="*/ 77914 w 77914"/>
                <a:gd name="connsiteY6" fmla="*/ 0 h 148590"/>
                <a:gd name="connsiteX7" fmla="*/ 0 w 77914"/>
                <a:gd name="connsiteY7" fmla="*/ 0 h 148590"/>
                <a:gd name="connsiteX8" fmla="*/ 0 w 77914"/>
                <a:gd name="connsiteY8" fmla="*/ 26670 h 148590"/>
                <a:gd name="connsiteX9" fmla="*/ 22098 w 77914"/>
                <a:gd name="connsiteY9" fmla="*/ 42863 h 148590"/>
                <a:gd name="connsiteX10" fmla="*/ 23146 w 77914"/>
                <a:gd name="connsiteY10" fmla="*/ 47625 h 14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914" h="148590">
                  <a:moveTo>
                    <a:pt x="23146" y="47625"/>
                  </a:moveTo>
                  <a:lnTo>
                    <a:pt x="23146" y="148590"/>
                  </a:lnTo>
                  <a:lnTo>
                    <a:pt x="52959" y="148590"/>
                  </a:lnTo>
                  <a:lnTo>
                    <a:pt x="52959" y="47625"/>
                  </a:lnTo>
                  <a:cubicBezTo>
                    <a:pt x="52959" y="45720"/>
                    <a:pt x="53912" y="43815"/>
                    <a:pt x="55817" y="42863"/>
                  </a:cubicBezTo>
                  <a:lnTo>
                    <a:pt x="77914" y="26670"/>
                  </a:lnTo>
                  <a:lnTo>
                    <a:pt x="77914" y="0"/>
                  </a:lnTo>
                  <a:lnTo>
                    <a:pt x="0" y="0"/>
                  </a:lnTo>
                  <a:lnTo>
                    <a:pt x="0" y="26670"/>
                  </a:lnTo>
                  <a:lnTo>
                    <a:pt x="22098" y="42863"/>
                  </a:lnTo>
                  <a:cubicBezTo>
                    <a:pt x="22193" y="43815"/>
                    <a:pt x="23146" y="45720"/>
                    <a:pt x="23146" y="476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791823DA-4063-0B1C-99F1-6BB03549F16D}"/>
                </a:ext>
              </a:extLst>
            </p:cNvPr>
            <p:cNvSpPr/>
            <p:nvPr/>
          </p:nvSpPr>
          <p:spPr>
            <a:xfrm>
              <a:off x="4728305" y="4451031"/>
              <a:ext cx="66389" cy="197167"/>
            </a:xfrm>
            <a:custGeom>
              <a:avLst/>
              <a:gdLst>
                <a:gd name="connsiteX0" fmla="*/ 18193 w 66389"/>
                <a:gd name="connsiteY0" fmla="*/ 78105 h 197167"/>
                <a:gd name="connsiteX1" fmla="*/ 24003 w 66389"/>
                <a:gd name="connsiteY1" fmla="*/ 72390 h 197167"/>
                <a:gd name="connsiteX2" fmla="*/ 29813 w 66389"/>
                <a:gd name="connsiteY2" fmla="*/ 78105 h 197167"/>
                <a:gd name="connsiteX3" fmla="*/ 29813 w 66389"/>
                <a:gd name="connsiteY3" fmla="*/ 197168 h 197167"/>
                <a:gd name="connsiteX4" fmla="*/ 66389 w 66389"/>
                <a:gd name="connsiteY4" fmla="*/ 197168 h 197167"/>
                <a:gd name="connsiteX5" fmla="*/ 66389 w 66389"/>
                <a:gd name="connsiteY5" fmla="*/ 136208 h 197167"/>
                <a:gd name="connsiteX6" fmla="*/ 0 w 66389"/>
                <a:gd name="connsiteY6" fmla="*/ 0 h 197167"/>
                <a:gd name="connsiteX7" fmla="*/ 0 w 66389"/>
                <a:gd name="connsiteY7" fmla="*/ 196215 h 197167"/>
                <a:gd name="connsiteX8" fmla="*/ 18288 w 66389"/>
                <a:gd name="connsiteY8" fmla="*/ 196215 h 197167"/>
                <a:gd name="connsiteX9" fmla="*/ 18288 w 66389"/>
                <a:gd name="connsiteY9" fmla="*/ 78105 h 19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389" h="197167">
                  <a:moveTo>
                    <a:pt x="18193" y="78105"/>
                  </a:moveTo>
                  <a:cubicBezTo>
                    <a:pt x="18193" y="75248"/>
                    <a:pt x="21050" y="72390"/>
                    <a:pt x="24003" y="72390"/>
                  </a:cubicBezTo>
                  <a:cubicBezTo>
                    <a:pt x="26860" y="72390"/>
                    <a:pt x="29813" y="75248"/>
                    <a:pt x="29813" y="78105"/>
                  </a:cubicBezTo>
                  <a:lnTo>
                    <a:pt x="29813" y="197168"/>
                  </a:lnTo>
                  <a:lnTo>
                    <a:pt x="66389" y="197168"/>
                  </a:lnTo>
                  <a:lnTo>
                    <a:pt x="66389" y="136208"/>
                  </a:lnTo>
                  <a:cubicBezTo>
                    <a:pt x="66389" y="82868"/>
                    <a:pt x="42386" y="33338"/>
                    <a:pt x="0" y="0"/>
                  </a:cubicBezTo>
                  <a:lnTo>
                    <a:pt x="0" y="196215"/>
                  </a:lnTo>
                  <a:lnTo>
                    <a:pt x="18288" y="196215"/>
                  </a:lnTo>
                  <a:lnTo>
                    <a:pt x="18288" y="781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64AA8DA1-835A-B4B2-D8CF-8DEFD349A075}"/>
                </a:ext>
              </a:extLst>
            </p:cNvPr>
            <p:cNvSpPr/>
            <p:nvPr/>
          </p:nvSpPr>
          <p:spPr>
            <a:xfrm>
              <a:off x="4698396" y="4701539"/>
              <a:ext cx="42291" cy="41909"/>
            </a:xfrm>
            <a:custGeom>
              <a:avLst/>
              <a:gdLst>
                <a:gd name="connsiteX0" fmla="*/ 21146 w 42291"/>
                <a:gd name="connsiteY0" fmla="*/ 0 h 41909"/>
                <a:gd name="connsiteX1" fmla="*/ 0 w 42291"/>
                <a:gd name="connsiteY1" fmla="*/ 20955 h 41909"/>
                <a:gd name="connsiteX2" fmla="*/ 21146 w 42291"/>
                <a:gd name="connsiteY2" fmla="*/ 41910 h 41909"/>
                <a:gd name="connsiteX3" fmla="*/ 42291 w 42291"/>
                <a:gd name="connsiteY3" fmla="*/ 20955 h 41909"/>
                <a:gd name="connsiteX4" fmla="*/ 21146 w 42291"/>
                <a:gd name="connsiteY4" fmla="*/ 0 h 41909"/>
                <a:gd name="connsiteX5" fmla="*/ 21146 w 42291"/>
                <a:gd name="connsiteY5" fmla="*/ 30480 h 41909"/>
                <a:gd name="connsiteX6" fmla="*/ 12478 w 42291"/>
                <a:gd name="connsiteY6" fmla="*/ 21907 h 41909"/>
                <a:gd name="connsiteX7" fmla="*/ 21146 w 42291"/>
                <a:gd name="connsiteY7" fmla="*/ 13335 h 41909"/>
                <a:gd name="connsiteX8" fmla="*/ 29813 w 42291"/>
                <a:gd name="connsiteY8" fmla="*/ 21907 h 41909"/>
                <a:gd name="connsiteX9" fmla="*/ 21146 w 42291"/>
                <a:gd name="connsiteY9" fmla="*/ 30480 h 4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91" h="41909">
                  <a:moveTo>
                    <a:pt x="21146" y="0"/>
                  </a:moveTo>
                  <a:cubicBezTo>
                    <a:pt x="9620" y="0"/>
                    <a:pt x="0" y="9525"/>
                    <a:pt x="0" y="20955"/>
                  </a:cubicBezTo>
                  <a:cubicBezTo>
                    <a:pt x="0" y="32385"/>
                    <a:pt x="9620" y="41910"/>
                    <a:pt x="21146" y="41910"/>
                  </a:cubicBezTo>
                  <a:cubicBezTo>
                    <a:pt x="32671" y="41910"/>
                    <a:pt x="42291" y="32385"/>
                    <a:pt x="42291" y="20955"/>
                  </a:cubicBezTo>
                  <a:cubicBezTo>
                    <a:pt x="42291" y="9525"/>
                    <a:pt x="32671" y="0"/>
                    <a:pt x="21146" y="0"/>
                  </a:cubicBezTo>
                  <a:close/>
                  <a:moveTo>
                    <a:pt x="21146" y="30480"/>
                  </a:moveTo>
                  <a:cubicBezTo>
                    <a:pt x="16288" y="30480"/>
                    <a:pt x="12478" y="26670"/>
                    <a:pt x="12478" y="21907"/>
                  </a:cubicBezTo>
                  <a:cubicBezTo>
                    <a:pt x="12478" y="17145"/>
                    <a:pt x="16288" y="13335"/>
                    <a:pt x="21146" y="13335"/>
                  </a:cubicBezTo>
                  <a:cubicBezTo>
                    <a:pt x="25908" y="13335"/>
                    <a:pt x="29813" y="17145"/>
                    <a:pt x="29813" y="21907"/>
                  </a:cubicBezTo>
                  <a:cubicBezTo>
                    <a:pt x="29813" y="26670"/>
                    <a:pt x="25908" y="30480"/>
                    <a:pt x="21146" y="304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0A595D5C-BDD5-4ECC-CAF5-8B5CC6D7AE65}"/>
                </a:ext>
              </a:extLst>
            </p:cNvPr>
            <p:cNvSpPr/>
            <p:nvPr/>
          </p:nvSpPr>
          <p:spPr>
            <a:xfrm>
              <a:off x="5065871" y="485108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886233C6-1BCD-EAE5-EE48-13EF3EC967A2}"/>
                </a:ext>
              </a:extLst>
            </p:cNvPr>
            <p:cNvSpPr/>
            <p:nvPr/>
          </p:nvSpPr>
          <p:spPr>
            <a:xfrm>
              <a:off x="5095684" y="457104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82CB8DFA-FDE1-0B46-F141-5D9CFF3FDA85}"/>
                </a:ext>
              </a:extLst>
            </p:cNvPr>
            <p:cNvSpPr/>
            <p:nvPr/>
          </p:nvSpPr>
          <p:spPr>
            <a:xfrm>
              <a:off x="4975383" y="439864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F71F2BC5-8304-2342-0E71-65D0DD86195D}"/>
                </a:ext>
              </a:extLst>
            </p:cNvPr>
            <p:cNvSpPr/>
            <p:nvPr/>
          </p:nvSpPr>
          <p:spPr>
            <a:xfrm>
              <a:off x="4849367" y="486917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E921D033-5E6B-AED3-30D8-74EF08F676B7}"/>
                </a:ext>
              </a:extLst>
            </p:cNvPr>
            <p:cNvSpPr/>
            <p:nvPr/>
          </p:nvSpPr>
          <p:spPr>
            <a:xfrm>
              <a:off x="4620482" y="452913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9B8979E8-DF44-E93E-AAE9-9249EB099A38}"/>
                </a:ext>
              </a:extLst>
            </p:cNvPr>
            <p:cNvSpPr/>
            <p:nvPr/>
          </p:nvSpPr>
          <p:spPr>
            <a:xfrm>
              <a:off x="4626197" y="4845367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E96FE01D-B6ED-DC2D-C005-14AC71618B38}"/>
                </a:ext>
              </a:extLst>
            </p:cNvPr>
            <p:cNvSpPr/>
            <p:nvPr/>
          </p:nvSpPr>
          <p:spPr>
            <a:xfrm>
              <a:off x="4831079" y="448817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FCD71CA2-37C1-5C96-6581-1045983DE39B}"/>
                </a:ext>
              </a:extLst>
            </p:cNvPr>
            <p:cNvSpPr/>
            <p:nvPr/>
          </p:nvSpPr>
          <p:spPr>
            <a:xfrm>
              <a:off x="4656010" y="4660581"/>
              <a:ext cx="457961" cy="125730"/>
            </a:xfrm>
            <a:custGeom>
              <a:avLst/>
              <a:gdLst>
                <a:gd name="connsiteX0" fmla="*/ 394430 w 457961"/>
                <a:gd name="connsiteY0" fmla="*/ 0 h 125730"/>
                <a:gd name="connsiteX1" fmla="*/ 63532 w 457961"/>
                <a:gd name="connsiteY1" fmla="*/ 0 h 125730"/>
                <a:gd name="connsiteX2" fmla="*/ 0 w 457961"/>
                <a:gd name="connsiteY2" fmla="*/ 62865 h 125730"/>
                <a:gd name="connsiteX3" fmla="*/ 63532 w 457961"/>
                <a:gd name="connsiteY3" fmla="*/ 125730 h 125730"/>
                <a:gd name="connsiteX4" fmla="*/ 186690 w 457961"/>
                <a:gd name="connsiteY4" fmla="*/ 125730 h 125730"/>
                <a:gd name="connsiteX5" fmla="*/ 186690 w 457961"/>
                <a:gd name="connsiteY5" fmla="*/ 113348 h 125730"/>
                <a:gd name="connsiteX6" fmla="*/ 174212 w 457961"/>
                <a:gd name="connsiteY6" fmla="*/ 113348 h 125730"/>
                <a:gd name="connsiteX7" fmla="*/ 155924 w 457961"/>
                <a:gd name="connsiteY7" fmla="*/ 95250 h 125730"/>
                <a:gd name="connsiteX8" fmla="*/ 174212 w 457961"/>
                <a:gd name="connsiteY8" fmla="*/ 77153 h 125730"/>
                <a:gd name="connsiteX9" fmla="*/ 379095 w 457961"/>
                <a:gd name="connsiteY9" fmla="*/ 77153 h 125730"/>
                <a:gd name="connsiteX10" fmla="*/ 397383 w 457961"/>
                <a:gd name="connsiteY10" fmla="*/ 95250 h 125730"/>
                <a:gd name="connsiteX11" fmla="*/ 379095 w 457961"/>
                <a:gd name="connsiteY11" fmla="*/ 113348 h 125730"/>
                <a:gd name="connsiteX12" fmla="*/ 373285 w 457961"/>
                <a:gd name="connsiteY12" fmla="*/ 113348 h 125730"/>
                <a:gd name="connsiteX13" fmla="*/ 373285 w 457961"/>
                <a:gd name="connsiteY13" fmla="*/ 125730 h 125730"/>
                <a:gd name="connsiteX14" fmla="*/ 394430 w 457961"/>
                <a:gd name="connsiteY14" fmla="*/ 125730 h 125730"/>
                <a:gd name="connsiteX15" fmla="*/ 457962 w 457961"/>
                <a:gd name="connsiteY15" fmla="*/ 62865 h 125730"/>
                <a:gd name="connsiteX16" fmla="*/ 394430 w 457961"/>
                <a:gd name="connsiteY16" fmla="*/ 0 h 125730"/>
                <a:gd name="connsiteX17" fmla="*/ 63532 w 457961"/>
                <a:gd name="connsiteY17" fmla="*/ 95250 h 125730"/>
                <a:gd name="connsiteX18" fmla="*/ 30861 w 457961"/>
                <a:gd name="connsiteY18" fmla="*/ 62865 h 125730"/>
                <a:gd name="connsiteX19" fmla="*/ 63532 w 457961"/>
                <a:gd name="connsiteY19" fmla="*/ 30480 h 125730"/>
                <a:gd name="connsiteX20" fmla="*/ 96202 w 457961"/>
                <a:gd name="connsiteY20" fmla="*/ 62865 h 125730"/>
                <a:gd name="connsiteX21" fmla="*/ 63532 w 457961"/>
                <a:gd name="connsiteY21" fmla="*/ 95250 h 12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7961" h="125730">
                  <a:moveTo>
                    <a:pt x="394430" y="0"/>
                  </a:moveTo>
                  <a:cubicBezTo>
                    <a:pt x="378047" y="0"/>
                    <a:pt x="79915" y="0"/>
                    <a:pt x="63532" y="0"/>
                  </a:cubicBezTo>
                  <a:cubicBezTo>
                    <a:pt x="28861" y="0"/>
                    <a:pt x="0" y="27623"/>
                    <a:pt x="0" y="62865"/>
                  </a:cubicBezTo>
                  <a:cubicBezTo>
                    <a:pt x="0" y="98108"/>
                    <a:pt x="27908" y="125730"/>
                    <a:pt x="63532" y="125730"/>
                  </a:cubicBezTo>
                  <a:lnTo>
                    <a:pt x="186690" y="125730"/>
                  </a:lnTo>
                  <a:lnTo>
                    <a:pt x="186690" y="113348"/>
                  </a:lnTo>
                  <a:lnTo>
                    <a:pt x="174212" y="113348"/>
                  </a:lnTo>
                  <a:cubicBezTo>
                    <a:pt x="164592" y="113348"/>
                    <a:pt x="155924" y="105728"/>
                    <a:pt x="155924" y="95250"/>
                  </a:cubicBezTo>
                  <a:cubicBezTo>
                    <a:pt x="155924" y="84773"/>
                    <a:pt x="163639" y="77153"/>
                    <a:pt x="174212" y="77153"/>
                  </a:cubicBezTo>
                  <a:lnTo>
                    <a:pt x="379095" y="77153"/>
                  </a:lnTo>
                  <a:cubicBezTo>
                    <a:pt x="388715" y="77153"/>
                    <a:pt x="397383" y="84773"/>
                    <a:pt x="397383" y="95250"/>
                  </a:cubicBezTo>
                  <a:cubicBezTo>
                    <a:pt x="397383" y="105728"/>
                    <a:pt x="389668" y="113348"/>
                    <a:pt x="379095" y="113348"/>
                  </a:cubicBezTo>
                  <a:lnTo>
                    <a:pt x="373285" y="113348"/>
                  </a:lnTo>
                  <a:lnTo>
                    <a:pt x="373285" y="125730"/>
                  </a:lnTo>
                  <a:lnTo>
                    <a:pt x="394430" y="125730"/>
                  </a:lnTo>
                  <a:cubicBezTo>
                    <a:pt x="429101" y="125730"/>
                    <a:pt x="457962" y="98108"/>
                    <a:pt x="457962" y="62865"/>
                  </a:cubicBezTo>
                  <a:cubicBezTo>
                    <a:pt x="457962" y="27623"/>
                    <a:pt x="429101" y="0"/>
                    <a:pt x="394430" y="0"/>
                  </a:cubicBezTo>
                  <a:close/>
                  <a:moveTo>
                    <a:pt x="63532" y="95250"/>
                  </a:moveTo>
                  <a:cubicBezTo>
                    <a:pt x="45244" y="95250"/>
                    <a:pt x="30861" y="80963"/>
                    <a:pt x="30861" y="62865"/>
                  </a:cubicBezTo>
                  <a:cubicBezTo>
                    <a:pt x="30861" y="44768"/>
                    <a:pt x="45339" y="30480"/>
                    <a:pt x="63532" y="30480"/>
                  </a:cubicBezTo>
                  <a:cubicBezTo>
                    <a:pt x="81820" y="30480"/>
                    <a:pt x="96202" y="44768"/>
                    <a:pt x="96202" y="62865"/>
                  </a:cubicBezTo>
                  <a:cubicBezTo>
                    <a:pt x="96202" y="80963"/>
                    <a:pt x="81820" y="95250"/>
                    <a:pt x="63532" y="952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0DC91229-89C0-709D-7290-49CAE8172F7B}"/>
                </a:ext>
              </a:extLst>
            </p:cNvPr>
            <p:cNvSpPr/>
            <p:nvPr/>
          </p:nvSpPr>
          <p:spPr>
            <a:xfrm>
              <a:off x="4824317" y="4750117"/>
              <a:ext cx="216503" cy="77152"/>
            </a:xfrm>
            <a:custGeom>
              <a:avLst/>
              <a:gdLst>
                <a:gd name="connsiteX0" fmla="*/ 216503 w 216503"/>
                <a:gd name="connsiteY0" fmla="*/ 5715 h 77152"/>
                <a:gd name="connsiteX1" fmla="*/ 210693 w 216503"/>
                <a:gd name="connsiteY1" fmla="*/ 0 h 77152"/>
                <a:gd name="connsiteX2" fmla="*/ 5810 w 216503"/>
                <a:gd name="connsiteY2" fmla="*/ 0 h 77152"/>
                <a:gd name="connsiteX3" fmla="*/ 0 w 216503"/>
                <a:gd name="connsiteY3" fmla="*/ 5715 h 77152"/>
                <a:gd name="connsiteX4" fmla="*/ 5810 w 216503"/>
                <a:gd name="connsiteY4" fmla="*/ 11430 h 77152"/>
                <a:gd name="connsiteX5" fmla="*/ 29813 w 216503"/>
                <a:gd name="connsiteY5" fmla="*/ 11430 h 77152"/>
                <a:gd name="connsiteX6" fmla="*/ 29813 w 216503"/>
                <a:gd name="connsiteY6" fmla="*/ 71438 h 77152"/>
                <a:gd name="connsiteX7" fmla="*/ 35623 w 216503"/>
                <a:gd name="connsiteY7" fmla="*/ 77152 h 77152"/>
                <a:gd name="connsiteX8" fmla="*/ 41434 w 216503"/>
                <a:gd name="connsiteY8" fmla="*/ 71438 h 77152"/>
                <a:gd name="connsiteX9" fmla="*/ 41434 w 216503"/>
                <a:gd name="connsiteY9" fmla="*/ 11430 h 77152"/>
                <a:gd name="connsiteX10" fmla="*/ 59722 w 216503"/>
                <a:gd name="connsiteY10" fmla="*/ 11430 h 77152"/>
                <a:gd name="connsiteX11" fmla="*/ 59722 w 216503"/>
                <a:gd name="connsiteY11" fmla="*/ 71438 h 77152"/>
                <a:gd name="connsiteX12" fmla="*/ 65532 w 216503"/>
                <a:gd name="connsiteY12" fmla="*/ 77152 h 77152"/>
                <a:gd name="connsiteX13" fmla="*/ 71342 w 216503"/>
                <a:gd name="connsiteY13" fmla="*/ 71438 h 77152"/>
                <a:gd name="connsiteX14" fmla="*/ 71342 w 216503"/>
                <a:gd name="connsiteY14" fmla="*/ 11430 h 77152"/>
                <a:gd name="connsiteX15" fmla="*/ 89630 w 216503"/>
                <a:gd name="connsiteY15" fmla="*/ 11430 h 77152"/>
                <a:gd name="connsiteX16" fmla="*/ 89630 w 216503"/>
                <a:gd name="connsiteY16" fmla="*/ 71438 h 77152"/>
                <a:gd name="connsiteX17" fmla="*/ 95440 w 216503"/>
                <a:gd name="connsiteY17" fmla="*/ 77152 h 77152"/>
                <a:gd name="connsiteX18" fmla="*/ 101251 w 216503"/>
                <a:gd name="connsiteY18" fmla="*/ 71438 h 77152"/>
                <a:gd name="connsiteX19" fmla="*/ 101251 w 216503"/>
                <a:gd name="connsiteY19" fmla="*/ 11430 h 77152"/>
                <a:gd name="connsiteX20" fmla="*/ 119539 w 216503"/>
                <a:gd name="connsiteY20" fmla="*/ 11430 h 77152"/>
                <a:gd name="connsiteX21" fmla="*/ 119539 w 216503"/>
                <a:gd name="connsiteY21" fmla="*/ 71438 h 77152"/>
                <a:gd name="connsiteX22" fmla="*/ 125349 w 216503"/>
                <a:gd name="connsiteY22" fmla="*/ 77152 h 77152"/>
                <a:gd name="connsiteX23" fmla="*/ 131159 w 216503"/>
                <a:gd name="connsiteY23" fmla="*/ 71438 h 77152"/>
                <a:gd name="connsiteX24" fmla="*/ 131159 w 216503"/>
                <a:gd name="connsiteY24" fmla="*/ 11430 h 77152"/>
                <a:gd name="connsiteX25" fmla="*/ 149447 w 216503"/>
                <a:gd name="connsiteY25" fmla="*/ 11430 h 77152"/>
                <a:gd name="connsiteX26" fmla="*/ 149447 w 216503"/>
                <a:gd name="connsiteY26" fmla="*/ 71438 h 77152"/>
                <a:gd name="connsiteX27" fmla="*/ 155257 w 216503"/>
                <a:gd name="connsiteY27" fmla="*/ 77152 h 77152"/>
                <a:gd name="connsiteX28" fmla="*/ 161068 w 216503"/>
                <a:gd name="connsiteY28" fmla="*/ 71438 h 77152"/>
                <a:gd name="connsiteX29" fmla="*/ 161068 w 216503"/>
                <a:gd name="connsiteY29" fmla="*/ 11430 h 77152"/>
                <a:gd name="connsiteX30" fmla="*/ 179356 w 216503"/>
                <a:gd name="connsiteY30" fmla="*/ 11430 h 77152"/>
                <a:gd name="connsiteX31" fmla="*/ 179356 w 216503"/>
                <a:gd name="connsiteY31" fmla="*/ 71438 h 77152"/>
                <a:gd name="connsiteX32" fmla="*/ 185166 w 216503"/>
                <a:gd name="connsiteY32" fmla="*/ 77152 h 77152"/>
                <a:gd name="connsiteX33" fmla="*/ 190976 w 216503"/>
                <a:gd name="connsiteY33" fmla="*/ 71438 h 77152"/>
                <a:gd name="connsiteX34" fmla="*/ 190976 w 216503"/>
                <a:gd name="connsiteY34" fmla="*/ 11430 h 77152"/>
                <a:gd name="connsiteX35" fmla="*/ 209264 w 216503"/>
                <a:gd name="connsiteY35" fmla="*/ 11430 h 77152"/>
                <a:gd name="connsiteX36" fmla="*/ 216503 w 216503"/>
                <a:gd name="connsiteY36" fmla="*/ 5715 h 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16503" h="77152">
                  <a:moveTo>
                    <a:pt x="216503" y="5715"/>
                  </a:moveTo>
                  <a:cubicBezTo>
                    <a:pt x="216503" y="2857"/>
                    <a:pt x="213646" y="0"/>
                    <a:pt x="210693" y="0"/>
                  </a:cubicBezTo>
                  <a:lnTo>
                    <a:pt x="5810" y="0"/>
                  </a:lnTo>
                  <a:cubicBezTo>
                    <a:pt x="2953" y="0"/>
                    <a:pt x="0" y="2857"/>
                    <a:pt x="0" y="5715"/>
                  </a:cubicBezTo>
                  <a:cubicBezTo>
                    <a:pt x="0" y="8572"/>
                    <a:pt x="2857" y="11430"/>
                    <a:pt x="5810" y="11430"/>
                  </a:cubicBezTo>
                  <a:lnTo>
                    <a:pt x="29813" y="11430"/>
                  </a:lnTo>
                  <a:lnTo>
                    <a:pt x="29813" y="71438"/>
                  </a:lnTo>
                  <a:cubicBezTo>
                    <a:pt x="29813" y="74295"/>
                    <a:pt x="32671" y="77152"/>
                    <a:pt x="35623" y="77152"/>
                  </a:cubicBezTo>
                  <a:cubicBezTo>
                    <a:pt x="38481" y="77152"/>
                    <a:pt x="41434" y="74295"/>
                    <a:pt x="41434" y="71438"/>
                  </a:cubicBezTo>
                  <a:lnTo>
                    <a:pt x="41434" y="11430"/>
                  </a:lnTo>
                  <a:lnTo>
                    <a:pt x="59722" y="11430"/>
                  </a:lnTo>
                  <a:lnTo>
                    <a:pt x="59722" y="71438"/>
                  </a:lnTo>
                  <a:cubicBezTo>
                    <a:pt x="59722" y="74295"/>
                    <a:pt x="62579" y="77152"/>
                    <a:pt x="65532" y="77152"/>
                  </a:cubicBezTo>
                  <a:cubicBezTo>
                    <a:pt x="68389" y="77152"/>
                    <a:pt x="71342" y="74295"/>
                    <a:pt x="71342" y="71438"/>
                  </a:cubicBezTo>
                  <a:lnTo>
                    <a:pt x="71342" y="11430"/>
                  </a:lnTo>
                  <a:lnTo>
                    <a:pt x="89630" y="11430"/>
                  </a:lnTo>
                  <a:lnTo>
                    <a:pt x="89630" y="71438"/>
                  </a:lnTo>
                  <a:cubicBezTo>
                    <a:pt x="89630" y="74295"/>
                    <a:pt x="92488" y="77152"/>
                    <a:pt x="95440" y="77152"/>
                  </a:cubicBezTo>
                  <a:cubicBezTo>
                    <a:pt x="98298" y="77152"/>
                    <a:pt x="101251" y="74295"/>
                    <a:pt x="101251" y="71438"/>
                  </a:cubicBezTo>
                  <a:lnTo>
                    <a:pt x="101251" y="11430"/>
                  </a:lnTo>
                  <a:lnTo>
                    <a:pt x="119539" y="11430"/>
                  </a:lnTo>
                  <a:lnTo>
                    <a:pt x="119539" y="71438"/>
                  </a:lnTo>
                  <a:cubicBezTo>
                    <a:pt x="119539" y="74295"/>
                    <a:pt x="122396" y="77152"/>
                    <a:pt x="125349" y="77152"/>
                  </a:cubicBezTo>
                  <a:cubicBezTo>
                    <a:pt x="128206" y="77152"/>
                    <a:pt x="131159" y="74295"/>
                    <a:pt x="131159" y="71438"/>
                  </a:cubicBezTo>
                  <a:lnTo>
                    <a:pt x="131159" y="11430"/>
                  </a:lnTo>
                  <a:lnTo>
                    <a:pt x="149447" y="11430"/>
                  </a:lnTo>
                  <a:lnTo>
                    <a:pt x="149447" y="71438"/>
                  </a:lnTo>
                  <a:cubicBezTo>
                    <a:pt x="149447" y="74295"/>
                    <a:pt x="152305" y="77152"/>
                    <a:pt x="155257" y="77152"/>
                  </a:cubicBezTo>
                  <a:cubicBezTo>
                    <a:pt x="158115" y="77152"/>
                    <a:pt x="161068" y="74295"/>
                    <a:pt x="161068" y="71438"/>
                  </a:cubicBezTo>
                  <a:lnTo>
                    <a:pt x="161068" y="11430"/>
                  </a:lnTo>
                  <a:lnTo>
                    <a:pt x="179356" y="11430"/>
                  </a:lnTo>
                  <a:lnTo>
                    <a:pt x="179356" y="71438"/>
                  </a:lnTo>
                  <a:cubicBezTo>
                    <a:pt x="179356" y="74295"/>
                    <a:pt x="182213" y="77152"/>
                    <a:pt x="185166" y="77152"/>
                  </a:cubicBezTo>
                  <a:cubicBezTo>
                    <a:pt x="188023" y="77152"/>
                    <a:pt x="190976" y="74295"/>
                    <a:pt x="190976" y="71438"/>
                  </a:cubicBezTo>
                  <a:lnTo>
                    <a:pt x="190976" y="11430"/>
                  </a:lnTo>
                  <a:lnTo>
                    <a:pt x="209264" y="11430"/>
                  </a:lnTo>
                  <a:cubicBezTo>
                    <a:pt x="213646" y="11430"/>
                    <a:pt x="216503" y="8572"/>
                    <a:pt x="216503" y="571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3" name="Graphic 4">
            <a:extLst>
              <a:ext uri="{FF2B5EF4-FFF2-40B4-BE49-F238E27FC236}">
                <a16:creationId xmlns:a16="http://schemas.microsoft.com/office/drawing/2014/main" id="{7F4C15F6-C4B2-8D82-387A-8DC4CC6F212B}"/>
              </a:ext>
            </a:extLst>
          </p:cNvPr>
          <p:cNvGrpSpPr/>
          <p:nvPr/>
        </p:nvGrpSpPr>
        <p:grpSpPr>
          <a:xfrm>
            <a:off x="920323" y="1656520"/>
            <a:ext cx="574163" cy="623312"/>
            <a:chOff x="3405473" y="4374355"/>
            <a:chExt cx="504062" cy="547211"/>
          </a:xfrm>
          <a:solidFill>
            <a:srgbClr val="000000"/>
          </a:solidFill>
        </p:grpSpPr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A00158D7-9604-6F0C-48A3-20C58F64B38E}"/>
                </a:ext>
              </a:extLst>
            </p:cNvPr>
            <p:cNvSpPr/>
            <p:nvPr/>
          </p:nvSpPr>
          <p:spPr>
            <a:xfrm>
              <a:off x="3410235" y="4820602"/>
              <a:ext cx="73151" cy="72390"/>
            </a:xfrm>
            <a:custGeom>
              <a:avLst/>
              <a:gdLst>
                <a:gd name="connsiteX0" fmla="*/ 36576 w 73151"/>
                <a:gd name="connsiteY0" fmla="*/ 0 h 72390"/>
                <a:gd name="connsiteX1" fmla="*/ 0 w 73151"/>
                <a:gd name="connsiteY1" fmla="*/ 36195 h 72390"/>
                <a:gd name="connsiteX2" fmla="*/ 36576 w 73151"/>
                <a:gd name="connsiteY2" fmla="*/ 72390 h 72390"/>
                <a:gd name="connsiteX3" fmla="*/ 73152 w 73151"/>
                <a:gd name="connsiteY3" fmla="*/ 36195 h 72390"/>
                <a:gd name="connsiteX4" fmla="*/ 36576 w 73151"/>
                <a:gd name="connsiteY4" fmla="*/ 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90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6864" y="0"/>
                    <a:pt x="3657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CBE3D481-2604-B412-A4CD-BE59437A329C}"/>
                </a:ext>
              </a:extLst>
            </p:cNvPr>
            <p:cNvSpPr/>
            <p:nvPr/>
          </p:nvSpPr>
          <p:spPr>
            <a:xfrm>
              <a:off x="3601688" y="4744402"/>
              <a:ext cx="110585" cy="104775"/>
            </a:xfrm>
            <a:custGeom>
              <a:avLst/>
              <a:gdLst>
                <a:gd name="connsiteX0" fmla="*/ 67342 w 110585"/>
                <a:gd name="connsiteY0" fmla="*/ 36195 h 104775"/>
                <a:gd name="connsiteX1" fmla="*/ 55817 w 110585"/>
                <a:gd name="connsiteY1" fmla="*/ 0 h 104775"/>
                <a:gd name="connsiteX2" fmla="*/ 44291 w 110585"/>
                <a:gd name="connsiteY2" fmla="*/ 36195 h 104775"/>
                <a:gd name="connsiteX3" fmla="*/ 38481 w 110585"/>
                <a:gd name="connsiteY3" fmla="*/ 40005 h 104775"/>
                <a:gd name="connsiteX4" fmla="*/ 0 w 110585"/>
                <a:gd name="connsiteY4" fmla="*/ 40005 h 104775"/>
                <a:gd name="connsiteX5" fmla="*/ 30766 w 110585"/>
                <a:gd name="connsiteY5" fmla="*/ 61913 h 104775"/>
                <a:gd name="connsiteX6" fmla="*/ 32671 w 110585"/>
                <a:gd name="connsiteY6" fmla="*/ 68580 h 104775"/>
                <a:gd name="connsiteX7" fmla="*/ 21145 w 110585"/>
                <a:gd name="connsiteY7" fmla="*/ 104775 h 104775"/>
                <a:gd name="connsiteX8" fmla="*/ 51911 w 110585"/>
                <a:gd name="connsiteY8" fmla="*/ 82867 h 104775"/>
                <a:gd name="connsiteX9" fmla="*/ 58674 w 110585"/>
                <a:gd name="connsiteY9" fmla="*/ 82867 h 104775"/>
                <a:gd name="connsiteX10" fmla="*/ 89440 w 110585"/>
                <a:gd name="connsiteY10" fmla="*/ 104775 h 104775"/>
                <a:gd name="connsiteX11" fmla="*/ 77915 w 110585"/>
                <a:gd name="connsiteY11" fmla="*/ 68580 h 104775"/>
                <a:gd name="connsiteX12" fmla="*/ 79819 w 110585"/>
                <a:gd name="connsiteY12" fmla="*/ 61913 h 104775"/>
                <a:gd name="connsiteX13" fmla="*/ 110585 w 110585"/>
                <a:gd name="connsiteY13" fmla="*/ 40005 h 104775"/>
                <a:gd name="connsiteX14" fmla="*/ 72104 w 110585"/>
                <a:gd name="connsiteY14" fmla="*/ 40005 h 104775"/>
                <a:gd name="connsiteX15" fmla="*/ 67342 w 110585"/>
                <a:gd name="connsiteY15" fmla="*/ 3619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0585" h="104775">
                  <a:moveTo>
                    <a:pt x="67342" y="36195"/>
                  </a:moveTo>
                  <a:lnTo>
                    <a:pt x="55817" y="0"/>
                  </a:lnTo>
                  <a:lnTo>
                    <a:pt x="44291" y="36195"/>
                  </a:lnTo>
                  <a:cubicBezTo>
                    <a:pt x="43339" y="39053"/>
                    <a:pt x="41434" y="40005"/>
                    <a:pt x="38481" y="40005"/>
                  </a:cubicBezTo>
                  <a:lnTo>
                    <a:pt x="0" y="40005"/>
                  </a:lnTo>
                  <a:lnTo>
                    <a:pt x="30766" y="61913"/>
                  </a:lnTo>
                  <a:cubicBezTo>
                    <a:pt x="32671" y="63817"/>
                    <a:pt x="33623" y="65722"/>
                    <a:pt x="32671" y="68580"/>
                  </a:cubicBezTo>
                  <a:lnTo>
                    <a:pt x="21145" y="104775"/>
                  </a:lnTo>
                  <a:lnTo>
                    <a:pt x="51911" y="82867"/>
                  </a:lnTo>
                  <a:cubicBezTo>
                    <a:pt x="53816" y="80963"/>
                    <a:pt x="56674" y="80963"/>
                    <a:pt x="58674" y="82867"/>
                  </a:cubicBezTo>
                  <a:lnTo>
                    <a:pt x="89440" y="104775"/>
                  </a:lnTo>
                  <a:lnTo>
                    <a:pt x="77915" y="68580"/>
                  </a:lnTo>
                  <a:cubicBezTo>
                    <a:pt x="76962" y="65722"/>
                    <a:pt x="77915" y="63817"/>
                    <a:pt x="79819" y="61913"/>
                  </a:cubicBezTo>
                  <a:lnTo>
                    <a:pt x="110585" y="40005"/>
                  </a:lnTo>
                  <a:lnTo>
                    <a:pt x="72104" y="40005"/>
                  </a:lnTo>
                  <a:cubicBezTo>
                    <a:pt x="71247" y="40957"/>
                    <a:pt x="68294" y="39053"/>
                    <a:pt x="67342" y="36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AAD014DD-D291-EB2B-C7C8-50C54F7011BC}"/>
                </a:ext>
              </a:extLst>
            </p:cNvPr>
            <p:cNvSpPr/>
            <p:nvPr/>
          </p:nvSpPr>
          <p:spPr>
            <a:xfrm>
              <a:off x="3855815" y="4422456"/>
              <a:ext cx="48006" cy="47625"/>
            </a:xfrm>
            <a:custGeom>
              <a:avLst/>
              <a:gdLst>
                <a:gd name="connsiteX0" fmla="*/ 48006 w 48006"/>
                <a:gd name="connsiteY0" fmla="*/ 23813 h 47625"/>
                <a:gd name="connsiteX1" fmla="*/ 24003 w 48006"/>
                <a:gd name="connsiteY1" fmla="*/ 0 h 47625"/>
                <a:gd name="connsiteX2" fmla="*/ 0 w 48006"/>
                <a:gd name="connsiteY2" fmla="*/ 23813 h 47625"/>
                <a:gd name="connsiteX3" fmla="*/ 24003 w 48006"/>
                <a:gd name="connsiteY3" fmla="*/ 47625 h 47625"/>
                <a:gd name="connsiteX4" fmla="*/ 48006 w 48006"/>
                <a:gd name="connsiteY4" fmla="*/ 2381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48006" y="23813"/>
                  </a:moveTo>
                  <a:cubicBezTo>
                    <a:pt x="48006" y="10478"/>
                    <a:pt x="37433" y="0"/>
                    <a:pt x="24003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3" y="47625"/>
                    <a:pt x="48006" y="36195"/>
                    <a:pt x="48006" y="2381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C0ADE667-B8F0-896E-E7D3-261E231EFCF8}"/>
                </a:ext>
              </a:extLst>
            </p:cNvPr>
            <p:cNvSpPr/>
            <p:nvPr/>
          </p:nvSpPr>
          <p:spPr>
            <a:xfrm>
              <a:off x="3439423" y="4374355"/>
              <a:ext cx="435645" cy="275748"/>
            </a:xfrm>
            <a:custGeom>
              <a:avLst/>
              <a:gdLst>
                <a:gd name="connsiteX0" fmla="*/ 219986 w 435645"/>
                <a:gd name="connsiteY0" fmla="*/ 1429 h 275748"/>
                <a:gd name="connsiteX1" fmla="*/ 211319 w 435645"/>
                <a:gd name="connsiteY1" fmla="*/ 1429 h 275748"/>
                <a:gd name="connsiteX2" fmla="*/ 1578 w 435645"/>
                <a:gd name="connsiteY2" fmla="*/ 210026 h 275748"/>
                <a:gd name="connsiteX3" fmla="*/ 626 w 435645"/>
                <a:gd name="connsiteY3" fmla="*/ 216694 h 275748"/>
                <a:gd name="connsiteX4" fmla="*/ 20819 w 435645"/>
                <a:gd name="connsiteY4" fmla="*/ 270034 h 275748"/>
                <a:gd name="connsiteX5" fmla="*/ 25581 w 435645"/>
                <a:gd name="connsiteY5" fmla="*/ 273844 h 275748"/>
                <a:gd name="connsiteX6" fmla="*/ 31391 w 435645"/>
                <a:gd name="connsiteY6" fmla="*/ 271939 h 275748"/>
                <a:gd name="connsiteX7" fmla="*/ 217034 w 435645"/>
                <a:gd name="connsiteY7" fmla="*/ 90011 h 275748"/>
                <a:gd name="connsiteX8" fmla="*/ 401723 w 435645"/>
                <a:gd name="connsiteY8" fmla="*/ 273844 h 275748"/>
                <a:gd name="connsiteX9" fmla="*/ 405533 w 435645"/>
                <a:gd name="connsiteY9" fmla="*/ 275749 h 275748"/>
                <a:gd name="connsiteX10" fmla="*/ 406486 w 435645"/>
                <a:gd name="connsiteY10" fmla="*/ 275749 h 275748"/>
                <a:gd name="connsiteX11" fmla="*/ 411248 w 435645"/>
                <a:gd name="connsiteY11" fmla="*/ 271939 h 275748"/>
                <a:gd name="connsiteX12" fmla="*/ 435251 w 435645"/>
                <a:gd name="connsiteY12" fmla="*/ 215741 h 275748"/>
                <a:gd name="connsiteX13" fmla="*/ 434299 w 435645"/>
                <a:gd name="connsiteY13" fmla="*/ 209074 h 275748"/>
                <a:gd name="connsiteX14" fmla="*/ 219986 w 435645"/>
                <a:gd name="connsiteY14" fmla="*/ 1429 h 27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5645" h="275748">
                  <a:moveTo>
                    <a:pt x="219986" y="1429"/>
                  </a:moveTo>
                  <a:cubicBezTo>
                    <a:pt x="218081" y="-476"/>
                    <a:pt x="214176" y="-476"/>
                    <a:pt x="211319" y="1429"/>
                  </a:cubicBezTo>
                  <a:lnTo>
                    <a:pt x="1578" y="210026"/>
                  </a:lnTo>
                  <a:cubicBezTo>
                    <a:pt x="-327" y="211931"/>
                    <a:pt x="-327" y="213836"/>
                    <a:pt x="626" y="216694"/>
                  </a:cubicBezTo>
                  <a:lnTo>
                    <a:pt x="20819" y="270034"/>
                  </a:lnTo>
                  <a:cubicBezTo>
                    <a:pt x="21771" y="271939"/>
                    <a:pt x="22724" y="272891"/>
                    <a:pt x="25581" y="273844"/>
                  </a:cubicBezTo>
                  <a:cubicBezTo>
                    <a:pt x="27486" y="273844"/>
                    <a:pt x="29391" y="273844"/>
                    <a:pt x="31391" y="271939"/>
                  </a:cubicBezTo>
                  <a:lnTo>
                    <a:pt x="217034" y="90011"/>
                  </a:lnTo>
                  <a:lnTo>
                    <a:pt x="401723" y="273844"/>
                  </a:lnTo>
                  <a:cubicBezTo>
                    <a:pt x="402676" y="274796"/>
                    <a:pt x="404581" y="275749"/>
                    <a:pt x="405533" y="275749"/>
                  </a:cubicBezTo>
                  <a:lnTo>
                    <a:pt x="406486" y="275749"/>
                  </a:lnTo>
                  <a:cubicBezTo>
                    <a:pt x="408391" y="275749"/>
                    <a:pt x="410296" y="273844"/>
                    <a:pt x="411248" y="271939"/>
                  </a:cubicBezTo>
                  <a:lnTo>
                    <a:pt x="435251" y="215741"/>
                  </a:lnTo>
                  <a:cubicBezTo>
                    <a:pt x="436204" y="213836"/>
                    <a:pt x="435251" y="210979"/>
                    <a:pt x="434299" y="209074"/>
                  </a:cubicBezTo>
                  <a:lnTo>
                    <a:pt x="219986" y="14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08EE7EC1-4FF0-F6C9-E252-28E55ADA5FA4}"/>
                </a:ext>
              </a:extLst>
            </p:cNvPr>
            <p:cNvSpPr/>
            <p:nvPr/>
          </p:nvSpPr>
          <p:spPr>
            <a:xfrm>
              <a:off x="3439423" y="4497228"/>
              <a:ext cx="435645" cy="275748"/>
            </a:xfrm>
            <a:custGeom>
              <a:avLst/>
              <a:gdLst>
                <a:gd name="connsiteX0" fmla="*/ 219986 w 435645"/>
                <a:gd name="connsiteY0" fmla="*/ 1429 h 275748"/>
                <a:gd name="connsiteX1" fmla="*/ 211319 w 435645"/>
                <a:gd name="connsiteY1" fmla="*/ 1429 h 275748"/>
                <a:gd name="connsiteX2" fmla="*/ 1578 w 435645"/>
                <a:gd name="connsiteY2" fmla="*/ 210026 h 275748"/>
                <a:gd name="connsiteX3" fmla="*/ 626 w 435645"/>
                <a:gd name="connsiteY3" fmla="*/ 216694 h 275748"/>
                <a:gd name="connsiteX4" fmla="*/ 20819 w 435645"/>
                <a:gd name="connsiteY4" fmla="*/ 270034 h 275748"/>
                <a:gd name="connsiteX5" fmla="*/ 25581 w 435645"/>
                <a:gd name="connsiteY5" fmla="*/ 273844 h 275748"/>
                <a:gd name="connsiteX6" fmla="*/ 31391 w 435645"/>
                <a:gd name="connsiteY6" fmla="*/ 271939 h 275748"/>
                <a:gd name="connsiteX7" fmla="*/ 217034 w 435645"/>
                <a:gd name="connsiteY7" fmla="*/ 90011 h 275748"/>
                <a:gd name="connsiteX8" fmla="*/ 401723 w 435645"/>
                <a:gd name="connsiteY8" fmla="*/ 273844 h 275748"/>
                <a:gd name="connsiteX9" fmla="*/ 405533 w 435645"/>
                <a:gd name="connsiteY9" fmla="*/ 275749 h 275748"/>
                <a:gd name="connsiteX10" fmla="*/ 406486 w 435645"/>
                <a:gd name="connsiteY10" fmla="*/ 275749 h 275748"/>
                <a:gd name="connsiteX11" fmla="*/ 411248 w 435645"/>
                <a:gd name="connsiteY11" fmla="*/ 271939 h 275748"/>
                <a:gd name="connsiteX12" fmla="*/ 435251 w 435645"/>
                <a:gd name="connsiteY12" fmla="*/ 215741 h 275748"/>
                <a:gd name="connsiteX13" fmla="*/ 434299 w 435645"/>
                <a:gd name="connsiteY13" fmla="*/ 209074 h 275748"/>
                <a:gd name="connsiteX14" fmla="*/ 219986 w 435645"/>
                <a:gd name="connsiteY14" fmla="*/ 1429 h 27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5645" h="275748">
                  <a:moveTo>
                    <a:pt x="219986" y="1429"/>
                  </a:moveTo>
                  <a:cubicBezTo>
                    <a:pt x="218081" y="-476"/>
                    <a:pt x="214176" y="-476"/>
                    <a:pt x="211319" y="1429"/>
                  </a:cubicBezTo>
                  <a:lnTo>
                    <a:pt x="1578" y="210026"/>
                  </a:lnTo>
                  <a:cubicBezTo>
                    <a:pt x="-327" y="211931"/>
                    <a:pt x="-327" y="213836"/>
                    <a:pt x="626" y="216694"/>
                  </a:cubicBezTo>
                  <a:lnTo>
                    <a:pt x="20819" y="270034"/>
                  </a:lnTo>
                  <a:cubicBezTo>
                    <a:pt x="21771" y="271939"/>
                    <a:pt x="22724" y="272891"/>
                    <a:pt x="25581" y="273844"/>
                  </a:cubicBezTo>
                  <a:cubicBezTo>
                    <a:pt x="27486" y="273844"/>
                    <a:pt x="29391" y="273844"/>
                    <a:pt x="31391" y="271939"/>
                  </a:cubicBezTo>
                  <a:lnTo>
                    <a:pt x="217034" y="90011"/>
                  </a:lnTo>
                  <a:lnTo>
                    <a:pt x="401723" y="273844"/>
                  </a:lnTo>
                  <a:cubicBezTo>
                    <a:pt x="402676" y="274796"/>
                    <a:pt x="404581" y="275749"/>
                    <a:pt x="405533" y="275749"/>
                  </a:cubicBezTo>
                  <a:lnTo>
                    <a:pt x="406486" y="275749"/>
                  </a:lnTo>
                  <a:cubicBezTo>
                    <a:pt x="408391" y="275749"/>
                    <a:pt x="410296" y="273844"/>
                    <a:pt x="411248" y="271939"/>
                  </a:cubicBezTo>
                  <a:lnTo>
                    <a:pt x="435251" y="215741"/>
                  </a:lnTo>
                  <a:cubicBezTo>
                    <a:pt x="436204" y="213836"/>
                    <a:pt x="435251" y="210979"/>
                    <a:pt x="434299" y="209074"/>
                  </a:cubicBezTo>
                  <a:lnTo>
                    <a:pt x="219986" y="14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8FEFE83C-6AD1-4946-BD23-3724B13F904F}"/>
                </a:ext>
              </a:extLst>
            </p:cNvPr>
            <p:cNvSpPr/>
            <p:nvPr/>
          </p:nvSpPr>
          <p:spPr>
            <a:xfrm>
              <a:off x="3892200" y="451770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20CDD2BE-19D7-E3F4-A68E-58A563EBC1EE}"/>
                </a:ext>
              </a:extLst>
            </p:cNvPr>
            <p:cNvSpPr/>
            <p:nvPr/>
          </p:nvSpPr>
          <p:spPr>
            <a:xfrm>
              <a:off x="3784472" y="441674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E31EB8E6-EFCE-1D72-941B-DF3FFFDD4F9A}"/>
                </a:ext>
              </a:extLst>
            </p:cNvPr>
            <p:cNvSpPr/>
            <p:nvPr/>
          </p:nvSpPr>
          <p:spPr>
            <a:xfrm>
              <a:off x="3537299" y="438626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6CC9C59F-9D4B-5CB2-39D9-0445A1D546F6}"/>
                </a:ext>
              </a:extLst>
            </p:cNvPr>
            <p:cNvSpPr/>
            <p:nvPr/>
          </p:nvSpPr>
          <p:spPr>
            <a:xfrm>
              <a:off x="3416998" y="451199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19B19D8A-966F-8A9C-339D-343DD1D91D25}"/>
                </a:ext>
              </a:extLst>
            </p:cNvPr>
            <p:cNvSpPr/>
            <p:nvPr/>
          </p:nvSpPr>
          <p:spPr>
            <a:xfrm>
              <a:off x="3405473" y="473773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2D4767DA-0365-702B-0236-1638CB4B37C5}"/>
                </a:ext>
              </a:extLst>
            </p:cNvPr>
            <p:cNvSpPr/>
            <p:nvPr/>
          </p:nvSpPr>
          <p:spPr>
            <a:xfrm>
              <a:off x="3525678" y="489299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7EEF30D3-04FC-AABE-5CF1-8354433B69D0}"/>
                </a:ext>
              </a:extLst>
            </p:cNvPr>
            <p:cNvSpPr/>
            <p:nvPr/>
          </p:nvSpPr>
          <p:spPr>
            <a:xfrm>
              <a:off x="3892200" y="4767262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48DB42A6-EC2D-FE01-E3A8-4FBF62D65F1D}"/>
                </a:ext>
              </a:extLst>
            </p:cNvPr>
            <p:cNvSpPr/>
            <p:nvPr/>
          </p:nvSpPr>
          <p:spPr>
            <a:xfrm>
              <a:off x="3808571" y="486917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AD61DF48-01F3-2E09-27DB-C5B1A47BE361}"/>
                </a:ext>
              </a:extLst>
            </p:cNvPr>
            <p:cNvSpPr/>
            <p:nvPr/>
          </p:nvSpPr>
          <p:spPr>
            <a:xfrm>
              <a:off x="3531488" y="4672012"/>
              <a:ext cx="252031" cy="249555"/>
            </a:xfrm>
            <a:custGeom>
              <a:avLst/>
              <a:gdLst>
                <a:gd name="connsiteX0" fmla="*/ 126016 w 252031"/>
                <a:gd name="connsiteY0" fmla="*/ 0 h 249555"/>
                <a:gd name="connsiteX1" fmla="*/ 0 w 252031"/>
                <a:gd name="connsiteY1" fmla="*/ 124778 h 249555"/>
                <a:gd name="connsiteX2" fmla="*/ 126016 w 252031"/>
                <a:gd name="connsiteY2" fmla="*/ 249555 h 249555"/>
                <a:gd name="connsiteX3" fmla="*/ 252032 w 252031"/>
                <a:gd name="connsiteY3" fmla="*/ 124778 h 249555"/>
                <a:gd name="connsiteX4" fmla="*/ 126016 w 252031"/>
                <a:gd name="connsiteY4" fmla="*/ 0 h 249555"/>
                <a:gd name="connsiteX5" fmla="*/ 203930 w 252031"/>
                <a:gd name="connsiteY5" fmla="*/ 111443 h 249555"/>
                <a:gd name="connsiteX6" fmla="*/ 161639 w 252031"/>
                <a:gd name="connsiteY6" fmla="*/ 141922 h 249555"/>
                <a:gd name="connsiteX7" fmla="*/ 178022 w 252031"/>
                <a:gd name="connsiteY7" fmla="*/ 191453 h 249555"/>
                <a:gd name="connsiteX8" fmla="*/ 176117 w 252031"/>
                <a:gd name="connsiteY8" fmla="*/ 198120 h 249555"/>
                <a:gd name="connsiteX9" fmla="*/ 169355 w 252031"/>
                <a:gd name="connsiteY9" fmla="*/ 198120 h 249555"/>
                <a:gd name="connsiteX10" fmla="*/ 127064 w 252031"/>
                <a:gd name="connsiteY10" fmla="*/ 167640 h 249555"/>
                <a:gd name="connsiteX11" fmla="*/ 84773 w 252031"/>
                <a:gd name="connsiteY11" fmla="*/ 198120 h 249555"/>
                <a:gd name="connsiteX12" fmla="*/ 80963 w 252031"/>
                <a:gd name="connsiteY12" fmla="*/ 199072 h 249555"/>
                <a:gd name="connsiteX13" fmla="*/ 77153 w 252031"/>
                <a:gd name="connsiteY13" fmla="*/ 198120 h 249555"/>
                <a:gd name="connsiteX14" fmla="*/ 75248 w 252031"/>
                <a:gd name="connsiteY14" fmla="*/ 191453 h 249555"/>
                <a:gd name="connsiteX15" fmla="*/ 91631 w 252031"/>
                <a:gd name="connsiteY15" fmla="*/ 141922 h 249555"/>
                <a:gd name="connsiteX16" fmla="*/ 49340 w 252031"/>
                <a:gd name="connsiteY16" fmla="*/ 111443 h 249555"/>
                <a:gd name="connsiteX17" fmla="*/ 47435 w 252031"/>
                <a:gd name="connsiteY17" fmla="*/ 104775 h 249555"/>
                <a:gd name="connsiteX18" fmla="*/ 53245 w 252031"/>
                <a:gd name="connsiteY18" fmla="*/ 100965 h 249555"/>
                <a:gd name="connsiteX19" fmla="*/ 105156 w 252031"/>
                <a:gd name="connsiteY19" fmla="*/ 100965 h 249555"/>
                <a:gd name="connsiteX20" fmla="*/ 121539 w 252031"/>
                <a:gd name="connsiteY20" fmla="*/ 51435 h 249555"/>
                <a:gd name="connsiteX21" fmla="*/ 127349 w 252031"/>
                <a:gd name="connsiteY21" fmla="*/ 47625 h 249555"/>
                <a:gd name="connsiteX22" fmla="*/ 133160 w 252031"/>
                <a:gd name="connsiteY22" fmla="*/ 51435 h 249555"/>
                <a:gd name="connsiteX23" fmla="*/ 149543 w 252031"/>
                <a:gd name="connsiteY23" fmla="*/ 100965 h 249555"/>
                <a:gd name="connsiteX24" fmla="*/ 201454 w 252031"/>
                <a:gd name="connsiteY24" fmla="*/ 100965 h 249555"/>
                <a:gd name="connsiteX25" fmla="*/ 207264 w 252031"/>
                <a:gd name="connsiteY25" fmla="*/ 104775 h 249555"/>
                <a:gd name="connsiteX26" fmla="*/ 203930 w 252031"/>
                <a:gd name="connsiteY26" fmla="*/ 111443 h 24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52031" h="249555">
                  <a:moveTo>
                    <a:pt x="126016" y="0"/>
                  </a:moveTo>
                  <a:cubicBezTo>
                    <a:pt x="56769" y="0"/>
                    <a:pt x="0" y="56197"/>
                    <a:pt x="0" y="124778"/>
                  </a:cubicBezTo>
                  <a:cubicBezTo>
                    <a:pt x="0" y="193357"/>
                    <a:pt x="56769" y="249555"/>
                    <a:pt x="126016" y="249555"/>
                  </a:cubicBezTo>
                  <a:cubicBezTo>
                    <a:pt x="195263" y="249555"/>
                    <a:pt x="252032" y="193357"/>
                    <a:pt x="252032" y="124778"/>
                  </a:cubicBezTo>
                  <a:cubicBezTo>
                    <a:pt x="252032" y="56197"/>
                    <a:pt x="195263" y="0"/>
                    <a:pt x="126016" y="0"/>
                  </a:cubicBezTo>
                  <a:close/>
                  <a:moveTo>
                    <a:pt x="203930" y="111443"/>
                  </a:moveTo>
                  <a:lnTo>
                    <a:pt x="161639" y="141922"/>
                  </a:lnTo>
                  <a:lnTo>
                    <a:pt x="178022" y="191453"/>
                  </a:lnTo>
                  <a:cubicBezTo>
                    <a:pt x="178975" y="194310"/>
                    <a:pt x="178022" y="196215"/>
                    <a:pt x="176117" y="198120"/>
                  </a:cubicBezTo>
                  <a:cubicBezTo>
                    <a:pt x="174212" y="200025"/>
                    <a:pt x="171355" y="200025"/>
                    <a:pt x="169355" y="198120"/>
                  </a:cubicBezTo>
                  <a:lnTo>
                    <a:pt x="127064" y="167640"/>
                  </a:lnTo>
                  <a:lnTo>
                    <a:pt x="84773" y="198120"/>
                  </a:lnTo>
                  <a:cubicBezTo>
                    <a:pt x="83820" y="199072"/>
                    <a:pt x="82868" y="199072"/>
                    <a:pt x="80963" y="199072"/>
                  </a:cubicBezTo>
                  <a:cubicBezTo>
                    <a:pt x="79058" y="199072"/>
                    <a:pt x="78105" y="199072"/>
                    <a:pt x="77153" y="198120"/>
                  </a:cubicBezTo>
                  <a:cubicBezTo>
                    <a:pt x="75248" y="196215"/>
                    <a:pt x="74295" y="194310"/>
                    <a:pt x="75248" y="191453"/>
                  </a:cubicBezTo>
                  <a:lnTo>
                    <a:pt x="91631" y="141922"/>
                  </a:lnTo>
                  <a:lnTo>
                    <a:pt x="49340" y="111443"/>
                  </a:lnTo>
                  <a:cubicBezTo>
                    <a:pt x="47435" y="109538"/>
                    <a:pt x="46482" y="107632"/>
                    <a:pt x="47435" y="104775"/>
                  </a:cubicBezTo>
                  <a:cubicBezTo>
                    <a:pt x="48387" y="101918"/>
                    <a:pt x="50292" y="100965"/>
                    <a:pt x="53245" y="100965"/>
                  </a:cubicBezTo>
                  <a:lnTo>
                    <a:pt x="105156" y="100965"/>
                  </a:lnTo>
                  <a:lnTo>
                    <a:pt x="121539" y="51435"/>
                  </a:lnTo>
                  <a:cubicBezTo>
                    <a:pt x="122492" y="48578"/>
                    <a:pt x="124397" y="47625"/>
                    <a:pt x="127349" y="47625"/>
                  </a:cubicBezTo>
                  <a:cubicBezTo>
                    <a:pt x="130207" y="47625"/>
                    <a:pt x="132112" y="49530"/>
                    <a:pt x="133160" y="51435"/>
                  </a:cubicBezTo>
                  <a:lnTo>
                    <a:pt x="149543" y="100965"/>
                  </a:lnTo>
                  <a:lnTo>
                    <a:pt x="201454" y="100965"/>
                  </a:lnTo>
                  <a:cubicBezTo>
                    <a:pt x="204311" y="100965"/>
                    <a:pt x="206312" y="102870"/>
                    <a:pt x="207264" y="104775"/>
                  </a:cubicBezTo>
                  <a:cubicBezTo>
                    <a:pt x="206883" y="107632"/>
                    <a:pt x="205835" y="110490"/>
                    <a:pt x="203930" y="111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4" name="Graphic 379">
            <a:extLst>
              <a:ext uri="{FF2B5EF4-FFF2-40B4-BE49-F238E27FC236}">
                <a16:creationId xmlns:a16="http://schemas.microsoft.com/office/drawing/2014/main" id="{9D26099C-29BF-A0DD-C079-0B6ECB164051}"/>
              </a:ext>
            </a:extLst>
          </p:cNvPr>
          <p:cNvGrpSpPr/>
          <p:nvPr/>
        </p:nvGrpSpPr>
        <p:grpSpPr>
          <a:xfrm>
            <a:off x="6490469" y="5707460"/>
            <a:ext cx="608944" cy="582086"/>
            <a:chOff x="8109865" y="5820876"/>
            <a:chExt cx="529114" cy="505777"/>
          </a:xfrm>
          <a:solidFill>
            <a:srgbClr val="000000"/>
          </a:solidFill>
        </p:grpSpPr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F11C4FA8-F591-34CE-B7C8-04AEE1155190}"/>
                </a:ext>
              </a:extLst>
            </p:cNvPr>
            <p:cNvSpPr/>
            <p:nvPr/>
          </p:nvSpPr>
          <p:spPr>
            <a:xfrm>
              <a:off x="8230166" y="6029474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4 w 102012"/>
                <a:gd name="connsiteY7" fmla="*/ 60008 h 250507"/>
                <a:gd name="connsiteX8" fmla="*/ 35624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8590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4 w 102012"/>
                <a:gd name="connsiteY14" fmla="*/ 179070 h 250507"/>
                <a:gd name="connsiteX15" fmla="*/ 35624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4313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4" y="57150"/>
                    <a:pt x="35624" y="60008"/>
                  </a:cubicBezTo>
                  <a:lnTo>
                    <a:pt x="35624" y="149542"/>
                  </a:lnTo>
                  <a:cubicBezTo>
                    <a:pt x="35624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8590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4" y="176213"/>
                    <a:pt x="35624" y="179070"/>
                  </a:cubicBezTo>
                  <a:lnTo>
                    <a:pt x="35624" y="215265"/>
                  </a:lnTo>
                  <a:cubicBezTo>
                    <a:pt x="35624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4313"/>
                  </a:cubicBezTo>
                  <a:lnTo>
                    <a:pt x="24003" y="1790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C7F6BFF9-713F-3147-0E16-ED3B3F8C84EC}"/>
                </a:ext>
              </a:extLst>
            </p:cNvPr>
            <p:cNvSpPr/>
            <p:nvPr/>
          </p:nvSpPr>
          <p:spPr>
            <a:xfrm>
              <a:off x="8428286" y="5928509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5BC85E1A-6B14-6F7E-1224-BAC1B66B51BA}"/>
                </a:ext>
              </a:extLst>
            </p:cNvPr>
            <p:cNvSpPr/>
            <p:nvPr/>
          </p:nvSpPr>
          <p:spPr>
            <a:xfrm>
              <a:off x="8230166" y="6291411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640757EC-598B-F6E9-E75F-CE976FE6F987}"/>
                </a:ext>
              </a:extLst>
            </p:cNvPr>
            <p:cNvSpPr/>
            <p:nvPr/>
          </p:nvSpPr>
          <p:spPr>
            <a:xfrm>
              <a:off x="8408093" y="5981849"/>
              <a:ext cx="95250" cy="36195"/>
            </a:xfrm>
            <a:custGeom>
              <a:avLst/>
              <a:gdLst>
                <a:gd name="connsiteX0" fmla="*/ 76962 w 95250"/>
                <a:gd name="connsiteY0" fmla="*/ 0 h 36195"/>
                <a:gd name="connsiteX1" fmla="*/ 18288 w 95250"/>
                <a:gd name="connsiteY1" fmla="*/ 0 h 36195"/>
                <a:gd name="connsiteX2" fmla="*/ 0 w 95250"/>
                <a:gd name="connsiteY2" fmla="*/ 36195 h 36195"/>
                <a:gd name="connsiteX3" fmla="*/ 95250 w 95250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5250" y="361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794AAA94-8AF7-5540-45BF-A2A501A36391}"/>
                </a:ext>
              </a:extLst>
            </p:cNvPr>
            <p:cNvSpPr/>
            <p:nvPr/>
          </p:nvSpPr>
          <p:spPr>
            <a:xfrm>
              <a:off x="8233976" y="5981849"/>
              <a:ext cx="94297" cy="36195"/>
            </a:xfrm>
            <a:custGeom>
              <a:avLst/>
              <a:gdLst>
                <a:gd name="connsiteX0" fmla="*/ 76962 w 94297"/>
                <a:gd name="connsiteY0" fmla="*/ 0 h 36195"/>
                <a:gd name="connsiteX1" fmla="*/ 18288 w 94297"/>
                <a:gd name="connsiteY1" fmla="*/ 0 h 36195"/>
                <a:gd name="connsiteX2" fmla="*/ 0 w 94297"/>
                <a:gd name="connsiteY2" fmla="*/ 36195 h 36195"/>
                <a:gd name="connsiteX3" fmla="*/ 94298 w 94297"/>
                <a:gd name="connsiteY3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97" h="36195">
                  <a:moveTo>
                    <a:pt x="76962" y="0"/>
                  </a:moveTo>
                  <a:lnTo>
                    <a:pt x="18288" y="0"/>
                  </a:lnTo>
                  <a:lnTo>
                    <a:pt x="0" y="36195"/>
                  </a:lnTo>
                  <a:lnTo>
                    <a:pt x="94298" y="361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BDD941CE-D5B1-D901-F51B-35F5E5A48AE1}"/>
                </a:ext>
              </a:extLst>
            </p:cNvPr>
            <p:cNvSpPr/>
            <p:nvPr/>
          </p:nvSpPr>
          <p:spPr>
            <a:xfrm>
              <a:off x="8259979" y="5820876"/>
              <a:ext cx="42291" cy="95250"/>
            </a:xfrm>
            <a:custGeom>
              <a:avLst/>
              <a:gdLst>
                <a:gd name="connsiteX0" fmla="*/ 33624 w 42291"/>
                <a:gd name="connsiteY0" fmla="*/ 26670 h 95250"/>
                <a:gd name="connsiteX1" fmla="*/ 21146 w 42291"/>
                <a:gd name="connsiteY1" fmla="*/ 0 h 95250"/>
                <a:gd name="connsiteX2" fmla="*/ 8668 w 42291"/>
                <a:gd name="connsiteY2" fmla="*/ 26670 h 95250"/>
                <a:gd name="connsiteX3" fmla="*/ 0 w 42291"/>
                <a:gd name="connsiteY3" fmla="*/ 95250 h 95250"/>
                <a:gd name="connsiteX4" fmla="*/ 42291 w 42291"/>
                <a:gd name="connsiteY4" fmla="*/ 95250 h 95250"/>
                <a:gd name="connsiteX5" fmla="*/ 33624 w 42291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91" h="95250">
                  <a:moveTo>
                    <a:pt x="33624" y="26670"/>
                  </a:moveTo>
                  <a:cubicBezTo>
                    <a:pt x="27813" y="4763"/>
                    <a:pt x="22098" y="0"/>
                    <a:pt x="21146" y="0"/>
                  </a:cubicBezTo>
                  <a:cubicBezTo>
                    <a:pt x="20193" y="0"/>
                    <a:pt x="14383" y="4763"/>
                    <a:pt x="8668" y="26670"/>
                  </a:cubicBezTo>
                  <a:cubicBezTo>
                    <a:pt x="3906" y="44768"/>
                    <a:pt x="953" y="68580"/>
                    <a:pt x="0" y="95250"/>
                  </a:cubicBezTo>
                  <a:lnTo>
                    <a:pt x="42291" y="95250"/>
                  </a:lnTo>
                  <a:cubicBezTo>
                    <a:pt x="41339" y="69533"/>
                    <a:pt x="38481" y="44768"/>
                    <a:pt x="33624" y="2667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12CBE0E0-626C-C1F4-AE3B-AE8FE5E6E9DB}"/>
                </a:ext>
              </a:extLst>
            </p:cNvPr>
            <p:cNvSpPr/>
            <p:nvPr/>
          </p:nvSpPr>
          <p:spPr>
            <a:xfrm>
              <a:off x="8109865" y="6189494"/>
              <a:ext cx="72199" cy="72389"/>
            </a:xfrm>
            <a:custGeom>
              <a:avLst/>
              <a:gdLst>
                <a:gd name="connsiteX0" fmla="*/ 72200 w 72199"/>
                <a:gd name="connsiteY0" fmla="*/ 36195 h 72389"/>
                <a:gd name="connsiteX1" fmla="*/ 35624 w 72199"/>
                <a:gd name="connsiteY1" fmla="*/ 0 h 72389"/>
                <a:gd name="connsiteX2" fmla="*/ 0 w 72199"/>
                <a:gd name="connsiteY2" fmla="*/ 36195 h 72389"/>
                <a:gd name="connsiteX3" fmla="*/ 36576 w 72199"/>
                <a:gd name="connsiteY3" fmla="*/ 72390 h 72389"/>
                <a:gd name="connsiteX4" fmla="*/ 72200 w 72199"/>
                <a:gd name="connsiteY4" fmla="*/ 36195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99" h="72389">
                  <a:moveTo>
                    <a:pt x="72200" y="36195"/>
                  </a:moveTo>
                  <a:cubicBezTo>
                    <a:pt x="72200" y="16192"/>
                    <a:pt x="55817" y="0"/>
                    <a:pt x="35624" y="0"/>
                  </a:cubicBezTo>
                  <a:cubicBezTo>
                    <a:pt x="15431" y="0"/>
                    <a:pt x="0" y="17145"/>
                    <a:pt x="0" y="36195"/>
                  </a:cubicBezTo>
                  <a:cubicBezTo>
                    <a:pt x="0" y="55245"/>
                    <a:pt x="16383" y="72390"/>
                    <a:pt x="36576" y="72390"/>
                  </a:cubicBezTo>
                  <a:cubicBezTo>
                    <a:pt x="56769" y="72390"/>
                    <a:pt x="72200" y="56197"/>
                    <a:pt x="72200" y="36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E6C3D639-6576-B433-4AAC-A4EF7ACCD39A}"/>
                </a:ext>
              </a:extLst>
            </p:cNvPr>
            <p:cNvSpPr/>
            <p:nvPr/>
          </p:nvSpPr>
          <p:spPr>
            <a:xfrm>
              <a:off x="8254169" y="5928509"/>
              <a:ext cx="53911" cy="41910"/>
            </a:xfrm>
            <a:custGeom>
              <a:avLst/>
              <a:gdLst>
                <a:gd name="connsiteX0" fmla="*/ 0 w 53911"/>
                <a:gd name="connsiteY0" fmla="*/ 0 h 41910"/>
                <a:gd name="connsiteX1" fmla="*/ 53911 w 53911"/>
                <a:gd name="connsiteY1" fmla="*/ 0 h 41910"/>
                <a:gd name="connsiteX2" fmla="*/ 53911 w 53911"/>
                <a:gd name="connsiteY2" fmla="*/ 41910 h 41910"/>
                <a:gd name="connsiteX3" fmla="*/ 0 w 53911"/>
                <a:gd name="connsiteY3" fmla="*/ 41910 h 4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1" h="41910">
                  <a:moveTo>
                    <a:pt x="0" y="0"/>
                  </a:moveTo>
                  <a:lnTo>
                    <a:pt x="53911" y="0"/>
                  </a:lnTo>
                  <a:lnTo>
                    <a:pt x="53911" y="41910"/>
                  </a:lnTo>
                  <a:lnTo>
                    <a:pt x="0" y="419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8AE27EE3-AC44-51D8-465A-5364C1AECEF5}"/>
                </a:ext>
              </a:extLst>
            </p:cNvPr>
            <p:cNvSpPr/>
            <p:nvPr/>
          </p:nvSpPr>
          <p:spPr>
            <a:xfrm>
              <a:off x="8404283" y="6291411"/>
              <a:ext cx="102012" cy="29527"/>
            </a:xfrm>
            <a:custGeom>
              <a:avLst/>
              <a:gdLst>
                <a:gd name="connsiteX0" fmla="*/ 0 w 102012"/>
                <a:gd name="connsiteY0" fmla="*/ 0 h 29527"/>
                <a:gd name="connsiteX1" fmla="*/ 102013 w 102012"/>
                <a:gd name="connsiteY1" fmla="*/ 0 h 29527"/>
                <a:gd name="connsiteX2" fmla="*/ 102013 w 102012"/>
                <a:gd name="connsiteY2" fmla="*/ 29528 h 29527"/>
                <a:gd name="connsiteX3" fmla="*/ 0 w 10201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12" h="29527">
                  <a:moveTo>
                    <a:pt x="0" y="0"/>
                  </a:moveTo>
                  <a:lnTo>
                    <a:pt x="102013" y="0"/>
                  </a:lnTo>
                  <a:lnTo>
                    <a:pt x="10201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E0AFC378-10EB-DA42-238C-25B0C696E9E7}"/>
                </a:ext>
              </a:extLst>
            </p:cNvPr>
            <p:cNvSpPr/>
            <p:nvPr/>
          </p:nvSpPr>
          <p:spPr>
            <a:xfrm>
              <a:off x="8434096" y="5820876"/>
              <a:ext cx="41338" cy="95250"/>
            </a:xfrm>
            <a:custGeom>
              <a:avLst/>
              <a:gdLst>
                <a:gd name="connsiteX0" fmla="*/ 33623 w 41338"/>
                <a:gd name="connsiteY0" fmla="*/ 26670 h 95250"/>
                <a:gd name="connsiteX1" fmla="*/ 21145 w 41338"/>
                <a:gd name="connsiteY1" fmla="*/ 0 h 95250"/>
                <a:gd name="connsiteX2" fmla="*/ 8667 w 41338"/>
                <a:gd name="connsiteY2" fmla="*/ 26670 h 95250"/>
                <a:gd name="connsiteX3" fmla="*/ 0 w 41338"/>
                <a:gd name="connsiteY3" fmla="*/ 95250 h 95250"/>
                <a:gd name="connsiteX4" fmla="*/ 41338 w 41338"/>
                <a:gd name="connsiteY4" fmla="*/ 95250 h 95250"/>
                <a:gd name="connsiteX5" fmla="*/ 33623 w 41338"/>
                <a:gd name="connsiteY5" fmla="*/ 2667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338" h="95250">
                  <a:moveTo>
                    <a:pt x="33623" y="26670"/>
                  </a:moveTo>
                  <a:cubicBezTo>
                    <a:pt x="27813" y="4763"/>
                    <a:pt x="22098" y="0"/>
                    <a:pt x="21145" y="0"/>
                  </a:cubicBezTo>
                  <a:cubicBezTo>
                    <a:pt x="20193" y="0"/>
                    <a:pt x="14383" y="4763"/>
                    <a:pt x="8667" y="26670"/>
                  </a:cubicBezTo>
                  <a:cubicBezTo>
                    <a:pt x="3905" y="44768"/>
                    <a:pt x="952" y="68580"/>
                    <a:pt x="0" y="95250"/>
                  </a:cubicBezTo>
                  <a:lnTo>
                    <a:pt x="41338" y="95250"/>
                  </a:lnTo>
                  <a:cubicBezTo>
                    <a:pt x="41338" y="69533"/>
                    <a:pt x="38481" y="44768"/>
                    <a:pt x="33623" y="2667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A25D7C85-3F47-A92F-C753-C85BA0F5E210}"/>
                </a:ext>
              </a:extLst>
            </p:cNvPr>
            <p:cNvSpPr/>
            <p:nvPr/>
          </p:nvSpPr>
          <p:spPr>
            <a:xfrm>
              <a:off x="8561159" y="5880883"/>
              <a:ext cx="48006" cy="47625"/>
            </a:xfrm>
            <a:custGeom>
              <a:avLst/>
              <a:gdLst>
                <a:gd name="connsiteX0" fmla="*/ 24003 w 48006"/>
                <a:gd name="connsiteY0" fmla="*/ 0 h 47625"/>
                <a:gd name="connsiteX1" fmla="*/ 0 w 48006"/>
                <a:gd name="connsiteY1" fmla="*/ 23813 h 47625"/>
                <a:gd name="connsiteX2" fmla="*/ 24003 w 48006"/>
                <a:gd name="connsiteY2" fmla="*/ 47625 h 47625"/>
                <a:gd name="connsiteX3" fmla="*/ 48006 w 48006"/>
                <a:gd name="connsiteY3" fmla="*/ 23813 h 47625"/>
                <a:gd name="connsiteX4" fmla="*/ 24003 w 48006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0"/>
                  </a:move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0573" y="47625"/>
                    <a:pt x="24003" y="47625"/>
                  </a:cubicBezTo>
                  <a:cubicBezTo>
                    <a:pt x="37434" y="47625"/>
                    <a:pt x="48006" y="37148"/>
                    <a:pt x="48006" y="23813"/>
                  </a:cubicBezTo>
                  <a:cubicBezTo>
                    <a:pt x="48006" y="10478"/>
                    <a:pt x="37434" y="0"/>
                    <a:pt x="2400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7D12F29A-D5B3-2D4F-02AD-7CD8F7ADBA09}"/>
                </a:ext>
              </a:extLst>
            </p:cNvPr>
            <p:cNvSpPr/>
            <p:nvPr/>
          </p:nvSpPr>
          <p:spPr>
            <a:xfrm>
              <a:off x="8404283" y="6029474"/>
              <a:ext cx="102012" cy="250507"/>
            </a:xfrm>
            <a:custGeom>
              <a:avLst/>
              <a:gdLst>
                <a:gd name="connsiteX0" fmla="*/ 0 w 102012"/>
                <a:gd name="connsiteY0" fmla="*/ 250508 h 250507"/>
                <a:gd name="connsiteX1" fmla="*/ 102013 w 102012"/>
                <a:gd name="connsiteY1" fmla="*/ 250508 h 250507"/>
                <a:gd name="connsiteX2" fmla="*/ 102013 w 102012"/>
                <a:gd name="connsiteY2" fmla="*/ 0 h 250507"/>
                <a:gd name="connsiteX3" fmla="*/ 0 w 102012"/>
                <a:gd name="connsiteY3" fmla="*/ 0 h 250507"/>
                <a:gd name="connsiteX4" fmla="*/ 0 w 102012"/>
                <a:gd name="connsiteY4" fmla="*/ 250508 h 250507"/>
                <a:gd name="connsiteX5" fmla="*/ 24003 w 102012"/>
                <a:gd name="connsiteY5" fmla="*/ 60008 h 250507"/>
                <a:gd name="connsiteX6" fmla="*/ 29813 w 102012"/>
                <a:gd name="connsiteY6" fmla="*/ 54292 h 250507"/>
                <a:gd name="connsiteX7" fmla="*/ 35623 w 102012"/>
                <a:gd name="connsiteY7" fmla="*/ 60008 h 250507"/>
                <a:gd name="connsiteX8" fmla="*/ 35623 w 102012"/>
                <a:gd name="connsiteY8" fmla="*/ 149542 h 250507"/>
                <a:gd name="connsiteX9" fmla="*/ 29813 w 102012"/>
                <a:gd name="connsiteY9" fmla="*/ 155258 h 250507"/>
                <a:gd name="connsiteX10" fmla="*/ 24003 w 102012"/>
                <a:gd name="connsiteY10" fmla="*/ 149542 h 250507"/>
                <a:gd name="connsiteX11" fmla="*/ 24003 w 102012"/>
                <a:gd name="connsiteY11" fmla="*/ 60008 h 250507"/>
                <a:gd name="connsiteX12" fmla="*/ 24003 w 102012"/>
                <a:gd name="connsiteY12" fmla="*/ 179070 h 250507"/>
                <a:gd name="connsiteX13" fmla="*/ 29813 w 102012"/>
                <a:gd name="connsiteY13" fmla="*/ 173355 h 250507"/>
                <a:gd name="connsiteX14" fmla="*/ 35623 w 102012"/>
                <a:gd name="connsiteY14" fmla="*/ 179070 h 250507"/>
                <a:gd name="connsiteX15" fmla="*/ 35623 w 102012"/>
                <a:gd name="connsiteY15" fmla="*/ 215265 h 250507"/>
                <a:gd name="connsiteX16" fmla="*/ 29813 w 102012"/>
                <a:gd name="connsiteY16" fmla="*/ 220980 h 250507"/>
                <a:gd name="connsiteX17" fmla="*/ 24003 w 102012"/>
                <a:gd name="connsiteY17" fmla="*/ 215265 h 250507"/>
                <a:gd name="connsiteX18" fmla="*/ 24003 w 102012"/>
                <a:gd name="connsiteY18" fmla="*/ 179070 h 25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012" h="250507">
                  <a:moveTo>
                    <a:pt x="0" y="250508"/>
                  </a:moveTo>
                  <a:lnTo>
                    <a:pt x="102013" y="250508"/>
                  </a:lnTo>
                  <a:lnTo>
                    <a:pt x="102013" y="0"/>
                  </a:lnTo>
                  <a:lnTo>
                    <a:pt x="0" y="0"/>
                  </a:lnTo>
                  <a:lnTo>
                    <a:pt x="0" y="250508"/>
                  </a:lnTo>
                  <a:close/>
                  <a:moveTo>
                    <a:pt x="24003" y="60008"/>
                  </a:moveTo>
                  <a:cubicBezTo>
                    <a:pt x="24003" y="57150"/>
                    <a:pt x="26861" y="54292"/>
                    <a:pt x="29813" y="54292"/>
                  </a:cubicBezTo>
                  <a:cubicBezTo>
                    <a:pt x="32671" y="54292"/>
                    <a:pt x="35623" y="57150"/>
                    <a:pt x="35623" y="60008"/>
                  </a:cubicBezTo>
                  <a:lnTo>
                    <a:pt x="35623" y="149542"/>
                  </a:lnTo>
                  <a:cubicBezTo>
                    <a:pt x="35623" y="152400"/>
                    <a:pt x="32766" y="155258"/>
                    <a:pt x="29813" y="155258"/>
                  </a:cubicBezTo>
                  <a:cubicBezTo>
                    <a:pt x="26956" y="155258"/>
                    <a:pt x="24003" y="152400"/>
                    <a:pt x="24003" y="149542"/>
                  </a:cubicBezTo>
                  <a:lnTo>
                    <a:pt x="24003" y="60008"/>
                  </a:lnTo>
                  <a:close/>
                  <a:moveTo>
                    <a:pt x="24003" y="179070"/>
                  </a:moveTo>
                  <a:cubicBezTo>
                    <a:pt x="24003" y="176213"/>
                    <a:pt x="26861" y="173355"/>
                    <a:pt x="29813" y="173355"/>
                  </a:cubicBezTo>
                  <a:cubicBezTo>
                    <a:pt x="32671" y="173355"/>
                    <a:pt x="35623" y="176213"/>
                    <a:pt x="35623" y="179070"/>
                  </a:cubicBezTo>
                  <a:lnTo>
                    <a:pt x="35623" y="215265"/>
                  </a:lnTo>
                  <a:cubicBezTo>
                    <a:pt x="35623" y="218122"/>
                    <a:pt x="32766" y="220980"/>
                    <a:pt x="29813" y="220980"/>
                  </a:cubicBezTo>
                  <a:cubicBezTo>
                    <a:pt x="26956" y="220980"/>
                    <a:pt x="24003" y="218122"/>
                    <a:pt x="24003" y="215265"/>
                  </a:cubicBezTo>
                  <a:lnTo>
                    <a:pt x="24003" y="1790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DE133058-3F2C-46C4-6E73-88DBBF299573}"/>
                </a:ext>
              </a:extLst>
            </p:cNvPr>
            <p:cNvSpPr/>
            <p:nvPr/>
          </p:nvSpPr>
          <p:spPr>
            <a:xfrm>
              <a:off x="8621643" y="6137106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FBC6BDEA-FB28-B97D-B485-434C50CD058D}"/>
                </a:ext>
              </a:extLst>
            </p:cNvPr>
            <p:cNvSpPr/>
            <p:nvPr/>
          </p:nvSpPr>
          <p:spPr>
            <a:xfrm>
              <a:off x="8555254" y="628569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95" y="3810"/>
                    <a:pt x="3906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DFE00F94-F38E-0220-2997-5DBD891D9C48}"/>
                </a:ext>
              </a:extLst>
            </p:cNvPr>
            <p:cNvSpPr/>
            <p:nvPr/>
          </p:nvSpPr>
          <p:spPr>
            <a:xfrm>
              <a:off x="8555254" y="598851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93A2B9A0-1239-1200-5622-0ACBFE82DCE1}"/>
                </a:ext>
              </a:extLst>
            </p:cNvPr>
            <p:cNvSpPr/>
            <p:nvPr/>
          </p:nvSpPr>
          <p:spPr>
            <a:xfrm>
              <a:off x="8350371" y="586373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6CB499CA-701A-6B8B-CBFC-B5686A5122DC}"/>
                </a:ext>
              </a:extLst>
            </p:cNvPr>
            <p:cNvSpPr/>
            <p:nvPr/>
          </p:nvSpPr>
          <p:spPr>
            <a:xfrm>
              <a:off x="8109865" y="583992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1" y="0"/>
                    <a:pt x="17336" y="3810"/>
                    <a:pt x="17336" y="8573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3"/>
                  </a:cubicBezTo>
                  <a:cubicBezTo>
                    <a:pt x="95" y="3810"/>
                    <a:pt x="3906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F2564541-8644-0420-71B8-072325969DA9}"/>
                </a:ext>
              </a:extLst>
            </p:cNvPr>
            <p:cNvSpPr/>
            <p:nvPr/>
          </p:nvSpPr>
          <p:spPr>
            <a:xfrm>
              <a:off x="8157966" y="6018044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2294BAFC-2067-B482-5E4A-FF9B19A0C4EA}"/>
                </a:ext>
              </a:extLst>
            </p:cNvPr>
            <p:cNvSpPr/>
            <p:nvPr/>
          </p:nvSpPr>
          <p:spPr>
            <a:xfrm>
              <a:off x="8170539" y="6309509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06" name="Graphic 379">
            <a:extLst>
              <a:ext uri="{FF2B5EF4-FFF2-40B4-BE49-F238E27FC236}">
                <a16:creationId xmlns:a16="http://schemas.microsoft.com/office/drawing/2014/main" id="{889C285E-D0CC-84E6-4DDD-6CA167719339}"/>
              </a:ext>
            </a:extLst>
          </p:cNvPr>
          <p:cNvGrpSpPr/>
          <p:nvPr/>
        </p:nvGrpSpPr>
        <p:grpSpPr>
          <a:xfrm>
            <a:off x="5091159" y="5708556"/>
            <a:ext cx="616726" cy="580991"/>
            <a:chOff x="6893999" y="5821829"/>
            <a:chExt cx="535876" cy="504825"/>
          </a:xfrm>
          <a:solidFill>
            <a:srgbClr val="000000"/>
          </a:solidFill>
        </p:grpSpPr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83952C06-11EB-037F-6BCD-52077F0294C1}"/>
                </a:ext>
              </a:extLst>
            </p:cNvPr>
            <p:cNvSpPr/>
            <p:nvPr/>
          </p:nvSpPr>
          <p:spPr>
            <a:xfrm>
              <a:off x="7091166" y="5964704"/>
              <a:ext cx="144303" cy="88582"/>
            </a:xfrm>
            <a:custGeom>
              <a:avLst/>
              <a:gdLst>
                <a:gd name="connsiteX0" fmla="*/ 144304 w 144303"/>
                <a:gd name="connsiteY0" fmla="*/ 88583 h 88582"/>
                <a:gd name="connsiteX1" fmla="*/ 72104 w 144303"/>
                <a:gd name="connsiteY1" fmla="*/ 0 h 88582"/>
                <a:gd name="connsiteX2" fmla="*/ 0 w 144303"/>
                <a:gd name="connsiteY2" fmla="*/ 88583 h 88582"/>
                <a:gd name="connsiteX3" fmla="*/ 144304 w 144303"/>
                <a:gd name="connsiteY3" fmla="*/ 88583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88582">
                  <a:moveTo>
                    <a:pt x="144304" y="88583"/>
                  </a:moveTo>
                  <a:cubicBezTo>
                    <a:pt x="132779" y="53340"/>
                    <a:pt x="109633" y="0"/>
                    <a:pt x="72104" y="0"/>
                  </a:cubicBezTo>
                  <a:cubicBezTo>
                    <a:pt x="34576" y="0"/>
                    <a:pt x="11525" y="54292"/>
                    <a:pt x="0" y="88583"/>
                  </a:cubicBezTo>
                  <a:cubicBezTo>
                    <a:pt x="16383" y="88583"/>
                    <a:pt x="128016" y="88583"/>
                    <a:pt x="144304" y="8858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FF8F966D-1F8A-E451-AB9D-4A1ED72009A8}"/>
                </a:ext>
              </a:extLst>
            </p:cNvPr>
            <p:cNvSpPr/>
            <p:nvPr/>
          </p:nvSpPr>
          <p:spPr>
            <a:xfrm>
              <a:off x="7143078" y="5910411"/>
              <a:ext cx="38481" cy="46672"/>
            </a:xfrm>
            <a:custGeom>
              <a:avLst/>
              <a:gdLst>
                <a:gd name="connsiteX0" fmla="*/ 5810 w 38481"/>
                <a:gd name="connsiteY0" fmla="*/ 0 h 46672"/>
                <a:gd name="connsiteX1" fmla="*/ 0 w 38481"/>
                <a:gd name="connsiteY1" fmla="*/ 46672 h 46672"/>
                <a:gd name="connsiteX2" fmla="*/ 38481 w 38481"/>
                <a:gd name="connsiteY2" fmla="*/ 45720 h 46672"/>
                <a:gd name="connsiteX3" fmla="*/ 32671 w 38481"/>
                <a:gd name="connsiteY3" fmla="*/ 0 h 46672"/>
                <a:gd name="connsiteX4" fmla="*/ 5810 w 38481"/>
                <a:gd name="connsiteY4" fmla="*/ 0 h 4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1" h="46672">
                  <a:moveTo>
                    <a:pt x="5810" y="0"/>
                  </a:moveTo>
                  <a:lnTo>
                    <a:pt x="0" y="46672"/>
                  </a:lnTo>
                  <a:cubicBezTo>
                    <a:pt x="12478" y="40958"/>
                    <a:pt x="26003" y="40958"/>
                    <a:pt x="38481" y="45720"/>
                  </a:cubicBezTo>
                  <a:lnTo>
                    <a:pt x="32671" y="0"/>
                  </a:lnTo>
                  <a:lnTo>
                    <a:pt x="581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E8D6829F-5E53-6C74-9431-5241DB398327}"/>
                </a:ext>
              </a:extLst>
            </p:cNvPr>
            <p:cNvSpPr/>
            <p:nvPr/>
          </p:nvSpPr>
          <p:spPr>
            <a:xfrm>
              <a:off x="7354723" y="5898029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7620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30BBFEC5-5965-2E92-DC64-8106B6850F57}"/>
                </a:ext>
              </a:extLst>
            </p:cNvPr>
            <p:cNvSpPr/>
            <p:nvPr/>
          </p:nvSpPr>
          <p:spPr>
            <a:xfrm>
              <a:off x="6933432" y="5933271"/>
              <a:ext cx="73152" cy="72390"/>
            </a:xfrm>
            <a:custGeom>
              <a:avLst/>
              <a:gdLst>
                <a:gd name="connsiteX0" fmla="*/ 36576 w 73152"/>
                <a:gd name="connsiteY0" fmla="*/ 72390 h 72390"/>
                <a:gd name="connsiteX1" fmla="*/ 73152 w 73152"/>
                <a:gd name="connsiteY1" fmla="*/ 36195 h 72390"/>
                <a:gd name="connsiteX2" fmla="*/ 36576 w 73152"/>
                <a:gd name="connsiteY2" fmla="*/ 0 h 72390"/>
                <a:gd name="connsiteX3" fmla="*/ 0 w 73152"/>
                <a:gd name="connsiteY3" fmla="*/ 36195 h 72390"/>
                <a:gd name="connsiteX4" fmla="*/ 36576 w 73152"/>
                <a:gd name="connsiteY4" fmla="*/ 7239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" h="72390">
                  <a:moveTo>
                    <a:pt x="36576" y="72390"/>
                  </a:move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2"/>
                    <a:pt x="56769" y="0"/>
                    <a:pt x="36576" y="0"/>
                  </a:cubicBez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4CDC0AD0-E969-32A0-B8F7-37F03370DBA6}"/>
                </a:ext>
              </a:extLst>
            </p:cNvPr>
            <p:cNvSpPr/>
            <p:nvPr/>
          </p:nvSpPr>
          <p:spPr>
            <a:xfrm>
              <a:off x="7120027" y="5881836"/>
              <a:ext cx="83724" cy="17145"/>
            </a:xfrm>
            <a:custGeom>
              <a:avLst/>
              <a:gdLst>
                <a:gd name="connsiteX0" fmla="*/ 8668 w 83724"/>
                <a:gd name="connsiteY0" fmla="*/ 17145 h 17145"/>
                <a:gd name="connsiteX1" fmla="*/ 75057 w 83724"/>
                <a:gd name="connsiteY1" fmla="*/ 17145 h 17145"/>
                <a:gd name="connsiteX2" fmla="*/ 83725 w 83724"/>
                <a:gd name="connsiteY2" fmla="*/ 8572 h 17145"/>
                <a:gd name="connsiteX3" fmla="*/ 75057 w 83724"/>
                <a:gd name="connsiteY3" fmla="*/ 0 h 17145"/>
                <a:gd name="connsiteX4" fmla="*/ 8668 w 83724"/>
                <a:gd name="connsiteY4" fmla="*/ 0 h 17145"/>
                <a:gd name="connsiteX5" fmla="*/ 0 w 83724"/>
                <a:gd name="connsiteY5" fmla="*/ 8572 h 17145"/>
                <a:gd name="connsiteX6" fmla="*/ 8668 w 83724"/>
                <a:gd name="connsiteY6" fmla="*/ 17145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724" h="17145">
                  <a:moveTo>
                    <a:pt x="8668" y="17145"/>
                  </a:moveTo>
                  <a:cubicBezTo>
                    <a:pt x="18288" y="17145"/>
                    <a:pt x="57721" y="17145"/>
                    <a:pt x="75057" y="17145"/>
                  </a:cubicBezTo>
                  <a:cubicBezTo>
                    <a:pt x="79820" y="17145"/>
                    <a:pt x="83725" y="13335"/>
                    <a:pt x="83725" y="8572"/>
                  </a:cubicBezTo>
                  <a:cubicBezTo>
                    <a:pt x="83725" y="3810"/>
                    <a:pt x="79915" y="0"/>
                    <a:pt x="75057" y="0"/>
                  </a:cubicBezTo>
                  <a:lnTo>
                    <a:pt x="8668" y="0"/>
                  </a:lnTo>
                  <a:cubicBezTo>
                    <a:pt x="3905" y="0"/>
                    <a:pt x="0" y="3810"/>
                    <a:pt x="0" y="8572"/>
                  </a:cubicBezTo>
                  <a:cubicBezTo>
                    <a:pt x="0" y="12383"/>
                    <a:pt x="3905" y="17145"/>
                    <a:pt x="8668" y="1714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1F3D862B-D298-DD52-D856-CE2CC0F475CD}"/>
                </a:ext>
              </a:extLst>
            </p:cNvPr>
            <p:cNvSpPr/>
            <p:nvPr/>
          </p:nvSpPr>
          <p:spPr>
            <a:xfrm>
              <a:off x="7072973" y="6145679"/>
              <a:ext cx="181832" cy="140017"/>
            </a:xfrm>
            <a:custGeom>
              <a:avLst/>
              <a:gdLst>
                <a:gd name="connsiteX0" fmla="*/ 89440 w 181832"/>
                <a:gd name="connsiteY0" fmla="*/ 20955 h 140017"/>
                <a:gd name="connsiteX1" fmla="*/ 88487 w 181832"/>
                <a:gd name="connsiteY1" fmla="*/ 20955 h 140017"/>
                <a:gd name="connsiteX2" fmla="*/ 953 w 181832"/>
                <a:gd name="connsiteY2" fmla="*/ 953 h 140017"/>
                <a:gd name="connsiteX3" fmla="*/ 0 w 181832"/>
                <a:gd name="connsiteY3" fmla="*/ 22860 h 140017"/>
                <a:gd name="connsiteX4" fmla="*/ 26956 w 181832"/>
                <a:gd name="connsiteY4" fmla="*/ 105728 h 140017"/>
                <a:gd name="connsiteX5" fmla="*/ 154877 w 181832"/>
                <a:gd name="connsiteY5" fmla="*/ 105728 h 140017"/>
                <a:gd name="connsiteX6" fmla="*/ 181833 w 181832"/>
                <a:gd name="connsiteY6" fmla="*/ 22860 h 140017"/>
                <a:gd name="connsiteX7" fmla="*/ 180880 w 181832"/>
                <a:gd name="connsiteY7" fmla="*/ 0 h 140017"/>
                <a:gd name="connsiteX8" fmla="*/ 89440 w 181832"/>
                <a:gd name="connsiteY8" fmla="*/ 20955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832" h="140017">
                  <a:moveTo>
                    <a:pt x="89440" y="20955"/>
                  </a:moveTo>
                  <a:lnTo>
                    <a:pt x="88487" y="20955"/>
                  </a:lnTo>
                  <a:cubicBezTo>
                    <a:pt x="86583" y="20955"/>
                    <a:pt x="102966" y="24765"/>
                    <a:pt x="953" y="953"/>
                  </a:cubicBezTo>
                  <a:cubicBezTo>
                    <a:pt x="0" y="9525"/>
                    <a:pt x="0" y="17145"/>
                    <a:pt x="0" y="22860"/>
                  </a:cubicBezTo>
                  <a:cubicBezTo>
                    <a:pt x="0" y="54292"/>
                    <a:pt x="9620" y="83820"/>
                    <a:pt x="26956" y="105728"/>
                  </a:cubicBezTo>
                  <a:cubicBezTo>
                    <a:pt x="62579" y="151447"/>
                    <a:pt x="119349" y="151447"/>
                    <a:pt x="154877" y="105728"/>
                  </a:cubicBezTo>
                  <a:cubicBezTo>
                    <a:pt x="172212" y="83820"/>
                    <a:pt x="181833" y="54292"/>
                    <a:pt x="181833" y="22860"/>
                  </a:cubicBezTo>
                  <a:cubicBezTo>
                    <a:pt x="181833" y="16192"/>
                    <a:pt x="181833" y="8572"/>
                    <a:pt x="180880" y="0"/>
                  </a:cubicBezTo>
                  <a:cubicBezTo>
                    <a:pt x="150971" y="6667"/>
                    <a:pt x="85535" y="21908"/>
                    <a:pt x="89440" y="2095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D4E41F24-969E-5D1C-576E-74AEFFFCCD4D}"/>
                </a:ext>
              </a:extLst>
            </p:cNvPr>
            <p:cNvSpPr/>
            <p:nvPr/>
          </p:nvSpPr>
          <p:spPr>
            <a:xfrm>
              <a:off x="7343198" y="6256169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72170854-674D-3AB3-6C3B-029CA0C1055A}"/>
                </a:ext>
              </a:extLst>
            </p:cNvPr>
            <p:cNvSpPr/>
            <p:nvPr/>
          </p:nvSpPr>
          <p:spPr>
            <a:xfrm>
              <a:off x="7228707" y="582182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5" name="Freeform: Shape 414">
              <a:extLst>
                <a:ext uri="{FF2B5EF4-FFF2-40B4-BE49-F238E27FC236}">
                  <a16:creationId xmlns:a16="http://schemas.microsoft.com/office/drawing/2014/main" id="{9B494C64-4A3A-196D-5AA0-00AE1E562E20}"/>
                </a:ext>
              </a:extLst>
            </p:cNvPr>
            <p:cNvSpPr/>
            <p:nvPr/>
          </p:nvSpPr>
          <p:spPr>
            <a:xfrm>
              <a:off x="7300907" y="597613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BEF10ABF-85C8-5F2D-FA10-C15E06BA437A}"/>
                </a:ext>
              </a:extLst>
            </p:cNvPr>
            <p:cNvSpPr/>
            <p:nvPr/>
          </p:nvSpPr>
          <p:spPr>
            <a:xfrm>
              <a:off x="7023825" y="5839926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3 h 17145"/>
                <a:gd name="connsiteX2" fmla="*/ 8667 w 17335"/>
                <a:gd name="connsiteY2" fmla="*/ 17145 h 17145"/>
                <a:gd name="connsiteX3" fmla="*/ 0 w 17335"/>
                <a:gd name="connsiteY3" fmla="*/ 8573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41502999-81F5-A277-F296-C1B03B32A531}"/>
                </a:ext>
              </a:extLst>
            </p:cNvPr>
            <p:cNvSpPr/>
            <p:nvPr/>
          </p:nvSpPr>
          <p:spPr>
            <a:xfrm>
              <a:off x="6951720" y="624473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493F9990-6B45-8964-223F-3EA31D2A92C2}"/>
                </a:ext>
              </a:extLst>
            </p:cNvPr>
            <p:cNvSpPr/>
            <p:nvPr/>
          </p:nvSpPr>
          <p:spPr>
            <a:xfrm>
              <a:off x="7047923" y="6309509"/>
              <a:ext cx="17335" cy="17145"/>
            </a:xfrm>
            <a:custGeom>
              <a:avLst/>
              <a:gdLst>
                <a:gd name="connsiteX0" fmla="*/ 17335 w 17335"/>
                <a:gd name="connsiteY0" fmla="*/ 8573 h 17145"/>
                <a:gd name="connsiteX1" fmla="*/ 8668 w 17335"/>
                <a:gd name="connsiteY1" fmla="*/ 17145 h 17145"/>
                <a:gd name="connsiteX2" fmla="*/ 0 w 17335"/>
                <a:gd name="connsiteY2" fmla="*/ 8573 h 17145"/>
                <a:gd name="connsiteX3" fmla="*/ 8668 w 17335"/>
                <a:gd name="connsiteY3" fmla="*/ 0 h 17145"/>
                <a:gd name="connsiteX4" fmla="*/ 17335 w 17335"/>
                <a:gd name="connsiteY4" fmla="*/ 8573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23B18E81-E906-DF07-421C-732811C60E4A}"/>
                </a:ext>
              </a:extLst>
            </p:cNvPr>
            <p:cNvSpPr/>
            <p:nvPr/>
          </p:nvSpPr>
          <p:spPr>
            <a:xfrm>
              <a:off x="7168223" y="6065669"/>
              <a:ext cx="261651" cy="155257"/>
            </a:xfrm>
            <a:custGeom>
              <a:avLst/>
              <a:gdLst>
                <a:gd name="connsiteX0" fmla="*/ 234696 w 261651"/>
                <a:gd name="connsiteY0" fmla="*/ 71438 h 155257"/>
                <a:gd name="connsiteX1" fmla="*/ 234696 w 261651"/>
                <a:gd name="connsiteY1" fmla="*/ 33338 h 155257"/>
                <a:gd name="connsiteX2" fmla="*/ 250127 w 261651"/>
                <a:gd name="connsiteY2" fmla="*/ 29527 h 155257"/>
                <a:gd name="connsiteX3" fmla="*/ 261652 w 261651"/>
                <a:gd name="connsiteY3" fmla="*/ 15240 h 155257"/>
                <a:gd name="connsiteX4" fmla="*/ 246221 w 261651"/>
                <a:gd name="connsiteY4" fmla="*/ 0 h 155257"/>
                <a:gd name="connsiteX5" fmla="*/ 0 w 261651"/>
                <a:gd name="connsiteY5" fmla="*/ 0 h 155257"/>
                <a:gd name="connsiteX6" fmla="*/ 0 w 261651"/>
                <a:gd name="connsiteY6" fmla="*/ 87630 h 155257"/>
                <a:gd name="connsiteX7" fmla="*/ 150019 w 261651"/>
                <a:gd name="connsiteY7" fmla="*/ 53340 h 155257"/>
                <a:gd name="connsiteX8" fmla="*/ 150019 w 261651"/>
                <a:gd name="connsiteY8" fmla="*/ 96202 h 155257"/>
                <a:gd name="connsiteX9" fmla="*/ 126016 w 261651"/>
                <a:gd name="connsiteY9" fmla="*/ 125730 h 155257"/>
                <a:gd name="connsiteX10" fmla="*/ 155829 w 261651"/>
                <a:gd name="connsiteY10" fmla="*/ 155257 h 155257"/>
                <a:gd name="connsiteX11" fmla="*/ 185642 w 261651"/>
                <a:gd name="connsiteY11" fmla="*/ 125730 h 155257"/>
                <a:gd name="connsiteX12" fmla="*/ 161544 w 261651"/>
                <a:gd name="connsiteY12" fmla="*/ 96202 h 155257"/>
                <a:gd name="connsiteX13" fmla="*/ 161544 w 261651"/>
                <a:gd name="connsiteY13" fmla="*/ 50482 h 155257"/>
                <a:gd name="connsiteX14" fmla="*/ 222123 w 261651"/>
                <a:gd name="connsiteY14" fmla="*/ 36195 h 155257"/>
                <a:gd name="connsiteX15" fmla="*/ 222123 w 261651"/>
                <a:gd name="connsiteY15" fmla="*/ 71438 h 155257"/>
                <a:gd name="connsiteX16" fmla="*/ 198025 w 261651"/>
                <a:gd name="connsiteY16" fmla="*/ 100965 h 155257"/>
                <a:gd name="connsiteX17" fmla="*/ 227838 w 261651"/>
                <a:gd name="connsiteY17" fmla="*/ 130492 h 155257"/>
                <a:gd name="connsiteX18" fmla="*/ 257651 w 261651"/>
                <a:gd name="connsiteY18" fmla="*/ 100965 h 155257"/>
                <a:gd name="connsiteX19" fmla="*/ 234696 w 261651"/>
                <a:gd name="connsiteY19" fmla="*/ 71438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234696" y="71438"/>
                  </a:moveTo>
                  <a:cubicBezTo>
                    <a:pt x="234696" y="62865"/>
                    <a:pt x="234696" y="40957"/>
                    <a:pt x="234696" y="33338"/>
                  </a:cubicBezTo>
                  <a:lnTo>
                    <a:pt x="250127" y="29527"/>
                  </a:lnTo>
                  <a:cubicBezTo>
                    <a:pt x="256889" y="27622"/>
                    <a:pt x="261652" y="21907"/>
                    <a:pt x="261652" y="15240"/>
                  </a:cubicBezTo>
                  <a:cubicBezTo>
                    <a:pt x="261652" y="6667"/>
                    <a:pt x="254889" y="0"/>
                    <a:pt x="246221" y="0"/>
                  </a:cubicBezTo>
                  <a:cubicBezTo>
                    <a:pt x="238506" y="0"/>
                    <a:pt x="6668" y="0"/>
                    <a:pt x="0" y="0"/>
                  </a:cubicBezTo>
                  <a:lnTo>
                    <a:pt x="0" y="87630"/>
                  </a:lnTo>
                  <a:lnTo>
                    <a:pt x="150019" y="53340"/>
                  </a:lnTo>
                  <a:cubicBezTo>
                    <a:pt x="150019" y="72390"/>
                    <a:pt x="150019" y="83820"/>
                    <a:pt x="150019" y="96202"/>
                  </a:cubicBezTo>
                  <a:cubicBezTo>
                    <a:pt x="136589" y="99060"/>
                    <a:pt x="126016" y="111442"/>
                    <a:pt x="126016" y="125730"/>
                  </a:cubicBezTo>
                  <a:cubicBezTo>
                    <a:pt x="126016" y="141922"/>
                    <a:pt x="139446" y="155257"/>
                    <a:pt x="155829" y="155257"/>
                  </a:cubicBezTo>
                  <a:cubicBezTo>
                    <a:pt x="172212" y="155257"/>
                    <a:pt x="185642" y="141922"/>
                    <a:pt x="185642" y="125730"/>
                  </a:cubicBezTo>
                  <a:cubicBezTo>
                    <a:pt x="185642" y="111442"/>
                    <a:pt x="175070" y="99060"/>
                    <a:pt x="161544" y="96202"/>
                  </a:cubicBezTo>
                  <a:cubicBezTo>
                    <a:pt x="161544" y="90488"/>
                    <a:pt x="161544" y="56197"/>
                    <a:pt x="161544" y="50482"/>
                  </a:cubicBezTo>
                  <a:lnTo>
                    <a:pt x="222123" y="36195"/>
                  </a:lnTo>
                  <a:cubicBezTo>
                    <a:pt x="222123" y="45720"/>
                    <a:pt x="222123" y="62865"/>
                    <a:pt x="222123" y="71438"/>
                  </a:cubicBezTo>
                  <a:cubicBezTo>
                    <a:pt x="208693" y="74295"/>
                    <a:pt x="198025" y="86677"/>
                    <a:pt x="198025" y="100965"/>
                  </a:cubicBezTo>
                  <a:cubicBezTo>
                    <a:pt x="198025" y="117157"/>
                    <a:pt x="211455" y="130492"/>
                    <a:pt x="227838" y="130492"/>
                  </a:cubicBezTo>
                  <a:cubicBezTo>
                    <a:pt x="244221" y="130492"/>
                    <a:pt x="257651" y="117157"/>
                    <a:pt x="257651" y="100965"/>
                  </a:cubicBezTo>
                  <a:cubicBezTo>
                    <a:pt x="258699" y="86677"/>
                    <a:pt x="248126" y="74295"/>
                    <a:pt x="234696" y="7143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2A64D935-9B30-947E-67A3-291132D837E0}"/>
                </a:ext>
              </a:extLst>
            </p:cNvPr>
            <p:cNvSpPr/>
            <p:nvPr/>
          </p:nvSpPr>
          <p:spPr>
            <a:xfrm>
              <a:off x="6893999" y="6064716"/>
              <a:ext cx="261651" cy="155257"/>
            </a:xfrm>
            <a:custGeom>
              <a:avLst/>
              <a:gdLst>
                <a:gd name="connsiteX0" fmla="*/ 111633 w 261651"/>
                <a:gd name="connsiteY0" fmla="*/ 96203 h 155257"/>
                <a:gd name="connsiteX1" fmla="*/ 111633 w 261651"/>
                <a:gd name="connsiteY1" fmla="*/ 53340 h 155257"/>
                <a:gd name="connsiteX2" fmla="*/ 261652 w 261651"/>
                <a:gd name="connsiteY2" fmla="*/ 87630 h 155257"/>
                <a:gd name="connsiteX3" fmla="*/ 261652 w 261651"/>
                <a:gd name="connsiteY3" fmla="*/ 0 h 155257"/>
                <a:gd name="connsiteX4" fmla="*/ 15430 w 261651"/>
                <a:gd name="connsiteY4" fmla="*/ 0 h 155257"/>
                <a:gd name="connsiteX5" fmla="*/ 0 w 261651"/>
                <a:gd name="connsiteY5" fmla="*/ 15240 h 155257"/>
                <a:gd name="connsiteX6" fmla="*/ 11525 w 261651"/>
                <a:gd name="connsiteY6" fmla="*/ 29528 h 155257"/>
                <a:gd name="connsiteX7" fmla="*/ 26956 w 261651"/>
                <a:gd name="connsiteY7" fmla="*/ 33338 h 155257"/>
                <a:gd name="connsiteX8" fmla="*/ 26956 w 261651"/>
                <a:gd name="connsiteY8" fmla="*/ 71438 h 155257"/>
                <a:gd name="connsiteX9" fmla="*/ 2953 w 261651"/>
                <a:gd name="connsiteY9" fmla="*/ 100965 h 155257"/>
                <a:gd name="connsiteX10" fmla="*/ 32766 w 261651"/>
                <a:gd name="connsiteY10" fmla="*/ 130492 h 155257"/>
                <a:gd name="connsiteX11" fmla="*/ 62579 w 261651"/>
                <a:gd name="connsiteY11" fmla="*/ 100965 h 155257"/>
                <a:gd name="connsiteX12" fmla="*/ 38481 w 261651"/>
                <a:gd name="connsiteY12" fmla="*/ 71438 h 155257"/>
                <a:gd name="connsiteX13" fmla="*/ 38481 w 261651"/>
                <a:gd name="connsiteY13" fmla="*/ 36195 h 155257"/>
                <a:gd name="connsiteX14" fmla="*/ 99060 w 261651"/>
                <a:gd name="connsiteY14" fmla="*/ 50483 h 155257"/>
                <a:gd name="connsiteX15" fmla="*/ 99060 w 261651"/>
                <a:gd name="connsiteY15" fmla="*/ 96203 h 155257"/>
                <a:gd name="connsiteX16" fmla="*/ 75057 w 261651"/>
                <a:gd name="connsiteY16" fmla="*/ 125730 h 155257"/>
                <a:gd name="connsiteX17" fmla="*/ 104870 w 261651"/>
                <a:gd name="connsiteY17" fmla="*/ 155258 h 155257"/>
                <a:gd name="connsiteX18" fmla="*/ 134683 w 261651"/>
                <a:gd name="connsiteY18" fmla="*/ 125730 h 155257"/>
                <a:gd name="connsiteX19" fmla="*/ 111633 w 261651"/>
                <a:gd name="connsiteY19" fmla="*/ 96203 h 15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61651" h="155257">
                  <a:moveTo>
                    <a:pt x="111633" y="96203"/>
                  </a:moveTo>
                  <a:cubicBezTo>
                    <a:pt x="111633" y="83820"/>
                    <a:pt x="111633" y="72390"/>
                    <a:pt x="111633" y="53340"/>
                  </a:cubicBezTo>
                  <a:lnTo>
                    <a:pt x="261652" y="87630"/>
                  </a:lnTo>
                  <a:lnTo>
                    <a:pt x="261652" y="0"/>
                  </a:lnTo>
                  <a:lnTo>
                    <a:pt x="15430" y="0"/>
                  </a:lnTo>
                  <a:cubicBezTo>
                    <a:pt x="6763" y="0"/>
                    <a:pt x="0" y="6667"/>
                    <a:pt x="0" y="15240"/>
                  </a:cubicBezTo>
                  <a:cubicBezTo>
                    <a:pt x="0" y="21908"/>
                    <a:pt x="4763" y="28575"/>
                    <a:pt x="11525" y="29528"/>
                  </a:cubicBezTo>
                  <a:lnTo>
                    <a:pt x="26956" y="33338"/>
                  </a:lnTo>
                  <a:cubicBezTo>
                    <a:pt x="26956" y="46672"/>
                    <a:pt x="26956" y="31433"/>
                    <a:pt x="26956" y="71438"/>
                  </a:cubicBezTo>
                  <a:cubicBezTo>
                    <a:pt x="13525" y="74295"/>
                    <a:pt x="2953" y="86678"/>
                    <a:pt x="2953" y="100965"/>
                  </a:cubicBezTo>
                  <a:cubicBezTo>
                    <a:pt x="2953" y="117158"/>
                    <a:pt x="16383" y="130492"/>
                    <a:pt x="32766" y="130492"/>
                  </a:cubicBezTo>
                  <a:cubicBezTo>
                    <a:pt x="49149" y="130492"/>
                    <a:pt x="62579" y="117158"/>
                    <a:pt x="62579" y="100965"/>
                  </a:cubicBezTo>
                  <a:cubicBezTo>
                    <a:pt x="62579" y="86678"/>
                    <a:pt x="52006" y="74295"/>
                    <a:pt x="38481" y="71438"/>
                  </a:cubicBezTo>
                  <a:cubicBezTo>
                    <a:pt x="38481" y="61913"/>
                    <a:pt x="38481" y="44767"/>
                    <a:pt x="38481" y="36195"/>
                  </a:cubicBezTo>
                  <a:lnTo>
                    <a:pt x="99060" y="50483"/>
                  </a:lnTo>
                  <a:cubicBezTo>
                    <a:pt x="99060" y="88583"/>
                    <a:pt x="99060" y="81915"/>
                    <a:pt x="99060" y="96203"/>
                  </a:cubicBezTo>
                  <a:cubicBezTo>
                    <a:pt x="85630" y="99060"/>
                    <a:pt x="75057" y="111442"/>
                    <a:pt x="75057" y="125730"/>
                  </a:cubicBezTo>
                  <a:cubicBezTo>
                    <a:pt x="75057" y="141922"/>
                    <a:pt x="88487" y="155258"/>
                    <a:pt x="104870" y="155258"/>
                  </a:cubicBezTo>
                  <a:cubicBezTo>
                    <a:pt x="121253" y="155258"/>
                    <a:pt x="134683" y="141922"/>
                    <a:pt x="134683" y="125730"/>
                  </a:cubicBezTo>
                  <a:cubicBezTo>
                    <a:pt x="135636" y="111442"/>
                    <a:pt x="126016" y="99060"/>
                    <a:pt x="111633" y="9620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3" name="Graphic 379">
            <a:extLst>
              <a:ext uri="{FF2B5EF4-FFF2-40B4-BE49-F238E27FC236}">
                <a16:creationId xmlns:a16="http://schemas.microsoft.com/office/drawing/2014/main" id="{AACD8D31-6CC9-EFDD-2CDE-5AEEBFAAEE8E}"/>
              </a:ext>
            </a:extLst>
          </p:cNvPr>
          <p:cNvGrpSpPr/>
          <p:nvPr/>
        </p:nvGrpSpPr>
        <p:grpSpPr>
          <a:xfrm>
            <a:off x="3721666" y="5693210"/>
            <a:ext cx="567946" cy="610587"/>
            <a:chOff x="5704041" y="5808494"/>
            <a:chExt cx="493490" cy="530542"/>
          </a:xfrm>
          <a:solidFill>
            <a:srgbClr val="000000"/>
          </a:solidFill>
        </p:grpSpPr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E06110A7-1B96-072A-74C1-3D77C1ED93BF}"/>
                </a:ext>
              </a:extLst>
            </p:cNvPr>
            <p:cNvSpPr/>
            <p:nvPr/>
          </p:nvSpPr>
          <p:spPr>
            <a:xfrm>
              <a:off x="5866728" y="6106626"/>
              <a:ext cx="203834" cy="232410"/>
            </a:xfrm>
            <a:custGeom>
              <a:avLst/>
              <a:gdLst>
                <a:gd name="connsiteX0" fmla="*/ 203835 w 203834"/>
                <a:gd name="connsiteY0" fmla="*/ 58103 h 232410"/>
                <a:gd name="connsiteX1" fmla="*/ 139351 w 203834"/>
                <a:gd name="connsiteY1" fmla="*/ 58103 h 232410"/>
                <a:gd name="connsiteX2" fmla="*/ 134588 w 203834"/>
                <a:gd name="connsiteY2" fmla="*/ 55245 h 232410"/>
                <a:gd name="connsiteX3" fmla="*/ 101918 w 203834"/>
                <a:gd name="connsiteY3" fmla="*/ 0 h 232410"/>
                <a:gd name="connsiteX4" fmla="*/ 69247 w 203834"/>
                <a:gd name="connsiteY4" fmla="*/ 55245 h 232410"/>
                <a:gd name="connsiteX5" fmla="*/ 64484 w 203834"/>
                <a:gd name="connsiteY5" fmla="*/ 58103 h 232410"/>
                <a:gd name="connsiteX6" fmla="*/ 0 w 203834"/>
                <a:gd name="connsiteY6" fmla="*/ 58103 h 232410"/>
                <a:gd name="connsiteX7" fmla="*/ 32671 w 203834"/>
                <a:gd name="connsiteY7" fmla="*/ 113348 h 232410"/>
                <a:gd name="connsiteX8" fmla="*/ 32671 w 203834"/>
                <a:gd name="connsiteY8" fmla="*/ 119063 h 232410"/>
                <a:gd name="connsiteX9" fmla="*/ 0 w 203834"/>
                <a:gd name="connsiteY9" fmla="*/ 174308 h 232410"/>
                <a:gd name="connsiteX10" fmla="*/ 64484 w 203834"/>
                <a:gd name="connsiteY10" fmla="*/ 174308 h 232410"/>
                <a:gd name="connsiteX11" fmla="*/ 69247 w 203834"/>
                <a:gd name="connsiteY11" fmla="*/ 177165 h 232410"/>
                <a:gd name="connsiteX12" fmla="*/ 101918 w 203834"/>
                <a:gd name="connsiteY12" fmla="*/ 232410 h 232410"/>
                <a:gd name="connsiteX13" fmla="*/ 134588 w 203834"/>
                <a:gd name="connsiteY13" fmla="*/ 177165 h 232410"/>
                <a:gd name="connsiteX14" fmla="*/ 139351 w 203834"/>
                <a:gd name="connsiteY14" fmla="*/ 174308 h 232410"/>
                <a:gd name="connsiteX15" fmla="*/ 203835 w 203834"/>
                <a:gd name="connsiteY15" fmla="*/ 174308 h 232410"/>
                <a:gd name="connsiteX16" fmla="*/ 171164 w 203834"/>
                <a:gd name="connsiteY16" fmla="*/ 119063 h 232410"/>
                <a:gd name="connsiteX17" fmla="*/ 171164 w 203834"/>
                <a:gd name="connsiteY17" fmla="*/ 113348 h 232410"/>
                <a:gd name="connsiteX18" fmla="*/ 203835 w 203834"/>
                <a:gd name="connsiteY18" fmla="*/ 58103 h 23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3834" h="232410">
                  <a:moveTo>
                    <a:pt x="203835" y="58103"/>
                  </a:moveTo>
                  <a:lnTo>
                    <a:pt x="139351" y="58103"/>
                  </a:lnTo>
                  <a:cubicBezTo>
                    <a:pt x="137446" y="58103"/>
                    <a:pt x="135541" y="57150"/>
                    <a:pt x="134588" y="55245"/>
                  </a:cubicBezTo>
                  <a:lnTo>
                    <a:pt x="101918" y="0"/>
                  </a:lnTo>
                  <a:lnTo>
                    <a:pt x="69247" y="55245"/>
                  </a:lnTo>
                  <a:cubicBezTo>
                    <a:pt x="68294" y="57150"/>
                    <a:pt x="66389" y="58103"/>
                    <a:pt x="64484" y="58103"/>
                  </a:cubicBezTo>
                  <a:lnTo>
                    <a:pt x="0" y="58103"/>
                  </a:lnTo>
                  <a:lnTo>
                    <a:pt x="32671" y="113348"/>
                  </a:lnTo>
                  <a:cubicBezTo>
                    <a:pt x="33623" y="115253"/>
                    <a:pt x="33623" y="117158"/>
                    <a:pt x="32671" y="119063"/>
                  </a:cubicBezTo>
                  <a:lnTo>
                    <a:pt x="0" y="174308"/>
                  </a:lnTo>
                  <a:lnTo>
                    <a:pt x="64484" y="174308"/>
                  </a:lnTo>
                  <a:cubicBezTo>
                    <a:pt x="66389" y="174308"/>
                    <a:pt x="68294" y="175260"/>
                    <a:pt x="69247" y="177165"/>
                  </a:cubicBezTo>
                  <a:lnTo>
                    <a:pt x="101918" y="232410"/>
                  </a:lnTo>
                  <a:lnTo>
                    <a:pt x="134588" y="177165"/>
                  </a:lnTo>
                  <a:cubicBezTo>
                    <a:pt x="135541" y="175260"/>
                    <a:pt x="137446" y="174308"/>
                    <a:pt x="139351" y="174308"/>
                  </a:cubicBezTo>
                  <a:lnTo>
                    <a:pt x="203835" y="174308"/>
                  </a:lnTo>
                  <a:lnTo>
                    <a:pt x="171164" y="119063"/>
                  </a:lnTo>
                  <a:cubicBezTo>
                    <a:pt x="170212" y="117158"/>
                    <a:pt x="170212" y="115253"/>
                    <a:pt x="171164" y="113348"/>
                  </a:cubicBezTo>
                  <a:lnTo>
                    <a:pt x="203835" y="581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1B039CBE-A805-41F2-4620-60EFBAED99B5}"/>
                </a:ext>
              </a:extLst>
            </p:cNvPr>
            <p:cNvSpPr/>
            <p:nvPr/>
          </p:nvSpPr>
          <p:spPr>
            <a:xfrm>
              <a:off x="5926259" y="5892313"/>
              <a:ext cx="84677" cy="196215"/>
            </a:xfrm>
            <a:custGeom>
              <a:avLst/>
              <a:gdLst>
                <a:gd name="connsiteX0" fmla="*/ 64484 w 84677"/>
                <a:gd name="connsiteY0" fmla="*/ 196215 h 196215"/>
                <a:gd name="connsiteX1" fmla="*/ 84677 w 84677"/>
                <a:gd name="connsiteY1" fmla="*/ 183833 h 196215"/>
                <a:gd name="connsiteX2" fmla="*/ 84677 w 84677"/>
                <a:gd name="connsiteY2" fmla="*/ 0 h 196215"/>
                <a:gd name="connsiteX3" fmla="*/ 0 w 84677"/>
                <a:gd name="connsiteY3" fmla="*/ 0 h 196215"/>
                <a:gd name="connsiteX4" fmla="*/ 0 w 84677"/>
                <a:gd name="connsiteY4" fmla="*/ 184785 h 196215"/>
                <a:gd name="connsiteX5" fmla="*/ 19240 w 84677"/>
                <a:gd name="connsiteY5" fmla="*/ 196215 h 196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77" h="196215">
                  <a:moveTo>
                    <a:pt x="64484" y="196215"/>
                  </a:moveTo>
                  <a:lnTo>
                    <a:pt x="84677" y="183833"/>
                  </a:lnTo>
                  <a:lnTo>
                    <a:pt x="84677" y="0"/>
                  </a:lnTo>
                  <a:lnTo>
                    <a:pt x="0" y="0"/>
                  </a:lnTo>
                  <a:lnTo>
                    <a:pt x="0" y="184785"/>
                  </a:lnTo>
                  <a:lnTo>
                    <a:pt x="19240" y="19621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C80A9DC0-465F-D180-3751-08D75A8B6149}"/>
                </a:ext>
              </a:extLst>
            </p:cNvPr>
            <p:cNvSpPr/>
            <p:nvPr/>
          </p:nvSpPr>
          <p:spPr>
            <a:xfrm>
              <a:off x="5926259" y="5808494"/>
              <a:ext cx="84677" cy="29527"/>
            </a:xfrm>
            <a:custGeom>
              <a:avLst/>
              <a:gdLst>
                <a:gd name="connsiteX0" fmla="*/ 0 w 84677"/>
                <a:gd name="connsiteY0" fmla="*/ 0 h 29527"/>
                <a:gd name="connsiteX1" fmla="*/ 84677 w 84677"/>
                <a:gd name="connsiteY1" fmla="*/ 0 h 29527"/>
                <a:gd name="connsiteX2" fmla="*/ 84677 w 84677"/>
                <a:gd name="connsiteY2" fmla="*/ 29528 h 29527"/>
                <a:gd name="connsiteX3" fmla="*/ 0 w 84677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77" h="29527">
                  <a:moveTo>
                    <a:pt x="0" y="0"/>
                  </a:moveTo>
                  <a:lnTo>
                    <a:pt x="84677" y="0"/>
                  </a:lnTo>
                  <a:lnTo>
                    <a:pt x="84677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4E417497-174E-6BDC-9EC5-FA153E4A5452}"/>
                </a:ext>
              </a:extLst>
            </p:cNvPr>
            <p:cNvSpPr/>
            <p:nvPr/>
          </p:nvSpPr>
          <p:spPr>
            <a:xfrm>
              <a:off x="5890635" y="5808494"/>
              <a:ext cx="24002" cy="29527"/>
            </a:xfrm>
            <a:custGeom>
              <a:avLst/>
              <a:gdLst>
                <a:gd name="connsiteX0" fmla="*/ 0 w 24002"/>
                <a:gd name="connsiteY0" fmla="*/ 0 h 29527"/>
                <a:gd name="connsiteX1" fmla="*/ 24003 w 24002"/>
                <a:gd name="connsiteY1" fmla="*/ 0 h 29527"/>
                <a:gd name="connsiteX2" fmla="*/ 24003 w 24002"/>
                <a:gd name="connsiteY2" fmla="*/ 29528 h 29527"/>
                <a:gd name="connsiteX3" fmla="*/ 0 w 2400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2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C737BFA4-9635-E7CE-6EF4-C4C81C0787BD}"/>
                </a:ext>
              </a:extLst>
            </p:cNvPr>
            <p:cNvSpPr/>
            <p:nvPr/>
          </p:nvSpPr>
          <p:spPr>
            <a:xfrm>
              <a:off x="5926259" y="5850404"/>
              <a:ext cx="84677" cy="29527"/>
            </a:xfrm>
            <a:custGeom>
              <a:avLst/>
              <a:gdLst>
                <a:gd name="connsiteX0" fmla="*/ 0 w 84677"/>
                <a:gd name="connsiteY0" fmla="*/ 0 h 29527"/>
                <a:gd name="connsiteX1" fmla="*/ 84677 w 84677"/>
                <a:gd name="connsiteY1" fmla="*/ 0 h 29527"/>
                <a:gd name="connsiteX2" fmla="*/ 84677 w 84677"/>
                <a:gd name="connsiteY2" fmla="*/ 29528 h 29527"/>
                <a:gd name="connsiteX3" fmla="*/ 0 w 84677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77" h="29527">
                  <a:moveTo>
                    <a:pt x="0" y="0"/>
                  </a:moveTo>
                  <a:lnTo>
                    <a:pt x="84677" y="0"/>
                  </a:lnTo>
                  <a:lnTo>
                    <a:pt x="84677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19FFEBE3-C4E7-0780-0850-2EC2962A849F}"/>
                </a:ext>
              </a:extLst>
            </p:cNvPr>
            <p:cNvSpPr/>
            <p:nvPr/>
          </p:nvSpPr>
          <p:spPr>
            <a:xfrm>
              <a:off x="5854155" y="5850404"/>
              <a:ext cx="24002" cy="29527"/>
            </a:xfrm>
            <a:custGeom>
              <a:avLst/>
              <a:gdLst>
                <a:gd name="connsiteX0" fmla="*/ 0 w 24002"/>
                <a:gd name="connsiteY0" fmla="*/ 0 h 29527"/>
                <a:gd name="connsiteX1" fmla="*/ 24003 w 24002"/>
                <a:gd name="connsiteY1" fmla="*/ 0 h 29527"/>
                <a:gd name="connsiteX2" fmla="*/ 24003 w 24002"/>
                <a:gd name="connsiteY2" fmla="*/ 29528 h 29527"/>
                <a:gd name="connsiteX3" fmla="*/ 0 w 2400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2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74A7CEAB-38CE-C0C0-65A9-87FC35DFF32D}"/>
                </a:ext>
              </a:extLst>
            </p:cNvPr>
            <p:cNvSpPr/>
            <p:nvPr/>
          </p:nvSpPr>
          <p:spPr>
            <a:xfrm>
              <a:off x="6022461" y="5892313"/>
              <a:ext cx="24002" cy="176212"/>
            </a:xfrm>
            <a:custGeom>
              <a:avLst/>
              <a:gdLst>
                <a:gd name="connsiteX0" fmla="*/ 24003 w 24002"/>
                <a:gd name="connsiteY0" fmla="*/ 0 h 176212"/>
                <a:gd name="connsiteX1" fmla="*/ 0 w 24002"/>
                <a:gd name="connsiteY1" fmla="*/ 0 h 176212"/>
                <a:gd name="connsiteX2" fmla="*/ 0 w 24002"/>
                <a:gd name="connsiteY2" fmla="*/ 176213 h 176212"/>
                <a:gd name="connsiteX3" fmla="*/ 24003 w 24002"/>
                <a:gd name="connsiteY3" fmla="*/ 161925 h 1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2" h="176212">
                  <a:moveTo>
                    <a:pt x="24003" y="0"/>
                  </a:moveTo>
                  <a:lnTo>
                    <a:pt x="0" y="0"/>
                  </a:lnTo>
                  <a:lnTo>
                    <a:pt x="0" y="176213"/>
                  </a:lnTo>
                  <a:lnTo>
                    <a:pt x="24003" y="1619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0B1E7EFF-4DD9-7126-846C-7671D22BD38A}"/>
                </a:ext>
              </a:extLst>
            </p:cNvPr>
            <p:cNvSpPr/>
            <p:nvPr/>
          </p:nvSpPr>
          <p:spPr>
            <a:xfrm>
              <a:off x="5890635" y="5850404"/>
              <a:ext cx="24002" cy="29527"/>
            </a:xfrm>
            <a:custGeom>
              <a:avLst/>
              <a:gdLst>
                <a:gd name="connsiteX0" fmla="*/ 0 w 24002"/>
                <a:gd name="connsiteY0" fmla="*/ 0 h 29527"/>
                <a:gd name="connsiteX1" fmla="*/ 24003 w 24002"/>
                <a:gd name="connsiteY1" fmla="*/ 0 h 29527"/>
                <a:gd name="connsiteX2" fmla="*/ 24003 w 24002"/>
                <a:gd name="connsiteY2" fmla="*/ 29528 h 29527"/>
                <a:gd name="connsiteX3" fmla="*/ 0 w 2400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2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9259A878-7F66-BF80-E473-6A9BF614699A}"/>
                </a:ext>
              </a:extLst>
            </p:cNvPr>
            <p:cNvSpPr/>
            <p:nvPr/>
          </p:nvSpPr>
          <p:spPr>
            <a:xfrm>
              <a:off x="5740617" y="6165681"/>
              <a:ext cx="59626" cy="59054"/>
            </a:xfrm>
            <a:custGeom>
              <a:avLst/>
              <a:gdLst>
                <a:gd name="connsiteX0" fmla="*/ 29813 w 59626"/>
                <a:gd name="connsiteY0" fmla="*/ 0 h 59054"/>
                <a:gd name="connsiteX1" fmla="*/ 0 w 59626"/>
                <a:gd name="connsiteY1" fmla="*/ 29527 h 59054"/>
                <a:gd name="connsiteX2" fmla="*/ 29813 w 59626"/>
                <a:gd name="connsiteY2" fmla="*/ 59055 h 59054"/>
                <a:gd name="connsiteX3" fmla="*/ 59626 w 59626"/>
                <a:gd name="connsiteY3" fmla="*/ 29527 h 59054"/>
                <a:gd name="connsiteX4" fmla="*/ 29813 w 59626"/>
                <a:gd name="connsiteY4" fmla="*/ 0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4">
                  <a:moveTo>
                    <a:pt x="29813" y="0"/>
                  </a:moveTo>
                  <a:cubicBezTo>
                    <a:pt x="13430" y="0"/>
                    <a:pt x="0" y="13335"/>
                    <a:pt x="0" y="29527"/>
                  </a:cubicBezTo>
                  <a:cubicBezTo>
                    <a:pt x="0" y="45720"/>
                    <a:pt x="13430" y="59055"/>
                    <a:pt x="29813" y="59055"/>
                  </a:cubicBezTo>
                  <a:cubicBezTo>
                    <a:pt x="46196" y="59055"/>
                    <a:pt x="59626" y="45720"/>
                    <a:pt x="59626" y="29527"/>
                  </a:cubicBezTo>
                  <a:cubicBezTo>
                    <a:pt x="59626" y="13335"/>
                    <a:pt x="46196" y="0"/>
                    <a:pt x="2981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633D24AF-9A4C-BA90-2E66-F463120763D0}"/>
                </a:ext>
              </a:extLst>
            </p:cNvPr>
            <p:cNvSpPr/>
            <p:nvPr/>
          </p:nvSpPr>
          <p:spPr>
            <a:xfrm>
              <a:off x="5890635" y="5892313"/>
              <a:ext cx="24098" cy="178117"/>
            </a:xfrm>
            <a:custGeom>
              <a:avLst/>
              <a:gdLst>
                <a:gd name="connsiteX0" fmla="*/ 24098 w 24098"/>
                <a:gd name="connsiteY0" fmla="*/ 0 h 178117"/>
                <a:gd name="connsiteX1" fmla="*/ 0 w 24098"/>
                <a:gd name="connsiteY1" fmla="*/ 0 h 178117"/>
                <a:gd name="connsiteX2" fmla="*/ 0 w 24098"/>
                <a:gd name="connsiteY2" fmla="*/ 164783 h 178117"/>
                <a:gd name="connsiteX3" fmla="*/ 24098 w 24098"/>
                <a:gd name="connsiteY3" fmla="*/ 178118 h 17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178117">
                  <a:moveTo>
                    <a:pt x="24098" y="0"/>
                  </a:moveTo>
                  <a:lnTo>
                    <a:pt x="0" y="0"/>
                  </a:lnTo>
                  <a:lnTo>
                    <a:pt x="0" y="164783"/>
                  </a:lnTo>
                  <a:lnTo>
                    <a:pt x="24098" y="1781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FEB0C4AF-21EB-B6D7-01E7-793AB0458178}"/>
                </a:ext>
              </a:extLst>
            </p:cNvPr>
            <p:cNvSpPr/>
            <p:nvPr/>
          </p:nvSpPr>
          <p:spPr>
            <a:xfrm>
              <a:off x="5854155" y="5808494"/>
              <a:ext cx="24002" cy="29527"/>
            </a:xfrm>
            <a:custGeom>
              <a:avLst/>
              <a:gdLst>
                <a:gd name="connsiteX0" fmla="*/ 0 w 24002"/>
                <a:gd name="connsiteY0" fmla="*/ 0 h 29527"/>
                <a:gd name="connsiteX1" fmla="*/ 24003 w 24002"/>
                <a:gd name="connsiteY1" fmla="*/ 0 h 29527"/>
                <a:gd name="connsiteX2" fmla="*/ 24003 w 24002"/>
                <a:gd name="connsiteY2" fmla="*/ 29528 h 29527"/>
                <a:gd name="connsiteX3" fmla="*/ 0 w 24002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2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E4765EE0-A497-5C54-4E23-304EE4B7701B}"/>
                </a:ext>
              </a:extLst>
            </p:cNvPr>
            <p:cNvSpPr/>
            <p:nvPr/>
          </p:nvSpPr>
          <p:spPr>
            <a:xfrm>
              <a:off x="5854154" y="5892313"/>
              <a:ext cx="24003" cy="158115"/>
            </a:xfrm>
            <a:custGeom>
              <a:avLst/>
              <a:gdLst>
                <a:gd name="connsiteX0" fmla="*/ 24003 w 24003"/>
                <a:gd name="connsiteY0" fmla="*/ 0 h 158115"/>
                <a:gd name="connsiteX1" fmla="*/ 0 w 24003"/>
                <a:gd name="connsiteY1" fmla="*/ 0 h 158115"/>
                <a:gd name="connsiteX2" fmla="*/ 0 w 24003"/>
                <a:gd name="connsiteY2" fmla="*/ 144780 h 158115"/>
                <a:gd name="connsiteX3" fmla="*/ 24003 w 24003"/>
                <a:gd name="connsiteY3" fmla="*/ 158115 h 15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158115">
                  <a:moveTo>
                    <a:pt x="24003" y="0"/>
                  </a:moveTo>
                  <a:lnTo>
                    <a:pt x="0" y="0"/>
                  </a:lnTo>
                  <a:lnTo>
                    <a:pt x="0" y="144780"/>
                  </a:lnTo>
                  <a:lnTo>
                    <a:pt x="24003" y="15811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07EB2FA4-839C-9CCD-6140-81F78D4B58F4}"/>
                </a:ext>
              </a:extLst>
            </p:cNvPr>
            <p:cNvSpPr/>
            <p:nvPr/>
          </p:nvSpPr>
          <p:spPr>
            <a:xfrm>
              <a:off x="6160955" y="5963751"/>
              <a:ext cx="36576" cy="36195"/>
            </a:xfrm>
            <a:custGeom>
              <a:avLst/>
              <a:gdLst>
                <a:gd name="connsiteX0" fmla="*/ 18288 w 36576"/>
                <a:gd name="connsiteY0" fmla="*/ 0 h 36195"/>
                <a:gd name="connsiteX1" fmla="*/ 0 w 36576"/>
                <a:gd name="connsiteY1" fmla="*/ 18098 h 36195"/>
                <a:gd name="connsiteX2" fmla="*/ 18288 w 36576"/>
                <a:gd name="connsiteY2" fmla="*/ 36195 h 36195"/>
                <a:gd name="connsiteX3" fmla="*/ 36576 w 36576"/>
                <a:gd name="connsiteY3" fmla="*/ 18098 h 36195"/>
                <a:gd name="connsiteX4" fmla="*/ 18288 w 36576"/>
                <a:gd name="connsiteY4" fmla="*/ 0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" h="36195">
                  <a:moveTo>
                    <a:pt x="18288" y="0"/>
                  </a:moveTo>
                  <a:cubicBezTo>
                    <a:pt x="8668" y="0"/>
                    <a:pt x="0" y="7620"/>
                    <a:pt x="0" y="18098"/>
                  </a:cubicBezTo>
                  <a:cubicBezTo>
                    <a:pt x="0" y="28575"/>
                    <a:pt x="7716" y="36195"/>
                    <a:pt x="18288" y="36195"/>
                  </a:cubicBezTo>
                  <a:cubicBezTo>
                    <a:pt x="28861" y="36195"/>
                    <a:pt x="36576" y="28575"/>
                    <a:pt x="36576" y="18098"/>
                  </a:cubicBezTo>
                  <a:cubicBezTo>
                    <a:pt x="36576" y="7620"/>
                    <a:pt x="27908" y="0"/>
                    <a:pt x="1828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D0B567CE-1B2C-5995-E0E6-CBC90195BA20}"/>
                </a:ext>
              </a:extLst>
            </p:cNvPr>
            <p:cNvSpPr/>
            <p:nvPr/>
          </p:nvSpPr>
          <p:spPr>
            <a:xfrm>
              <a:off x="6022461" y="5850404"/>
              <a:ext cx="24098" cy="29527"/>
            </a:xfrm>
            <a:custGeom>
              <a:avLst/>
              <a:gdLst>
                <a:gd name="connsiteX0" fmla="*/ 0 w 24098"/>
                <a:gd name="connsiteY0" fmla="*/ 0 h 29527"/>
                <a:gd name="connsiteX1" fmla="*/ 24098 w 24098"/>
                <a:gd name="connsiteY1" fmla="*/ 0 h 29527"/>
                <a:gd name="connsiteX2" fmla="*/ 24098 w 24098"/>
                <a:gd name="connsiteY2" fmla="*/ 29528 h 29527"/>
                <a:gd name="connsiteX3" fmla="*/ 0 w 24098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29527">
                  <a:moveTo>
                    <a:pt x="0" y="0"/>
                  </a:moveTo>
                  <a:lnTo>
                    <a:pt x="24098" y="0"/>
                  </a:lnTo>
                  <a:lnTo>
                    <a:pt x="24098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2C2A1556-55A2-B404-8CAC-BC4298D7DC86}"/>
                </a:ext>
              </a:extLst>
            </p:cNvPr>
            <p:cNvSpPr/>
            <p:nvPr/>
          </p:nvSpPr>
          <p:spPr>
            <a:xfrm>
              <a:off x="6059037" y="5808494"/>
              <a:ext cx="24098" cy="29527"/>
            </a:xfrm>
            <a:custGeom>
              <a:avLst/>
              <a:gdLst>
                <a:gd name="connsiteX0" fmla="*/ 0 w 24098"/>
                <a:gd name="connsiteY0" fmla="*/ 0 h 29527"/>
                <a:gd name="connsiteX1" fmla="*/ 24098 w 24098"/>
                <a:gd name="connsiteY1" fmla="*/ 0 h 29527"/>
                <a:gd name="connsiteX2" fmla="*/ 24098 w 24098"/>
                <a:gd name="connsiteY2" fmla="*/ 29528 h 29527"/>
                <a:gd name="connsiteX3" fmla="*/ 0 w 24098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29527">
                  <a:moveTo>
                    <a:pt x="0" y="0"/>
                  </a:moveTo>
                  <a:lnTo>
                    <a:pt x="24098" y="0"/>
                  </a:lnTo>
                  <a:lnTo>
                    <a:pt x="24098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023200A0-352F-6F18-8B43-70643AAA57AD}"/>
                </a:ext>
              </a:extLst>
            </p:cNvPr>
            <p:cNvSpPr/>
            <p:nvPr/>
          </p:nvSpPr>
          <p:spPr>
            <a:xfrm>
              <a:off x="6059037" y="5892313"/>
              <a:ext cx="24002" cy="154305"/>
            </a:xfrm>
            <a:custGeom>
              <a:avLst/>
              <a:gdLst>
                <a:gd name="connsiteX0" fmla="*/ 0 w 24002"/>
                <a:gd name="connsiteY0" fmla="*/ 154305 h 154305"/>
                <a:gd name="connsiteX1" fmla="*/ 24003 w 24002"/>
                <a:gd name="connsiteY1" fmla="*/ 139065 h 154305"/>
                <a:gd name="connsiteX2" fmla="*/ 24003 w 24002"/>
                <a:gd name="connsiteY2" fmla="*/ 0 h 154305"/>
                <a:gd name="connsiteX3" fmla="*/ 0 w 24002"/>
                <a:gd name="connsiteY3" fmla="*/ 0 h 1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2" h="154305">
                  <a:moveTo>
                    <a:pt x="0" y="154305"/>
                  </a:moveTo>
                  <a:lnTo>
                    <a:pt x="24003" y="139065"/>
                  </a:lnTo>
                  <a:lnTo>
                    <a:pt x="2400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1ED04C91-0C9F-83B0-B5B7-58CC28119A8C}"/>
                </a:ext>
              </a:extLst>
            </p:cNvPr>
            <p:cNvSpPr/>
            <p:nvPr/>
          </p:nvSpPr>
          <p:spPr>
            <a:xfrm>
              <a:off x="6022461" y="5808494"/>
              <a:ext cx="24098" cy="29527"/>
            </a:xfrm>
            <a:custGeom>
              <a:avLst/>
              <a:gdLst>
                <a:gd name="connsiteX0" fmla="*/ 0 w 24098"/>
                <a:gd name="connsiteY0" fmla="*/ 0 h 29527"/>
                <a:gd name="connsiteX1" fmla="*/ 24098 w 24098"/>
                <a:gd name="connsiteY1" fmla="*/ 0 h 29527"/>
                <a:gd name="connsiteX2" fmla="*/ 24098 w 24098"/>
                <a:gd name="connsiteY2" fmla="*/ 29528 h 29527"/>
                <a:gd name="connsiteX3" fmla="*/ 0 w 24098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29527">
                  <a:moveTo>
                    <a:pt x="0" y="0"/>
                  </a:moveTo>
                  <a:lnTo>
                    <a:pt x="24098" y="0"/>
                  </a:lnTo>
                  <a:lnTo>
                    <a:pt x="24098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50544B93-0D4C-3491-7467-9813B5533763}"/>
                </a:ext>
              </a:extLst>
            </p:cNvPr>
            <p:cNvSpPr/>
            <p:nvPr/>
          </p:nvSpPr>
          <p:spPr>
            <a:xfrm>
              <a:off x="6059037" y="5850404"/>
              <a:ext cx="24098" cy="29527"/>
            </a:xfrm>
            <a:custGeom>
              <a:avLst/>
              <a:gdLst>
                <a:gd name="connsiteX0" fmla="*/ 0 w 24098"/>
                <a:gd name="connsiteY0" fmla="*/ 0 h 29527"/>
                <a:gd name="connsiteX1" fmla="*/ 24098 w 24098"/>
                <a:gd name="connsiteY1" fmla="*/ 0 h 29527"/>
                <a:gd name="connsiteX2" fmla="*/ 24098 w 24098"/>
                <a:gd name="connsiteY2" fmla="*/ 29528 h 29527"/>
                <a:gd name="connsiteX3" fmla="*/ 0 w 24098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29527">
                  <a:moveTo>
                    <a:pt x="0" y="0"/>
                  </a:moveTo>
                  <a:lnTo>
                    <a:pt x="24098" y="0"/>
                  </a:lnTo>
                  <a:lnTo>
                    <a:pt x="24098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5CD55356-CCDF-DD46-3EEB-D88D2208493D}"/>
                </a:ext>
              </a:extLst>
            </p:cNvPr>
            <p:cNvSpPr/>
            <p:nvPr/>
          </p:nvSpPr>
          <p:spPr>
            <a:xfrm>
              <a:off x="6166765" y="585040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F8CA75C2-75E4-986C-1323-EFAFC731B522}"/>
                </a:ext>
              </a:extLst>
            </p:cNvPr>
            <p:cNvSpPr/>
            <p:nvPr/>
          </p:nvSpPr>
          <p:spPr>
            <a:xfrm>
              <a:off x="6112853" y="607709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A750CDC6-C147-F6B9-F9F3-32AAB2F4ADE2}"/>
                </a:ext>
              </a:extLst>
            </p:cNvPr>
            <p:cNvSpPr/>
            <p:nvPr/>
          </p:nvSpPr>
          <p:spPr>
            <a:xfrm>
              <a:off x="6166765" y="626759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1A448776-15D7-E377-14E9-3B07EFE33CAA}"/>
                </a:ext>
              </a:extLst>
            </p:cNvPr>
            <p:cNvSpPr/>
            <p:nvPr/>
          </p:nvSpPr>
          <p:spPr>
            <a:xfrm>
              <a:off x="5704041" y="5850404"/>
              <a:ext cx="17335" cy="17145"/>
            </a:xfrm>
            <a:custGeom>
              <a:avLst/>
              <a:gdLst>
                <a:gd name="connsiteX0" fmla="*/ 8667 w 17335"/>
                <a:gd name="connsiteY0" fmla="*/ 0 h 17145"/>
                <a:gd name="connsiteX1" fmla="*/ 17335 w 17335"/>
                <a:gd name="connsiteY1" fmla="*/ 8572 h 17145"/>
                <a:gd name="connsiteX2" fmla="*/ 8667 w 17335"/>
                <a:gd name="connsiteY2" fmla="*/ 17145 h 17145"/>
                <a:gd name="connsiteX3" fmla="*/ 0 w 17335"/>
                <a:gd name="connsiteY3" fmla="*/ 8572 h 17145"/>
                <a:gd name="connsiteX4" fmla="*/ 8667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7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1BBA7F66-EEDE-D872-9339-B34D99F13206}"/>
                </a:ext>
              </a:extLst>
            </p:cNvPr>
            <p:cNvSpPr/>
            <p:nvPr/>
          </p:nvSpPr>
          <p:spPr>
            <a:xfrm>
              <a:off x="5788718" y="595136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1B109D8F-6C77-81B3-46B6-3601DBA59207}"/>
                </a:ext>
              </a:extLst>
            </p:cNvPr>
            <p:cNvSpPr/>
            <p:nvPr/>
          </p:nvSpPr>
          <p:spPr>
            <a:xfrm>
              <a:off x="5842534" y="610091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0EA9BE99-35FB-0678-B990-CA395D2BAD0B}"/>
                </a:ext>
              </a:extLst>
            </p:cNvPr>
            <p:cNvSpPr/>
            <p:nvPr/>
          </p:nvSpPr>
          <p:spPr>
            <a:xfrm>
              <a:off x="5781955" y="629712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51" name="Graphic 379">
            <a:extLst>
              <a:ext uri="{FF2B5EF4-FFF2-40B4-BE49-F238E27FC236}">
                <a16:creationId xmlns:a16="http://schemas.microsoft.com/office/drawing/2014/main" id="{C3D77B1C-847C-6074-82DF-88AB7B873539}"/>
              </a:ext>
            </a:extLst>
          </p:cNvPr>
          <p:cNvGrpSpPr/>
          <p:nvPr/>
        </p:nvGrpSpPr>
        <p:grpSpPr>
          <a:xfrm>
            <a:off x="2328614" y="5715134"/>
            <a:ext cx="562783" cy="569935"/>
            <a:chOff x="4493612" y="5827544"/>
            <a:chExt cx="489005" cy="495219"/>
          </a:xfrm>
          <a:solidFill>
            <a:srgbClr val="000000"/>
          </a:solidFill>
        </p:grpSpPr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46CDF070-796C-50C7-669E-73C54A4E43D9}"/>
                </a:ext>
              </a:extLst>
            </p:cNvPr>
            <p:cNvSpPr/>
            <p:nvPr/>
          </p:nvSpPr>
          <p:spPr>
            <a:xfrm>
              <a:off x="4681532" y="6055191"/>
              <a:ext cx="81724" cy="80962"/>
            </a:xfrm>
            <a:custGeom>
              <a:avLst/>
              <a:gdLst>
                <a:gd name="connsiteX0" fmla="*/ 81725 w 81724"/>
                <a:gd name="connsiteY0" fmla="*/ 66675 h 80962"/>
                <a:gd name="connsiteX1" fmla="*/ 14383 w 81724"/>
                <a:gd name="connsiteY1" fmla="*/ 0 h 80962"/>
                <a:gd name="connsiteX2" fmla="*/ 0 w 81724"/>
                <a:gd name="connsiteY2" fmla="*/ 14288 h 80962"/>
                <a:gd name="connsiteX3" fmla="*/ 67342 w 81724"/>
                <a:gd name="connsiteY3" fmla="*/ 80963 h 80962"/>
                <a:gd name="connsiteX4" fmla="*/ 81725 w 81724"/>
                <a:gd name="connsiteY4" fmla="*/ 66675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4" h="80962">
                  <a:moveTo>
                    <a:pt x="81725" y="66675"/>
                  </a:moveTo>
                  <a:lnTo>
                    <a:pt x="14383" y="0"/>
                  </a:lnTo>
                  <a:cubicBezTo>
                    <a:pt x="13430" y="953"/>
                    <a:pt x="18193" y="-3810"/>
                    <a:pt x="0" y="14288"/>
                  </a:cubicBezTo>
                  <a:lnTo>
                    <a:pt x="67342" y="80963"/>
                  </a:lnTo>
                  <a:lnTo>
                    <a:pt x="81725" y="666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FC807A80-60CE-DDC5-BBF3-7E0578C67F64}"/>
                </a:ext>
              </a:extLst>
            </p:cNvPr>
            <p:cNvSpPr/>
            <p:nvPr/>
          </p:nvSpPr>
          <p:spPr>
            <a:xfrm>
              <a:off x="4610285" y="6096851"/>
              <a:ext cx="110680" cy="109211"/>
            </a:xfrm>
            <a:custGeom>
              <a:avLst/>
              <a:gdLst>
                <a:gd name="connsiteX0" fmla="*/ 110680 w 110680"/>
                <a:gd name="connsiteY0" fmla="*/ 94547 h 109211"/>
                <a:gd name="connsiteX1" fmla="*/ 102965 w 110680"/>
                <a:gd name="connsiteY1" fmla="*/ 81212 h 109211"/>
                <a:gd name="connsiteX2" fmla="*/ 25051 w 110680"/>
                <a:gd name="connsiteY2" fmla="*/ 4060 h 109211"/>
                <a:gd name="connsiteX3" fmla="*/ 0 w 110680"/>
                <a:gd name="connsiteY3" fmla="*/ 14537 h 109211"/>
                <a:gd name="connsiteX4" fmla="*/ 3810 w 110680"/>
                <a:gd name="connsiteY4" fmla="*/ 25015 h 109211"/>
                <a:gd name="connsiteX5" fmla="*/ 85534 w 110680"/>
                <a:gd name="connsiteY5" fmla="*/ 105977 h 109211"/>
                <a:gd name="connsiteX6" fmla="*/ 110680 w 110680"/>
                <a:gd name="connsiteY6" fmla="*/ 94547 h 109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80" h="109211">
                  <a:moveTo>
                    <a:pt x="110680" y="94547"/>
                  </a:moveTo>
                  <a:cubicBezTo>
                    <a:pt x="110680" y="86927"/>
                    <a:pt x="104870" y="83117"/>
                    <a:pt x="102965" y="81212"/>
                  </a:cubicBezTo>
                  <a:cubicBezTo>
                    <a:pt x="102013" y="80260"/>
                    <a:pt x="107728" y="85975"/>
                    <a:pt x="25051" y="4060"/>
                  </a:cubicBezTo>
                  <a:cubicBezTo>
                    <a:pt x="16383" y="-4513"/>
                    <a:pt x="0" y="1202"/>
                    <a:pt x="0" y="14537"/>
                  </a:cubicBezTo>
                  <a:cubicBezTo>
                    <a:pt x="0" y="18347"/>
                    <a:pt x="1905" y="22157"/>
                    <a:pt x="3810" y="25015"/>
                  </a:cubicBezTo>
                  <a:lnTo>
                    <a:pt x="85534" y="105977"/>
                  </a:lnTo>
                  <a:cubicBezTo>
                    <a:pt x="95250" y="113597"/>
                    <a:pt x="110680" y="106930"/>
                    <a:pt x="110680" y="9454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8CD64F95-36E5-CB8F-41D2-E15410DA9B58}"/>
                </a:ext>
              </a:extLst>
            </p:cNvPr>
            <p:cNvSpPr/>
            <p:nvPr/>
          </p:nvSpPr>
          <p:spPr>
            <a:xfrm>
              <a:off x="4618190" y="6152441"/>
              <a:ext cx="46958" cy="46481"/>
            </a:xfrm>
            <a:custGeom>
              <a:avLst/>
              <a:gdLst>
                <a:gd name="connsiteX0" fmla="*/ 0 w 46958"/>
                <a:gd name="connsiteY0" fmla="*/ 12763 h 46481"/>
                <a:gd name="connsiteX1" fmla="*/ 12954 w 46958"/>
                <a:gd name="connsiteY1" fmla="*/ 0 h 46481"/>
                <a:gd name="connsiteX2" fmla="*/ 46958 w 46958"/>
                <a:gd name="connsiteY2" fmla="*/ 33623 h 46481"/>
                <a:gd name="connsiteX3" fmla="*/ 34004 w 46958"/>
                <a:gd name="connsiteY3" fmla="*/ 46482 h 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58" h="46481">
                  <a:moveTo>
                    <a:pt x="0" y="12763"/>
                  </a:moveTo>
                  <a:lnTo>
                    <a:pt x="12954" y="0"/>
                  </a:lnTo>
                  <a:lnTo>
                    <a:pt x="46958" y="33623"/>
                  </a:lnTo>
                  <a:lnTo>
                    <a:pt x="34004" y="464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E13B697C-CC66-EC3E-2D58-69BF7A073F7A}"/>
                </a:ext>
              </a:extLst>
            </p:cNvPr>
            <p:cNvSpPr/>
            <p:nvPr/>
          </p:nvSpPr>
          <p:spPr>
            <a:xfrm>
              <a:off x="4875746" y="5878628"/>
              <a:ext cx="64580" cy="64168"/>
            </a:xfrm>
            <a:custGeom>
              <a:avLst/>
              <a:gdLst>
                <a:gd name="connsiteX0" fmla="*/ 63532 w 64580"/>
                <a:gd name="connsiteY0" fmla="*/ 36546 h 64168"/>
                <a:gd name="connsiteX1" fmla="*/ 27908 w 64580"/>
                <a:gd name="connsiteY1" fmla="*/ 1303 h 64168"/>
                <a:gd name="connsiteX2" fmla="*/ 0 w 64580"/>
                <a:gd name="connsiteY2" fmla="*/ 11781 h 64168"/>
                <a:gd name="connsiteX3" fmla="*/ 52864 w 64580"/>
                <a:gd name="connsiteY3" fmla="*/ 64168 h 64168"/>
                <a:gd name="connsiteX4" fmla="*/ 63532 w 64580"/>
                <a:gd name="connsiteY4" fmla="*/ 36546 h 6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80" h="64168">
                  <a:moveTo>
                    <a:pt x="63532" y="36546"/>
                  </a:moveTo>
                  <a:cubicBezTo>
                    <a:pt x="69342" y="14638"/>
                    <a:pt x="50102" y="-5364"/>
                    <a:pt x="27908" y="1303"/>
                  </a:cubicBezTo>
                  <a:cubicBezTo>
                    <a:pt x="18288" y="4161"/>
                    <a:pt x="8668" y="7971"/>
                    <a:pt x="0" y="11781"/>
                  </a:cubicBezTo>
                  <a:lnTo>
                    <a:pt x="52864" y="64168"/>
                  </a:lnTo>
                  <a:cubicBezTo>
                    <a:pt x="57817" y="55596"/>
                    <a:pt x="60674" y="46071"/>
                    <a:pt x="63532" y="3654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8F1DF968-EF86-71A5-0E6D-B060DAEC02B8}"/>
                </a:ext>
              </a:extLst>
            </p:cNvPr>
            <p:cNvSpPr/>
            <p:nvPr/>
          </p:nvSpPr>
          <p:spPr>
            <a:xfrm>
              <a:off x="4704487" y="5896124"/>
              <a:ext cx="218408" cy="217170"/>
            </a:xfrm>
            <a:custGeom>
              <a:avLst/>
              <a:gdLst>
                <a:gd name="connsiteX0" fmla="*/ 160687 w 218408"/>
                <a:gd name="connsiteY0" fmla="*/ 0 h 217170"/>
                <a:gd name="connsiteX1" fmla="*/ 123158 w 218408"/>
                <a:gd name="connsiteY1" fmla="*/ 28575 h 217170"/>
                <a:gd name="connsiteX2" fmla="*/ 0 w 218408"/>
                <a:gd name="connsiteY2" fmla="*/ 150495 h 217170"/>
                <a:gd name="connsiteX3" fmla="*/ 67342 w 218408"/>
                <a:gd name="connsiteY3" fmla="*/ 217170 h 217170"/>
                <a:gd name="connsiteX4" fmla="*/ 189548 w 218408"/>
                <a:gd name="connsiteY4" fmla="*/ 96202 h 217170"/>
                <a:gd name="connsiteX5" fmla="*/ 218408 w 218408"/>
                <a:gd name="connsiteY5" fmla="*/ 59055 h 217170"/>
                <a:gd name="connsiteX6" fmla="*/ 160687 w 218408"/>
                <a:gd name="connsiteY6" fmla="*/ 0 h 217170"/>
                <a:gd name="connsiteX7" fmla="*/ 147257 w 218408"/>
                <a:gd name="connsiteY7" fmla="*/ 104775 h 217170"/>
                <a:gd name="connsiteX8" fmla="*/ 113633 w 218408"/>
                <a:gd name="connsiteY8" fmla="*/ 104775 h 217170"/>
                <a:gd name="connsiteX9" fmla="*/ 130969 w 218408"/>
                <a:gd name="connsiteY9" fmla="*/ 63817 h 217170"/>
                <a:gd name="connsiteX10" fmla="*/ 148304 w 218408"/>
                <a:gd name="connsiteY10" fmla="*/ 70485 h 217170"/>
                <a:gd name="connsiteX11" fmla="*/ 147257 w 218408"/>
                <a:gd name="connsiteY11" fmla="*/ 10477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8408" h="217170">
                  <a:moveTo>
                    <a:pt x="160687" y="0"/>
                  </a:moveTo>
                  <a:cubicBezTo>
                    <a:pt x="147257" y="7620"/>
                    <a:pt x="133731" y="17145"/>
                    <a:pt x="123158" y="28575"/>
                  </a:cubicBezTo>
                  <a:lnTo>
                    <a:pt x="0" y="150495"/>
                  </a:lnTo>
                  <a:lnTo>
                    <a:pt x="67342" y="217170"/>
                  </a:lnTo>
                  <a:lnTo>
                    <a:pt x="189548" y="96202"/>
                  </a:lnTo>
                  <a:cubicBezTo>
                    <a:pt x="201073" y="84772"/>
                    <a:pt x="210693" y="72390"/>
                    <a:pt x="218408" y="59055"/>
                  </a:cubicBezTo>
                  <a:lnTo>
                    <a:pt x="160687" y="0"/>
                  </a:lnTo>
                  <a:close/>
                  <a:moveTo>
                    <a:pt x="147257" y="104775"/>
                  </a:moveTo>
                  <a:cubicBezTo>
                    <a:pt x="137636" y="114300"/>
                    <a:pt x="122206" y="114300"/>
                    <a:pt x="113633" y="104775"/>
                  </a:cubicBezTo>
                  <a:cubicBezTo>
                    <a:pt x="98203" y="89535"/>
                    <a:pt x="108871" y="63817"/>
                    <a:pt x="130969" y="63817"/>
                  </a:cubicBezTo>
                  <a:cubicBezTo>
                    <a:pt x="137732" y="63817"/>
                    <a:pt x="143446" y="66675"/>
                    <a:pt x="148304" y="70485"/>
                  </a:cubicBezTo>
                  <a:cubicBezTo>
                    <a:pt x="155924" y="80963"/>
                    <a:pt x="155924" y="95250"/>
                    <a:pt x="147257" y="10477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929A0D46-12B6-CE65-1A96-F4511BEA6FCD}"/>
                </a:ext>
              </a:extLst>
            </p:cNvPr>
            <p:cNvSpPr/>
            <p:nvPr/>
          </p:nvSpPr>
          <p:spPr>
            <a:xfrm>
              <a:off x="4640098" y="5874216"/>
              <a:ext cx="36575" cy="36195"/>
            </a:xfrm>
            <a:custGeom>
              <a:avLst/>
              <a:gdLst>
                <a:gd name="connsiteX0" fmla="*/ 18288 w 36575"/>
                <a:gd name="connsiteY0" fmla="*/ 36195 h 36195"/>
                <a:gd name="connsiteX1" fmla="*/ 36576 w 36575"/>
                <a:gd name="connsiteY1" fmla="*/ 18097 h 36195"/>
                <a:gd name="connsiteX2" fmla="*/ 18288 w 36575"/>
                <a:gd name="connsiteY2" fmla="*/ 0 h 36195"/>
                <a:gd name="connsiteX3" fmla="*/ 0 w 36575"/>
                <a:gd name="connsiteY3" fmla="*/ 18097 h 36195"/>
                <a:gd name="connsiteX4" fmla="*/ 18288 w 36575"/>
                <a:gd name="connsiteY4" fmla="*/ 36195 h 3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5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8572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7622"/>
                    <a:pt x="7715" y="36195"/>
                    <a:pt x="18288" y="36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3572359A-0A71-5CD8-40FB-0F5270C85BC1}"/>
                </a:ext>
              </a:extLst>
            </p:cNvPr>
            <p:cNvSpPr/>
            <p:nvPr/>
          </p:nvSpPr>
          <p:spPr>
            <a:xfrm>
              <a:off x="4493612" y="6012329"/>
              <a:ext cx="176299" cy="97118"/>
            </a:xfrm>
            <a:custGeom>
              <a:avLst/>
              <a:gdLst>
                <a:gd name="connsiteX0" fmla="*/ 115721 w 176299"/>
                <a:gd name="connsiteY0" fmla="*/ 43815 h 97118"/>
                <a:gd name="connsiteX1" fmla="*/ 149344 w 176299"/>
                <a:gd name="connsiteY1" fmla="*/ 78105 h 97118"/>
                <a:gd name="connsiteX2" fmla="*/ 176300 w 176299"/>
                <a:gd name="connsiteY2" fmla="*/ 51435 h 97118"/>
                <a:gd name="connsiteX3" fmla="*/ 122388 w 176299"/>
                <a:gd name="connsiteY3" fmla="*/ 0 h 97118"/>
                <a:gd name="connsiteX4" fmla="*/ 6945 w 176299"/>
                <a:gd name="connsiteY4" fmla="*/ 70485 h 97118"/>
                <a:gd name="connsiteX5" fmla="*/ 182 w 176299"/>
                <a:gd name="connsiteY5" fmla="*/ 85725 h 97118"/>
                <a:gd name="connsiteX6" fmla="*/ 21328 w 176299"/>
                <a:gd name="connsiteY6" fmla="*/ 95250 h 97118"/>
                <a:gd name="connsiteX7" fmla="*/ 107910 w 176299"/>
                <a:gd name="connsiteY7" fmla="*/ 43815 h 97118"/>
                <a:gd name="connsiteX8" fmla="*/ 115721 w 176299"/>
                <a:gd name="connsiteY8" fmla="*/ 43815 h 97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299" h="97118">
                  <a:moveTo>
                    <a:pt x="115721" y="43815"/>
                  </a:moveTo>
                  <a:lnTo>
                    <a:pt x="149344" y="78105"/>
                  </a:lnTo>
                  <a:lnTo>
                    <a:pt x="176300" y="51435"/>
                  </a:lnTo>
                  <a:lnTo>
                    <a:pt x="122388" y="0"/>
                  </a:lnTo>
                  <a:lnTo>
                    <a:pt x="6945" y="70485"/>
                  </a:lnTo>
                  <a:cubicBezTo>
                    <a:pt x="2087" y="73342"/>
                    <a:pt x="-770" y="80010"/>
                    <a:pt x="182" y="85725"/>
                  </a:cubicBezTo>
                  <a:cubicBezTo>
                    <a:pt x="2087" y="95250"/>
                    <a:pt x="12660" y="100013"/>
                    <a:pt x="21328" y="95250"/>
                  </a:cubicBezTo>
                  <a:lnTo>
                    <a:pt x="107910" y="43815"/>
                  </a:lnTo>
                  <a:cubicBezTo>
                    <a:pt x="110958" y="40958"/>
                    <a:pt x="113815" y="41910"/>
                    <a:pt x="115721" y="4381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BD163FB8-98EA-C67D-8ED3-9E869538C92E}"/>
                </a:ext>
              </a:extLst>
            </p:cNvPr>
            <p:cNvSpPr/>
            <p:nvPr/>
          </p:nvSpPr>
          <p:spPr>
            <a:xfrm>
              <a:off x="4904607" y="6148536"/>
              <a:ext cx="73151" cy="72389"/>
            </a:xfrm>
            <a:custGeom>
              <a:avLst/>
              <a:gdLst>
                <a:gd name="connsiteX0" fmla="*/ 36576 w 73151"/>
                <a:gd name="connsiteY0" fmla="*/ 0 h 72389"/>
                <a:gd name="connsiteX1" fmla="*/ 0 w 73151"/>
                <a:gd name="connsiteY1" fmla="*/ 36195 h 72389"/>
                <a:gd name="connsiteX2" fmla="*/ 36576 w 73151"/>
                <a:gd name="connsiteY2" fmla="*/ 72390 h 72389"/>
                <a:gd name="connsiteX3" fmla="*/ 73152 w 73151"/>
                <a:gd name="connsiteY3" fmla="*/ 36195 h 72389"/>
                <a:gd name="connsiteX4" fmla="*/ 36576 w 73151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152" y="16192"/>
                    <a:pt x="55817" y="0"/>
                    <a:pt x="3657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03444672-75EE-D2E3-931F-3341F7C79AAE}"/>
                </a:ext>
              </a:extLst>
            </p:cNvPr>
            <p:cNvSpPr/>
            <p:nvPr/>
          </p:nvSpPr>
          <p:spPr>
            <a:xfrm>
              <a:off x="4651242" y="6077194"/>
              <a:ext cx="89058" cy="88296"/>
            </a:xfrm>
            <a:custGeom>
              <a:avLst/>
              <a:gdLst>
                <a:gd name="connsiteX0" fmla="*/ 0 w 89058"/>
                <a:gd name="connsiteY0" fmla="*/ 21622 h 88296"/>
                <a:gd name="connsiteX1" fmla="*/ 21717 w 89058"/>
                <a:gd name="connsiteY1" fmla="*/ 0 h 88296"/>
                <a:gd name="connsiteX2" fmla="*/ 89059 w 89058"/>
                <a:gd name="connsiteY2" fmla="*/ 66675 h 88296"/>
                <a:gd name="connsiteX3" fmla="*/ 67342 w 89058"/>
                <a:gd name="connsiteY3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58" h="88296">
                  <a:moveTo>
                    <a:pt x="0" y="21622"/>
                  </a:moveTo>
                  <a:lnTo>
                    <a:pt x="21717" y="0"/>
                  </a:lnTo>
                  <a:lnTo>
                    <a:pt x="89059" y="66675"/>
                  </a:lnTo>
                  <a:lnTo>
                    <a:pt x="67342" y="882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124D73BC-7DB5-A773-50E3-5EA29B0434B6}"/>
                </a:ext>
              </a:extLst>
            </p:cNvPr>
            <p:cNvSpPr/>
            <p:nvPr/>
          </p:nvSpPr>
          <p:spPr>
            <a:xfrm>
              <a:off x="4708112" y="6149488"/>
              <a:ext cx="97530" cy="173274"/>
            </a:xfrm>
            <a:custGeom>
              <a:avLst/>
              <a:gdLst>
                <a:gd name="connsiteX0" fmla="*/ 18568 w 97530"/>
                <a:gd name="connsiteY0" fmla="*/ 24765 h 173274"/>
                <a:gd name="connsiteX1" fmla="*/ 53239 w 97530"/>
                <a:gd name="connsiteY1" fmla="*/ 58103 h 173274"/>
                <a:gd name="connsiteX2" fmla="*/ 54191 w 97530"/>
                <a:gd name="connsiteY2" fmla="*/ 65723 h 173274"/>
                <a:gd name="connsiteX3" fmla="*/ 2280 w 97530"/>
                <a:gd name="connsiteY3" fmla="*/ 151448 h 173274"/>
                <a:gd name="connsiteX4" fmla="*/ 1328 w 97530"/>
                <a:gd name="connsiteY4" fmla="*/ 164783 h 173274"/>
                <a:gd name="connsiteX5" fmla="*/ 26378 w 97530"/>
                <a:gd name="connsiteY5" fmla="*/ 166688 h 173274"/>
                <a:gd name="connsiteX6" fmla="*/ 97530 w 97530"/>
                <a:gd name="connsiteY6" fmla="*/ 52388 h 173274"/>
                <a:gd name="connsiteX7" fmla="*/ 44666 w 97530"/>
                <a:gd name="connsiteY7" fmla="*/ 0 h 173274"/>
                <a:gd name="connsiteX8" fmla="*/ 18568 w 97530"/>
                <a:gd name="connsiteY8" fmla="*/ 24765 h 17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30" h="173274">
                  <a:moveTo>
                    <a:pt x="18568" y="24765"/>
                  </a:moveTo>
                  <a:lnTo>
                    <a:pt x="53239" y="58103"/>
                  </a:lnTo>
                  <a:cubicBezTo>
                    <a:pt x="55144" y="60008"/>
                    <a:pt x="56096" y="62865"/>
                    <a:pt x="54191" y="65723"/>
                  </a:cubicBezTo>
                  <a:lnTo>
                    <a:pt x="2280" y="151448"/>
                  </a:lnTo>
                  <a:cubicBezTo>
                    <a:pt x="-577" y="155258"/>
                    <a:pt x="-577" y="160020"/>
                    <a:pt x="1328" y="164783"/>
                  </a:cubicBezTo>
                  <a:cubicBezTo>
                    <a:pt x="6090" y="175260"/>
                    <a:pt x="20568" y="176213"/>
                    <a:pt x="26378" y="166688"/>
                  </a:cubicBezTo>
                  <a:lnTo>
                    <a:pt x="97530" y="52388"/>
                  </a:lnTo>
                  <a:lnTo>
                    <a:pt x="44666" y="0"/>
                  </a:lnTo>
                  <a:lnTo>
                    <a:pt x="18568" y="247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5AC80C24-9579-7F91-2869-FF84AF968A03}"/>
                </a:ext>
              </a:extLst>
            </p:cNvPr>
            <p:cNvSpPr/>
            <p:nvPr/>
          </p:nvSpPr>
          <p:spPr>
            <a:xfrm>
              <a:off x="4518464" y="6159490"/>
              <a:ext cx="71151" cy="70961"/>
            </a:xfrm>
            <a:custGeom>
              <a:avLst/>
              <a:gdLst>
                <a:gd name="connsiteX0" fmla="*/ 69723 w 71151"/>
                <a:gd name="connsiteY0" fmla="*/ 10001 h 70961"/>
                <a:gd name="connsiteX1" fmla="*/ 69723 w 71151"/>
                <a:gd name="connsiteY1" fmla="*/ 1429 h 70961"/>
                <a:gd name="connsiteX2" fmla="*/ 61055 w 71151"/>
                <a:gd name="connsiteY2" fmla="*/ 1429 h 70961"/>
                <a:gd name="connsiteX3" fmla="*/ 1429 w 71151"/>
                <a:gd name="connsiteY3" fmla="*/ 60484 h 70961"/>
                <a:gd name="connsiteX4" fmla="*/ 1429 w 71151"/>
                <a:gd name="connsiteY4" fmla="*/ 69056 h 70961"/>
                <a:gd name="connsiteX5" fmla="*/ 5239 w 71151"/>
                <a:gd name="connsiteY5" fmla="*/ 70961 h 70961"/>
                <a:gd name="connsiteX6" fmla="*/ 9049 w 71151"/>
                <a:gd name="connsiteY6" fmla="*/ 69056 h 70961"/>
                <a:gd name="connsiteX7" fmla="*/ 69723 w 71151"/>
                <a:gd name="connsiteY7" fmla="*/ 10001 h 7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151" h="70961">
                  <a:moveTo>
                    <a:pt x="69723" y="10001"/>
                  </a:moveTo>
                  <a:cubicBezTo>
                    <a:pt x="71628" y="8096"/>
                    <a:pt x="71628" y="4286"/>
                    <a:pt x="69723" y="1429"/>
                  </a:cubicBezTo>
                  <a:cubicBezTo>
                    <a:pt x="67818" y="-476"/>
                    <a:pt x="63913" y="-476"/>
                    <a:pt x="61055" y="1429"/>
                  </a:cubicBezTo>
                  <a:lnTo>
                    <a:pt x="1429" y="60484"/>
                  </a:lnTo>
                  <a:cubicBezTo>
                    <a:pt x="-476" y="62389"/>
                    <a:pt x="-476" y="66199"/>
                    <a:pt x="1429" y="69056"/>
                  </a:cubicBezTo>
                  <a:cubicBezTo>
                    <a:pt x="2381" y="70009"/>
                    <a:pt x="4286" y="70961"/>
                    <a:pt x="5239" y="70961"/>
                  </a:cubicBezTo>
                  <a:cubicBezTo>
                    <a:pt x="7144" y="70961"/>
                    <a:pt x="8096" y="70009"/>
                    <a:pt x="9049" y="69056"/>
                  </a:cubicBezTo>
                  <a:lnTo>
                    <a:pt x="69723" y="10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E85A880A-78FE-7DDA-55CA-7EFD50930896}"/>
                </a:ext>
              </a:extLst>
            </p:cNvPr>
            <p:cNvSpPr/>
            <p:nvPr/>
          </p:nvSpPr>
          <p:spPr>
            <a:xfrm>
              <a:off x="4526084" y="6206162"/>
              <a:ext cx="59343" cy="58578"/>
            </a:xfrm>
            <a:custGeom>
              <a:avLst/>
              <a:gdLst>
                <a:gd name="connsiteX0" fmla="*/ 57245 w 59343"/>
                <a:gd name="connsiteY0" fmla="*/ 1429 h 58578"/>
                <a:gd name="connsiteX1" fmla="*/ 48578 w 59343"/>
                <a:gd name="connsiteY1" fmla="*/ 1429 h 58578"/>
                <a:gd name="connsiteX2" fmla="*/ 1429 w 59343"/>
                <a:gd name="connsiteY2" fmla="*/ 48101 h 58578"/>
                <a:gd name="connsiteX3" fmla="*/ 1429 w 59343"/>
                <a:gd name="connsiteY3" fmla="*/ 56674 h 58578"/>
                <a:gd name="connsiteX4" fmla="*/ 5239 w 59343"/>
                <a:gd name="connsiteY4" fmla="*/ 58579 h 58578"/>
                <a:gd name="connsiteX5" fmla="*/ 9049 w 59343"/>
                <a:gd name="connsiteY5" fmla="*/ 56674 h 58578"/>
                <a:gd name="connsiteX6" fmla="*/ 56197 w 59343"/>
                <a:gd name="connsiteY6" fmla="*/ 10001 h 58578"/>
                <a:gd name="connsiteX7" fmla="*/ 57245 w 59343"/>
                <a:gd name="connsiteY7" fmla="*/ 1429 h 5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343" h="58578">
                  <a:moveTo>
                    <a:pt x="57245" y="1429"/>
                  </a:moveTo>
                  <a:cubicBezTo>
                    <a:pt x="55340" y="-476"/>
                    <a:pt x="51435" y="-476"/>
                    <a:pt x="48578" y="1429"/>
                  </a:cubicBezTo>
                  <a:lnTo>
                    <a:pt x="1429" y="48101"/>
                  </a:lnTo>
                  <a:cubicBezTo>
                    <a:pt x="-476" y="50006"/>
                    <a:pt x="-476" y="53816"/>
                    <a:pt x="1429" y="56674"/>
                  </a:cubicBezTo>
                  <a:cubicBezTo>
                    <a:pt x="2381" y="57626"/>
                    <a:pt x="4286" y="58579"/>
                    <a:pt x="5239" y="58579"/>
                  </a:cubicBezTo>
                  <a:cubicBezTo>
                    <a:pt x="6191" y="58579"/>
                    <a:pt x="8096" y="57626"/>
                    <a:pt x="9049" y="56674"/>
                  </a:cubicBezTo>
                  <a:lnTo>
                    <a:pt x="56197" y="10001"/>
                  </a:lnTo>
                  <a:cubicBezTo>
                    <a:pt x="60198" y="7144"/>
                    <a:pt x="60198" y="3334"/>
                    <a:pt x="57245" y="14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BCF5C6F6-3B8C-AB2D-C3EB-22249456E99E}"/>
                </a:ext>
              </a:extLst>
            </p:cNvPr>
            <p:cNvSpPr/>
            <p:nvPr/>
          </p:nvSpPr>
          <p:spPr>
            <a:xfrm>
              <a:off x="4581597" y="6213782"/>
              <a:ext cx="37831" cy="37623"/>
            </a:xfrm>
            <a:custGeom>
              <a:avLst/>
              <a:gdLst>
                <a:gd name="connsiteX0" fmla="*/ 6590 w 37831"/>
                <a:gd name="connsiteY0" fmla="*/ 37624 h 37623"/>
                <a:gd name="connsiteX1" fmla="*/ 10400 w 37831"/>
                <a:gd name="connsiteY1" fmla="*/ 35719 h 37623"/>
                <a:gd name="connsiteX2" fmla="*/ 36403 w 37831"/>
                <a:gd name="connsiteY2" fmla="*/ 10001 h 37623"/>
                <a:gd name="connsiteX3" fmla="*/ 36403 w 37831"/>
                <a:gd name="connsiteY3" fmla="*/ 1429 h 37623"/>
                <a:gd name="connsiteX4" fmla="*/ 27735 w 37831"/>
                <a:gd name="connsiteY4" fmla="*/ 1429 h 37623"/>
                <a:gd name="connsiteX5" fmla="*/ 1732 w 37831"/>
                <a:gd name="connsiteY5" fmla="*/ 27146 h 37623"/>
                <a:gd name="connsiteX6" fmla="*/ 6590 w 37831"/>
                <a:gd name="connsiteY6" fmla="*/ 37624 h 3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31" h="37623">
                  <a:moveTo>
                    <a:pt x="6590" y="37624"/>
                  </a:moveTo>
                  <a:cubicBezTo>
                    <a:pt x="8495" y="37624"/>
                    <a:pt x="9447" y="36671"/>
                    <a:pt x="10400" y="35719"/>
                  </a:cubicBezTo>
                  <a:lnTo>
                    <a:pt x="36403" y="10001"/>
                  </a:lnTo>
                  <a:cubicBezTo>
                    <a:pt x="38308" y="8096"/>
                    <a:pt x="38308" y="4286"/>
                    <a:pt x="36403" y="1429"/>
                  </a:cubicBezTo>
                  <a:cubicBezTo>
                    <a:pt x="34498" y="-476"/>
                    <a:pt x="30593" y="-476"/>
                    <a:pt x="27735" y="1429"/>
                  </a:cubicBezTo>
                  <a:lnTo>
                    <a:pt x="1732" y="27146"/>
                  </a:lnTo>
                  <a:cubicBezTo>
                    <a:pt x="-2078" y="30956"/>
                    <a:pt x="779" y="37624"/>
                    <a:pt x="6590" y="3762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B6F711E2-A0A1-DC9D-76BF-35544827AE19}"/>
                </a:ext>
              </a:extLst>
            </p:cNvPr>
            <p:cNvSpPr/>
            <p:nvPr/>
          </p:nvSpPr>
          <p:spPr>
            <a:xfrm>
              <a:off x="4581900" y="6234975"/>
              <a:ext cx="58673" cy="58816"/>
            </a:xfrm>
            <a:custGeom>
              <a:avLst/>
              <a:gdLst>
                <a:gd name="connsiteX0" fmla="*/ 48577 w 58673"/>
                <a:gd name="connsiteY0" fmla="*/ 2143 h 58816"/>
                <a:gd name="connsiteX1" fmla="*/ 1429 w 58673"/>
                <a:gd name="connsiteY1" fmla="*/ 48816 h 58816"/>
                <a:gd name="connsiteX2" fmla="*/ 1429 w 58673"/>
                <a:gd name="connsiteY2" fmla="*/ 57388 h 58816"/>
                <a:gd name="connsiteX3" fmla="*/ 10097 w 58673"/>
                <a:gd name="connsiteY3" fmla="*/ 57388 h 58816"/>
                <a:gd name="connsiteX4" fmla="*/ 57245 w 58673"/>
                <a:gd name="connsiteY4" fmla="*/ 10716 h 58816"/>
                <a:gd name="connsiteX5" fmla="*/ 57245 w 58673"/>
                <a:gd name="connsiteY5" fmla="*/ 2143 h 58816"/>
                <a:gd name="connsiteX6" fmla="*/ 48577 w 58673"/>
                <a:gd name="connsiteY6" fmla="*/ 2143 h 58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673" h="58816">
                  <a:moveTo>
                    <a:pt x="48577" y="2143"/>
                  </a:moveTo>
                  <a:lnTo>
                    <a:pt x="1429" y="48816"/>
                  </a:lnTo>
                  <a:cubicBezTo>
                    <a:pt x="-476" y="50721"/>
                    <a:pt x="-476" y="54531"/>
                    <a:pt x="1429" y="57388"/>
                  </a:cubicBezTo>
                  <a:cubicBezTo>
                    <a:pt x="3334" y="59293"/>
                    <a:pt x="7239" y="59293"/>
                    <a:pt x="10097" y="57388"/>
                  </a:cubicBezTo>
                  <a:lnTo>
                    <a:pt x="57245" y="10716"/>
                  </a:lnTo>
                  <a:cubicBezTo>
                    <a:pt x="59150" y="8811"/>
                    <a:pt x="59150" y="5001"/>
                    <a:pt x="57245" y="2143"/>
                  </a:cubicBezTo>
                  <a:cubicBezTo>
                    <a:pt x="54388" y="-714"/>
                    <a:pt x="50483" y="-714"/>
                    <a:pt x="48577" y="21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5944BC1A-B593-A401-5AE8-7DE06E73D706}"/>
                </a:ext>
              </a:extLst>
            </p:cNvPr>
            <p:cNvSpPr/>
            <p:nvPr/>
          </p:nvSpPr>
          <p:spPr>
            <a:xfrm>
              <a:off x="4965282" y="601804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FD711B77-C6CD-7C65-40FE-A05901B1EDBF}"/>
                </a:ext>
              </a:extLst>
            </p:cNvPr>
            <p:cNvSpPr/>
            <p:nvPr/>
          </p:nvSpPr>
          <p:spPr>
            <a:xfrm>
              <a:off x="4760399" y="582754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48930032-F847-6CA0-2697-CC2A56A7A76B}"/>
                </a:ext>
              </a:extLst>
            </p:cNvPr>
            <p:cNvSpPr/>
            <p:nvPr/>
          </p:nvSpPr>
          <p:spPr>
            <a:xfrm>
              <a:off x="4508367" y="590469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A4B810CE-5D07-E1CC-B7D1-B1D46FE9EA0B}"/>
                </a:ext>
              </a:extLst>
            </p:cNvPr>
            <p:cNvSpPr/>
            <p:nvPr/>
          </p:nvSpPr>
          <p:spPr>
            <a:xfrm>
              <a:off x="4550658" y="630379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317C03C0-0B04-3FED-0C08-574BBB8187DF}"/>
                </a:ext>
              </a:extLst>
            </p:cNvPr>
            <p:cNvSpPr/>
            <p:nvPr/>
          </p:nvSpPr>
          <p:spPr>
            <a:xfrm>
              <a:off x="4519893" y="614282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0EF5884F-812A-4E8E-37E2-6A8DD4C77117}"/>
                </a:ext>
              </a:extLst>
            </p:cNvPr>
            <p:cNvSpPr/>
            <p:nvPr/>
          </p:nvSpPr>
          <p:spPr>
            <a:xfrm>
              <a:off x="4688199" y="596375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77DA8061-001C-D186-A5D2-7A442E9A6E92}"/>
                </a:ext>
              </a:extLst>
            </p:cNvPr>
            <p:cNvSpPr/>
            <p:nvPr/>
          </p:nvSpPr>
          <p:spPr>
            <a:xfrm>
              <a:off x="4832503" y="611900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F5B968FE-D0F4-BD92-05BD-BAF6FA504B0F}"/>
                </a:ext>
              </a:extLst>
            </p:cNvPr>
            <p:cNvSpPr/>
            <p:nvPr/>
          </p:nvSpPr>
          <p:spPr>
            <a:xfrm>
              <a:off x="4844981" y="627998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6" name="Graphic 379">
            <a:extLst>
              <a:ext uri="{FF2B5EF4-FFF2-40B4-BE49-F238E27FC236}">
                <a16:creationId xmlns:a16="http://schemas.microsoft.com/office/drawing/2014/main" id="{662E9F2D-9B2C-EB73-717A-1CC642DB0250}"/>
              </a:ext>
            </a:extLst>
          </p:cNvPr>
          <p:cNvGrpSpPr/>
          <p:nvPr/>
        </p:nvGrpSpPr>
        <p:grpSpPr>
          <a:xfrm>
            <a:off x="918442" y="5705268"/>
            <a:ext cx="593487" cy="588663"/>
            <a:chOff x="3268308" y="5818971"/>
            <a:chExt cx="515683" cy="511492"/>
          </a:xfrm>
          <a:solidFill>
            <a:srgbClr val="000000"/>
          </a:solidFill>
        </p:grpSpPr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05306F6D-AC2B-BE64-F33C-C90A8B762FA1}"/>
                </a:ext>
              </a:extLst>
            </p:cNvPr>
            <p:cNvSpPr/>
            <p:nvPr/>
          </p:nvSpPr>
          <p:spPr>
            <a:xfrm>
              <a:off x="3322219" y="5953274"/>
              <a:ext cx="35497" cy="43814"/>
            </a:xfrm>
            <a:custGeom>
              <a:avLst/>
              <a:gdLst>
                <a:gd name="connsiteX0" fmla="*/ 0 w 35497"/>
                <a:gd name="connsiteY0" fmla="*/ 43815 h 43814"/>
                <a:gd name="connsiteX1" fmla="*/ 34671 w 35497"/>
                <a:gd name="connsiteY1" fmla="*/ 0 h 43814"/>
                <a:gd name="connsiteX2" fmla="*/ 0 w 35497"/>
                <a:gd name="connsiteY2" fmla="*/ 43815 h 43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497" h="43814">
                  <a:moveTo>
                    <a:pt x="0" y="43815"/>
                  </a:moveTo>
                  <a:cubicBezTo>
                    <a:pt x="23051" y="43815"/>
                    <a:pt x="39434" y="21908"/>
                    <a:pt x="34671" y="0"/>
                  </a:cubicBezTo>
                  <a:cubicBezTo>
                    <a:pt x="20193" y="12383"/>
                    <a:pt x="8668" y="26670"/>
                    <a:pt x="0" y="4381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11919805-9A12-999D-3FB9-0B599D67BAA7}"/>
                </a:ext>
              </a:extLst>
            </p:cNvPr>
            <p:cNvSpPr/>
            <p:nvPr/>
          </p:nvSpPr>
          <p:spPr>
            <a:xfrm>
              <a:off x="3640640" y="5964704"/>
              <a:ext cx="69246" cy="80009"/>
            </a:xfrm>
            <a:custGeom>
              <a:avLst/>
              <a:gdLst>
                <a:gd name="connsiteX0" fmla="*/ 0 w 69246"/>
                <a:gd name="connsiteY0" fmla="*/ 38100 h 80009"/>
                <a:gd name="connsiteX1" fmla="*/ 42291 w 69246"/>
                <a:gd name="connsiteY1" fmla="*/ 80010 h 80009"/>
                <a:gd name="connsiteX2" fmla="*/ 69247 w 69246"/>
                <a:gd name="connsiteY2" fmla="*/ 70485 h 80009"/>
                <a:gd name="connsiteX3" fmla="*/ 27908 w 69246"/>
                <a:gd name="connsiteY3" fmla="*/ 0 h 80009"/>
                <a:gd name="connsiteX4" fmla="*/ 0 w 69246"/>
                <a:gd name="connsiteY4" fmla="*/ 38100 h 8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46" h="80009">
                  <a:moveTo>
                    <a:pt x="0" y="38100"/>
                  </a:moveTo>
                  <a:cubicBezTo>
                    <a:pt x="0" y="60960"/>
                    <a:pt x="19241" y="80010"/>
                    <a:pt x="42291" y="80010"/>
                  </a:cubicBezTo>
                  <a:cubicBezTo>
                    <a:pt x="51911" y="80010"/>
                    <a:pt x="61532" y="76200"/>
                    <a:pt x="69247" y="70485"/>
                  </a:cubicBezTo>
                  <a:cubicBezTo>
                    <a:pt x="58674" y="44767"/>
                    <a:pt x="45244" y="20003"/>
                    <a:pt x="27908" y="0"/>
                  </a:cubicBezTo>
                  <a:cubicBezTo>
                    <a:pt x="10573" y="4763"/>
                    <a:pt x="0" y="20955"/>
                    <a:pt x="0" y="3810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814D4E58-1A39-CC38-F861-AD528FED1FC8}"/>
                </a:ext>
              </a:extLst>
            </p:cNvPr>
            <p:cNvSpPr/>
            <p:nvPr/>
          </p:nvSpPr>
          <p:spPr>
            <a:xfrm>
              <a:off x="3501194" y="6085516"/>
              <a:ext cx="126087" cy="75402"/>
            </a:xfrm>
            <a:custGeom>
              <a:avLst/>
              <a:gdLst>
                <a:gd name="connsiteX0" fmla="*/ 107728 w 126087"/>
                <a:gd name="connsiteY0" fmla="*/ 18252 h 75402"/>
                <a:gd name="connsiteX1" fmla="*/ 76009 w 126087"/>
                <a:gd name="connsiteY1" fmla="*/ 8727 h 75402"/>
                <a:gd name="connsiteX2" fmla="*/ 0 w 126087"/>
                <a:gd name="connsiteY2" fmla="*/ 45875 h 75402"/>
                <a:gd name="connsiteX3" fmla="*/ 8668 w 126087"/>
                <a:gd name="connsiteY3" fmla="*/ 75402 h 75402"/>
                <a:gd name="connsiteX4" fmla="*/ 126016 w 126087"/>
                <a:gd name="connsiteY4" fmla="*/ 39207 h 75402"/>
                <a:gd name="connsiteX5" fmla="*/ 126016 w 126087"/>
                <a:gd name="connsiteY5" fmla="*/ 35397 h 75402"/>
                <a:gd name="connsiteX6" fmla="*/ 107728 w 126087"/>
                <a:gd name="connsiteY6" fmla="*/ 18252 h 7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87" h="75402">
                  <a:moveTo>
                    <a:pt x="107728" y="18252"/>
                  </a:moveTo>
                  <a:cubicBezTo>
                    <a:pt x="97155" y="19205"/>
                    <a:pt x="86582" y="15395"/>
                    <a:pt x="76009" y="8727"/>
                  </a:cubicBezTo>
                  <a:cubicBezTo>
                    <a:pt x="45244" y="-13180"/>
                    <a:pt x="1905" y="8727"/>
                    <a:pt x="0" y="45875"/>
                  </a:cubicBezTo>
                  <a:cubicBezTo>
                    <a:pt x="0" y="56352"/>
                    <a:pt x="2857" y="66830"/>
                    <a:pt x="8668" y="75402"/>
                  </a:cubicBezTo>
                  <a:cubicBezTo>
                    <a:pt x="45244" y="54447"/>
                    <a:pt x="86582" y="43970"/>
                    <a:pt x="126016" y="39207"/>
                  </a:cubicBezTo>
                  <a:cubicBezTo>
                    <a:pt x="126016" y="38255"/>
                    <a:pt x="126016" y="36350"/>
                    <a:pt x="126016" y="35397"/>
                  </a:cubicBezTo>
                  <a:cubicBezTo>
                    <a:pt x="126968" y="25872"/>
                    <a:pt x="118301" y="18252"/>
                    <a:pt x="107728" y="1825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43FD6911-63DC-41F6-D099-9C663E3E1C58}"/>
                </a:ext>
              </a:extLst>
            </p:cNvPr>
            <p:cNvSpPr/>
            <p:nvPr/>
          </p:nvSpPr>
          <p:spPr>
            <a:xfrm>
              <a:off x="3381941" y="6181874"/>
              <a:ext cx="48101" cy="148589"/>
            </a:xfrm>
            <a:custGeom>
              <a:avLst/>
              <a:gdLst>
                <a:gd name="connsiteX0" fmla="*/ 24003 w 48101"/>
                <a:gd name="connsiteY0" fmla="*/ 0 h 148589"/>
                <a:gd name="connsiteX1" fmla="*/ 0 w 48101"/>
                <a:gd name="connsiteY1" fmla="*/ 23813 h 148589"/>
                <a:gd name="connsiteX2" fmla="*/ 0 w 48101"/>
                <a:gd name="connsiteY2" fmla="*/ 148590 h 148589"/>
                <a:gd name="connsiteX3" fmla="*/ 48101 w 48101"/>
                <a:gd name="connsiteY3" fmla="*/ 148590 h 148589"/>
                <a:gd name="connsiteX4" fmla="*/ 48101 w 48101"/>
                <a:gd name="connsiteY4" fmla="*/ 23813 h 148589"/>
                <a:gd name="connsiteX5" fmla="*/ 24003 w 48101"/>
                <a:gd name="connsiteY5" fmla="*/ 0 h 14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01" h="148589">
                  <a:moveTo>
                    <a:pt x="24003" y="0"/>
                  </a:moveTo>
                  <a:cubicBezTo>
                    <a:pt x="10573" y="0"/>
                    <a:pt x="0" y="10477"/>
                    <a:pt x="0" y="23813"/>
                  </a:cubicBezTo>
                  <a:lnTo>
                    <a:pt x="0" y="148590"/>
                  </a:lnTo>
                  <a:lnTo>
                    <a:pt x="48101" y="148590"/>
                  </a:lnTo>
                  <a:lnTo>
                    <a:pt x="48101" y="23813"/>
                  </a:lnTo>
                  <a:cubicBezTo>
                    <a:pt x="48006" y="10477"/>
                    <a:pt x="37433" y="0"/>
                    <a:pt x="2400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D4FC172A-3E9A-1C6A-F768-0292879BA639}"/>
                </a:ext>
              </a:extLst>
            </p:cNvPr>
            <p:cNvSpPr/>
            <p:nvPr/>
          </p:nvSpPr>
          <p:spPr>
            <a:xfrm>
              <a:off x="3426232" y="5898906"/>
              <a:ext cx="190404" cy="62611"/>
            </a:xfrm>
            <a:custGeom>
              <a:avLst/>
              <a:gdLst>
                <a:gd name="connsiteX0" fmla="*/ 74962 w 190404"/>
                <a:gd name="connsiteY0" fmla="*/ 57225 h 62611"/>
                <a:gd name="connsiteX1" fmla="*/ 122111 w 190404"/>
                <a:gd name="connsiteY1" fmla="*/ 58178 h 62611"/>
                <a:gd name="connsiteX2" fmla="*/ 190405 w 190404"/>
                <a:gd name="connsiteY2" fmla="*/ 21983 h 62611"/>
                <a:gd name="connsiteX3" fmla="*/ 31718 w 190404"/>
                <a:gd name="connsiteY3" fmla="*/ 8648 h 62611"/>
                <a:gd name="connsiteX4" fmla="*/ 0 w 190404"/>
                <a:gd name="connsiteY4" fmla="*/ 18173 h 62611"/>
                <a:gd name="connsiteX5" fmla="*/ 74962 w 190404"/>
                <a:gd name="connsiteY5" fmla="*/ 57225 h 62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404" h="62611">
                  <a:moveTo>
                    <a:pt x="74962" y="57225"/>
                  </a:moveTo>
                  <a:cubicBezTo>
                    <a:pt x="89345" y="50558"/>
                    <a:pt x="106680" y="50558"/>
                    <a:pt x="122111" y="58178"/>
                  </a:cubicBezTo>
                  <a:cubicBezTo>
                    <a:pt x="150971" y="71513"/>
                    <a:pt x="185642" y="53415"/>
                    <a:pt x="190405" y="21983"/>
                  </a:cubicBezTo>
                  <a:cubicBezTo>
                    <a:pt x="140399" y="-5640"/>
                    <a:pt x="86487" y="-3735"/>
                    <a:pt x="31718" y="8648"/>
                  </a:cubicBezTo>
                  <a:cubicBezTo>
                    <a:pt x="20193" y="11505"/>
                    <a:pt x="9620" y="14363"/>
                    <a:pt x="0" y="18173"/>
                  </a:cubicBezTo>
                  <a:cubicBezTo>
                    <a:pt x="3715" y="51510"/>
                    <a:pt x="42196" y="72465"/>
                    <a:pt x="74962" y="572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41A0342F-D8EE-8E7A-84B5-BF17AA0940B3}"/>
                </a:ext>
              </a:extLst>
            </p:cNvPr>
            <p:cNvSpPr/>
            <p:nvPr/>
          </p:nvSpPr>
          <p:spPr>
            <a:xfrm>
              <a:off x="3298216" y="5841831"/>
              <a:ext cx="48006" cy="47625"/>
            </a:xfrm>
            <a:custGeom>
              <a:avLst/>
              <a:gdLst>
                <a:gd name="connsiteX0" fmla="*/ 24003 w 48006"/>
                <a:gd name="connsiteY0" fmla="*/ 47625 h 47625"/>
                <a:gd name="connsiteX1" fmla="*/ 48006 w 48006"/>
                <a:gd name="connsiteY1" fmla="*/ 23813 h 47625"/>
                <a:gd name="connsiteX2" fmla="*/ 24003 w 48006"/>
                <a:gd name="connsiteY2" fmla="*/ 0 h 47625"/>
                <a:gd name="connsiteX3" fmla="*/ 0 w 48006"/>
                <a:gd name="connsiteY3" fmla="*/ 23813 h 47625"/>
                <a:gd name="connsiteX4" fmla="*/ 24003 w 4800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47625"/>
                  </a:moveTo>
                  <a:cubicBezTo>
                    <a:pt x="37433" y="47625"/>
                    <a:pt x="48006" y="37147"/>
                    <a:pt x="48006" y="23813"/>
                  </a:cubicBezTo>
                  <a:cubicBezTo>
                    <a:pt x="48006" y="10477"/>
                    <a:pt x="37433" y="0"/>
                    <a:pt x="24003" y="0"/>
                  </a:cubicBezTo>
                  <a:cubicBezTo>
                    <a:pt x="10573" y="0"/>
                    <a:pt x="0" y="10477"/>
                    <a:pt x="0" y="23813"/>
                  </a:cubicBezTo>
                  <a:cubicBezTo>
                    <a:pt x="0" y="37147"/>
                    <a:pt x="10573" y="47625"/>
                    <a:pt x="24003" y="476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9E24A275-E4F4-2169-924F-3C75361B6E4E}"/>
                </a:ext>
              </a:extLst>
            </p:cNvPr>
            <p:cNvSpPr/>
            <p:nvPr/>
          </p:nvSpPr>
          <p:spPr>
            <a:xfrm>
              <a:off x="3664738" y="6217116"/>
              <a:ext cx="65383" cy="64770"/>
            </a:xfrm>
            <a:custGeom>
              <a:avLst/>
              <a:gdLst>
                <a:gd name="connsiteX0" fmla="*/ 32671 w 65383"/>
                <a:gd name="connsiteY0" fmla="*/ 0 h 64770"/>
                <a:gd name="connsiteX1" fmla="*/ 0 w 65383"/>
                <a:gd name="connsiteY1" fmla="*/ 32385 h 64770"/>
                <a:gd name="connsiteX2" fmla="*/ 32671 w 65383"/>
                <a:gd name="connsiteY2" fmla="*/ 64770 h 64770"/>
                <a:gd name="connsiteX3" fmla="*/ 65342 w 65383"/>
                <a:gd name="connsiteY3" fmla="*/ 32385 h 64770"/>
                <a:gd name="connsiteX4" fmla="*/ 32671 w 65383"/>
                <a:gd name="connsiteY4" fmla="*/ 0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383" h="64770">
                  <a:moveTo>
                    <a:pt x="32671" y="0"/>
                  </a:moveTo>
                  <a:cubicBezTo>
                    <a:pt x="14383" y="0"/>
                    <a:pt x="0" y="14288"/>
                    <a:pt x="0" y="32385"/>
                  </a:cubicBezTo>
                  <a:cubicBezTo>
                    <a:pt x="0" y="50483"/>
                    <a:pt x="14383" y="64770"/>
                    <a:pt x="32671" y="64770"/>
                  </a:cubicBezTo>
                  <a:cubicBezTo>
                    <a:pt x="50959" y="64770"/>
                    <a:pt x="65342" y="50483"/>
                    <a:pt x="65342" y="32385"/>
                  </a:cubicBezTo>
                  <a:cubicBezTo>
                    <a:pt x="66294" y="14288"/>
                    <a:pt x="50959" y="0"/>
                    <a:pt x="32671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10BBDCD4-4608-2F12-4E07-411E1F53AC07}"/>
                </a:ext>
              </a:extLst>
            </p:cNvPr>
            <p:cNvSpPr/>
            <p:nvPr/>
          </p:nvSpPr>
          <p:spPr>
            <a:xfrm>
              <a:off x="3310694" y="6144726"/>
              <a:ext cx="41338" cy="54253"/>
            </a:xfrm>
            <a:custGeom>
              <a:avLst/>
              <a:gdLst>
                <a:gd name="connsiteX0" fmla="*/ 41338 w 41338"/>
                <a:gd name="connsiteY0" fmla="*/ 36195 h 54253"/>
                <a:gd name="connsiteX1" fmla="*/ 24003 w 41338"/>
                <a:gd name="connsiteY1" fmla="*/ 19050 h 54253"/>
                <a:gd name="connsiteX2" fmla="*/ 24003 w 41338"/>
                <a:gd name="connsiteY2" fmla="*/ 19050 h 54253"/>
                <a:gd name="connsiteX3" fmla="*/ 2857 w 41338"/>
                <a:gd name="connsiteY3" fmla="*/ 5715 h 54253"/>
                <a:gd name="connsiteX4" fmla="*/ 0 w 41338"/>
                <a:gd name="connsiteY4" fmla="*/ 0 h 54253"/>
                <a:gd name="connsiteX5" fmla="*/ 0 w 41338"/>
                <a:gd name="connsiteY5" fmla="*/ 50483 h 54253"/>
                <a:gd name="connsiteX6" fmla="*/ 18288 w 41338"/>
                <a:gd name="connsiteY6" fmla="*/ 53340 h 54253"/>
                <a:gd name="connsiteX7" fmla="*/ 41338 w 41338"/>
                <a:gd name="connsiteY7" fmla="*/ 36195 h 54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38" h="54253">
                  <a:moveTo>
                    <a:pt x="41338" y="36195"/>
                  </a:moveTo>
                  <a:cubicBezTo>
                    <a:pt x="41338" y="26670"/>
                    <a:pt x="32671" y="19050"/>
                    <a:pt x="24003" y="19050"/>
                  </a:cubicBezTo>
                  <a:lnTo>
                    <a:pt x="24003" y="19050"/>
                  </a:lnTo>
                  <a:cubicBezTo>
                    <a:pt x="14383" y="19050"/>
                    <a:pt x="6667" y="13335"/>
                    <a:pt x="2857" y="5715"/>
                  </a:cubicBezTo>
                  <a:cubicBezTo>
                    <a:pt x="1905" y="3810"/>
                    <a:pt x="952" y="1905"/>
                    <a:pt x="0" y="0"/>
                  </a:cubicBezTo>
                  <a:lnTo>
                    <a:pt x="0" y="50483"/>
                  </a:lnTo>
                  <a:cubicBezTo>
                    <a:pt x="5810" y="50483"/>
                    <a:pt x="11525" y="51435"/>
                    <a:pt x="18288" y="53340"/>
                  </a:cubicBezTo>
                  <a:cubicBezTo>
                    <a:pt x="28861" y="57150"/>
                    <a:pt x="41338" y="48578"/>
                    <a:pt x="41338" y="36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0AC14CFF-DC8C-A84E-88CA-B3D4816101D3}"/>
                </a:ext>
              </a:extLst>
            </p:cNvPr>
            <p:cNvSpPr/>
            <p:nvPr/>
          </p:nvSpPr>
          <p:spPr>
            <a:xfrm>
              <a:off x="3310694" y="5919936"/>
              <a:ext cx="451195" cy="320992"/>
            </a:xfrm>
            <a:custGeom>
              <a:avLst/>
              <a:gdLst>
                <a:gd name="connsiteX0" fmla="*/ 408813 w 451195"/>
                <a:gd name="connsiteY0" fmla="*/ 143827 h 320992"/>
                <a:gd name="connsiteX1" fmla="*/ 404051 w 451195"/>
                <a:gd name="connsiteY1" fmla="*/ 126683 h 320992"/>
                <a:gd name="connsiteX2" fmla="*/ 372332 w 451195"/>
                <a:gd name="connsiteY2" fmla="*/ 137160 h 320992"/>
                <a:gd name="connsiteX3" fmla="*/ 318421 w 451195"/>
                <a:gd name="connsiteY3" fmla="*/ 83820 h 320992"/>
                <a:gd name="connsiteX4" fmla="*/ 349186 w 451195"/>
                <a:gd name="connsiteY4" fmla="*/ 35242 h 320992"/>
                <a:gd name="connsiteX5" fmla="*/ 316516 w 451195"/>
                <a:gd name="connsiteY5" fmla="*/ 7620 h 320992"/>
                <a:gd name="connsiteX6" fmla="*/ 232791 w 451195"/>
                <a:gd name="connsiteY6" fmla="*/ 47625 h 320992"/>
                <a:gd name="connsiteX7" fmla="*/ 196215 w 451195"/>
                <a:gd name="connsiteY7" fmla="*/ 46672 h 320992"/>
                <a:gd name="connsiteX8" fmla="*/ 103823 w 451195"/>
                <a:gd name="connsiteY8" fmla="*/ 0 h 320992"/>
                <a:gd name="connsiteX9" fmla="*/ 57626 w 451195"/>
                <a:gd name="connsiteY9" fmla="*/ 24765 h 320992"/>
                <a:gd name="connsiteX10" fmla="*/ 7620 w 451195"/>
                <a:gd name="connsiteY10" fmla="*/ 87630 h 320992"/>
                <a:gd name="connsiteX11" fmla="*/ 857 w 451195"/>
                <a:gd name="connsiteY11" fmla="*/ 134302 h 320992"/>
                <a:gd name="connsiteX12" fmla="*/ 857 w 451195"/>
                <a:gd name="connsiteY12" fmla="*/ 135255 h 320992"/>
                <a:gd name="connsiteX13" fmla="*/ 857 w 451195"/>
                <a:gd name="connsiteY13" fmla="*/ 206692 h 320992"/>
                <a:gd name="connsiteX14" fmla="*/ 15335 w 451195"/>
                <a:gd name="connsiteY14" fmla="*/ 224790 h 320992"/>
                <a:gd name="connsiteX15" fmla="*/ 24955 w 451195"/>
                <a:gd name="connsiteY15" fmla="*/ 231458 h 320992"/>
                <a:gd name="connsiteX16" fmla="*/ 24955 w 451195"/>
                <a:gd name="connsiteY16" fmla="*/ 231458 h 320992"/>
                <a:gd name="connsiteX17" fmla="*/ 46101 w 451195"/>
                <a:gd name="connsiteY17" fmla="*/ 281940 h 320992"/>
                <a:gd name="connsiteX18" fmla="*/ 14383 w 451195"/>
                <a:gd name="connsiteY18" fmla="*/ 289560 h 320992"/>
                <a:gd name="connsiteX19" fmla="*/ 0 w 451195"/>
                <a:gd name="connsiteY19" fmla="*/ 286702 h 320992"/>
                <a:gd name="connsiteX20" fmla="*/ 0 w 451195"/>
                <a:gd name="connsiteY20" fmla="*/ 320992 h 320992"/>
                <a:gd name="connsiteX21" fmla="*/ 59627 w 451195"/>
                <a:gd name="connsiteY21" fmla="*/ 320992 h 320992"/>
                <a:gd name="connsiteX22" fmla="*/ 59627 w 451195"/>
                <a:gd name="connsiteY22" fmla="*/ 284797 h 320992"/>
                <a:gd name="connsiteX23" fmla="*/ 96203 w 451195"/>
                <a:gd name="connsiteY23" fmla="*/ 248602 h 320992"/>
                <a:gd name="connsiteX24" fmla="*/ 132779 w 451195"/>
                <a:gd name="connsiteY24" fmla="*/ 284797 h 320992"/>
                <a:gd name="connsiteX25" fmla="*/ 132779 w 451195"/>
                <a:gd name="connsiteY25" fmla="*/ 297180 h 320992"/>
                <a:gd name="connsiteX26" fmla="*/ 135636 w 451195"/>
                <a:gd name="connsiteY26" fmla="*/ 295275 h 320992"/>
                <a:gd name="connsiteX27" fmla="*/ 191453 w 451195"/>
                <a:gd name="connsiteY27" fmla="*/ 247650 h 320992"/>
                <a:gd name="connsiteX28" fmla="*/ 180880 w 451195"/>
                <a:gd name="connsiteY28" fmla="*/ 211455 h 320992"/>
                <a:gd name="connsiteX29" fmla="*/ 237649 w 451195"/>
                <a:gd name="connsiteY29" fmla="*/ 154305 h 320992"/>
                <a:gd name="connsiteX30" fmla="*/ 275177 w 451195"/>
                <a:gd name="connsiteY30" fmla="*/ 164783 h 320992"/>
                <a:gd name="connsiteX31" fmla="*/ 299180 w 451195"/>
                <a:gd name="connsiteY31" fmla="*/ 172402 h 320992"/>
                <a:gd name="connsiteX32" fmla="*/ 330899 w 451195"/>
                <a:gd name="connsiteY32" fmla="*/ 203835 h 320992"/>
                <a:gd name="connsiteX33" fmla="*/ 436721 w 451195"/>
                <a:gd name="connsiteY33" fmla="*/ 204788 h 320992"/>
                <a:gd name="connsiteX34" fmla="*/ 447294 w 451195"/>
                <a:gd name="connsiteY34" fmla="*/ 182880 h 320992"/>
                <a:gd name="connsiteX35" fmla="*/ 408813 w 451195"/>
                <a:gd name="connsiteY35" fmla="*/ 143827 h 320992"/>
                <a:gd name="connsiteX36" fmla="*/ 89440 w 451195"/>
                <a:gd name="connsiteY36" fmla="*/ 220027 h 320992"/>
                <a:gd name="connsiteX37" fmla="*/ 28861 w 451195"/>
                <a:gd name="connsiteY37" fmla="*/ 160020 h 320992"/>
                <a:gd name="connsiteX38" fmla="*/ 89440 w 451195"/>
                <a:gd name="connsiteY38" fmla="*/ 100013 h 320992"/>
                <a:gd name="connsiteX39" fmla="*/ 150019 w 451195"/>
                <a:gd name="connsiteY39" fmla="*/ 160020 h 320992"/>
                <a:gd name="connsiteX40" fmla="*/ 89440 w 451195"/>
                <a:gd name="connsiteY40" fmla="*/ 220027 h 32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51195" h="320992">
                  <a:moveTo>
                    <a:pt x="408813" y="143827"/>
                  </a:moveTo>
                  <a:cubicBezTo>
                    <a:pt x="408813" y="143827"/>
                    <a:pt x="406908" y="137160"/>
                    <a:pt x="404051" y="126683"/>
                  </a:cubicBezTo>
                  <a:cubicBezTo>
                    <a:pt x="395383" y="133350"/>
                    <a:pt x="383857" y="137160"/>
                    <a:pt x="372332" y="137160"/>
                  </a:cubicBezTo>
                  <a:cubicBezTo>
                    <a:pt x="342519" y="137160"/>
                    <a:pt x="318421" y="113347"/>
                    <a:pt x="318421" y="83820"/>
                  </a:cubicBezTo>
                  <a:cubicBezTo>
                    <a:pt x="318421" y="62865"/>
                    <a:pt x="330899" y="43815"/>
                    <a:pt x="349186" y="35242"/>
                  </a:cubicBezTo>
                  <a:cubicBezTo>
                    <a:pt x="338614" y="24765"/>
                    <a:pt x="328041" y="15240"/>
                    <a:pt x="316516" y="7620"/>
                  </a:cubicBezTo>
                  <a:cubicBezTo>
                    <a:pt x="307848" y="43815"/>
                    <a:pt x="267462" y="63817"/>
                    <a:pt x="232791" y="47625"/>
                  </a:cubicBezTo>
                  <a:cubicBezTo>
                    <a:pt x="221266" y="41910"/>
                    <a:pt x="207740" y="41910"/>
                    <a:pt x="196215" y="46672"/>
                  </a:cubicBezTo>
                  <a:cubicBezTo>
                    <a:pt x="157734" y="64770"/>
                    <a:pt x="111538" y="40958"/>
                    <a:pt x="103823" y="0"/>
                  </a:cubicBezTo>
                  <a:cubicBezTo>
                    <a:pt x="86487" y="6667"/>
                    <a:pt x="71152" y="15240"/>
                    <a:pt x="57626" y="24765"/>
                  </a:cubicBezTo>
                  <a:cubicBezTo>
                    <a:pt x="69152" y="57150"/>
                    <a:pt x="43148" y="91440"/>
                    <a:pt x="7620" y="87630"/>
                  </a:cubicBezTo>
                  <a:cubicBezTo>
                    <a:pt x="-2000" y="114300"/>
                    <a:pt x="-95" y="134302"/>
                    <a:pt x="857" y="134302"/>
                  </a:cubicBezTo>
                  <a:lnTo>
                    <a:pt x="857" y="135255"/>
                  </a:lnTo>
                  <a:lnTo>
                    <a:pt x="857" y="206692"/>
                  </a:lnTo>
                  <a:cubicBezTo>
                    <a:pt x="6667" y="211455"/>
                    <a:pt x="11430" y="218122"/>
                    <a:pt x="15335" y="224790"/>
                  </a:cubicBezTo>
                  <a:cubicBezTo>
                    <a:pt x="17240" y="228600"/>
                    <a:pt x="21145" y="231458"/>
                    <a:pt x="24955" y="231458"/>
                  </a:cubicBezTo>
                  <a:lnTo>
                    <a:pt x="24955" y="231458"/>
                  </a:lnTo>
                  <a:cubicBezTo>
                    <a:pt x="50959" y="232410"/>
                    <a:pt x="64389" y="262890"/>
                    <a:pt x="46101" y="281940"/>
                  </a:cubicBezTo>
                  <a:cubicBezTo>
                    <a:pt x="37433" y="290513"/>
                    <a:pt x="24955" y="293370"/>
                    <a:pt x="14383" y="289560"/>
                  </a:cubicBezTo>
                  <a:cubicBezTo>
                    <a:pt x="9620" y="287655"/>
                    <a:pt x="4763" y="286702"/>
                    <a:pt x="0" y="286702"/>
                  </a:cubicBezTo>
                  <a:lnTo>
                    <a:pt x="0" y="320992"/>
                  </a:lnTo>
                  <a:lnTo>
                    <a:pt x="59627" y="320992"/>
                  </a:lnTo>
                  <a:lnTo>
                    <a:pt x="59627" y="284797"/>
                  </a:lnTo>
                  <a:cubicBezTo>
                    <a:pt x="59627" y="264795"/>
                    <a:pt x="76009" y="248602"/>
                    <a:pt x="96203" y="248602"/>
                  </a:cubicBezTo>
                  <a:cubicBezTo>
                    <a:pt x="116395" y="248602"/>
                    <a:pt x="132779" y="264795"/>
                    <a:pt x="132779" y="284797"/>
                  </a:cubicBezTo>
                  <a:lnTo>
                    <a:pt x="132779" y="297180"/>
                  </a:lnTo>
                  <a:lnTo>
                    <a:pt x="135636" y="295275"/>
                  </a:lnTo>
                  <a:cubicBezTo>
                    <a:pt x="155829" y="280035"/>
                    <a:pt x="160687" y="267652"/>
                    <a:pt x="191453" y="247650"/>
                  </a:cubicBezTo>
                  <a:cubicBezTo>
                    <a:pt x="183737" y="237172"/>
                    <a:pt x="179927" y="224790"/>
                    <a:pt x="180880" y="211455"/>
                  </a:cubicBezTo>
                  <a:cubicBezTo>
                    <a:pt x="181832" y="180975"/>
                    <a:pt x="206883" y="156210"/>
                    <a:pt x="237649" y="154305"/>
                  </a:cubicBezTo>
                  <a:cubicBezTo>
                    <a:pt x="251079" y="153352"/>
                    <a:pt x="264605" y="157163"/>
                    <a:pt x="275177" y="164783"/>
                  </a:cubicBezTo>
                  <a:cubicBezTo>
                    <a:pt x="279940" y="168592"/>
                    <a:pt x="288607" y="172402"/>
                    <a:pt x="299180" y="172402"/>
                  </a:cubicBezTo>
                  <a:cubicBezTo>
                    <a:pt x="317468" y="171450"/>
                    <a:pt x="331851" y="185738"/>
                    <a:pt x="330899" y="203835"/>
                  </a:cubicBezTo>
                  <a:cubicBezTo>
                    <a:pt x="374142" y="200025"/>
                    <a:pt x="412623" y="202883"/>
                    <a:pt x="436721" y="204788"/>
                  </a:cubicBezTo>
                  <a:cubicBezTo>
                    <a:pt x="449199" y="205740"/>
                    <a:pt x="455962" y="191452"/>
                    <a:pt x="447294" y="182880"/>
                  </a:cubicBezTo>
                  <a:cubicBezTo>
                    <a:pt x="407861" y="143827"/>
                    <a:pt x="408813" y="146685"/>
                    <a:pt x="408813" y="143827"/>
                  </a:cubicBezTo>
                  <a:close/>
                  <a:moveTo>
                    <a:pt x="89440" y="220027"/>
                  </a:moveTo>
                  <a:cubicBezTo>
                    <a:pt x="56769" y="220027"/>
                    <a:pt x="28861" y="193358"/>
                    <a:pt x="28861" y="160020"/>
                  </a:cubicBezTo>
                  <a:cubicBezTo>
                    <a:pt x="28861" y="126683"/>
                    <a:pt x="55816" y="100013"/>
                    <a:pt x="89440" y="100013"/>
                  </a:cubicBezTo>
                  <a:cubicBezTo>
                    <a:pt x="123063" y="100013"/>
                    <a:pt x="150019" y="126683"/>
                    <a:pt x="150019" y="160020"/>
                  </a:cubicBezTo>
                  <a:cubicBezTo>
                    <a:pt x="150019" y="193358"/>
                    <a:pt x="122206" y="220027"/>
                    <a:pt x="89440" y="22002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2C198033-D0EC-9AD2-C838-100441A3406C}"/>
                </a:ext>
              </a:extLst>
            </p:cNvPr>
            <p:cNvSpPr/>
            <p:nvPr/>
          </p:nvSpPr>
          <p:spPr>
            <a:xfrm>
              <a:off x="3352032" y="6032331"/>
              <a:ext cx="96202" cy="95250"/>
            </a:xfrm>
            <a:custGeom>
              <a:avLst/>
              <a:gdLst>
                <a:gd name="connsiteX0" fmla="*/ 48101 w 96202"/>
                <a:gd name="connsiteY0" fmla="*/ 0 h 95250"/>
                <a:gd name="connsiteX1" fmla="*/ 0 w 96202"/>
                <a:gd name="connsiteY1" fmla="*/ 47625 h 95250"/>
                <a:gd name="connsiteX2" fmla="*/ 48101 w 96202"/>
                <a:gd name="connsiteY2" fmla="*/ 95250 h 95250"/>
                <a:gd name="connsiteX3" fmla="*/ 96203 w 96202"/>
                <a:gd name="connsiteY3" fmla="*/ 47625 h 95250"/>
                <a:gd name="connsiteX4" fmla="*/ 48101 w 96202"/>
                <a:gd name="connsiteY4" fmla="*/ 0 h 95250"/>
                <a:gd name="connsiteX5" fmla="*/ 48101 w 96202"/>
                <a:gd name="connsiteY5" fmla="*/ 68580 h 95250"/>
                <a:gd name="connsiteX6" fmla="*/ 26956 w 96202"/>
                <a:gd name="connsiteY6" fmla="*/ 47625 h 95250"/>
                <a:gd name="connsiteX7" fmla="*/ 48101 w 96202"/>
                <a:gd name="connsiteY7" fmla="*/ 26670 h 95250"/>
                <a:gd name="connsiteX8" fmla="*/ 69247 w 96202"/>
                <a:gd name="connsiteY8" fmla="*/ 47625 h 95250"/>
                <a:gd name="connsiteX9" fmla="*/ 48101 w 96202"/>
                <a:gd name="connsiteY9" fmla="*/ 6858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202" h="95250">
                  <a:moveTo>
                    <a:pt x="48101" y="0"/>
                  </a:moveTo>
                  <a:cubicBezTo>
                    <a:pt x="21146" y="0"/>
                    <a:pt x="0" y="20955"/>
                    <a:pt x="0" y="47625"/>
                  </a:cubicBezTo>
                  <a:cubicBezTo>
                    <a:pt x="0" y="74295"/>
                    <a:pt x="21146" y="95250"/>
                    <a:pt x="48101" y="95250"/>
                  </a:cubicBezTo>
                  <a:cubicBezTo>
                    <a:pt x="75057" y="95250"/>
                    <a:pt x="96203" y="74295"/>
                    <a:pt x="96203" y="47625"/>
                  </a:cubicBezTo>
                  <a:cubicBezTo>
                    <a:pt x="96203" y="20955"/>
                    <a:pt x="74105" y="0"/>
                    <a:pt x="48101" y="0"/>
                  </a:cubicBezTo>
                  <a:close/>
                  <a:moveTo>
                    <a:pt x="48101" y="68580"/>
                  </a:moveTo>
                  <a:cubicBezTo>
                    <a:pt x="36576" y="68580"/>
                    <a:pt x="26956" y="59055"/>
                    <a:pt x="26956" y="47625"/>
                  </a:cubicBezTo>
                  <a:cubicBezTo>
                    <a:pt x="26956" y="36195"/>
                    <a:pt x="36576" y="26670"/>
                    <a:pt x="48101" y="26670"/>
                  </a:cubicBezTo>
                  <a:cubicBezTo>
                    <a:pt x="59627" y="26670"/>
                    <a:pt x="69247" y="36195"/>
                    <a:pt x="69247" y="47625"/>
                  </a:cubicBezTo>
                  <a:cubicBezTo>
                    <a:pt x="69247" y="59055"/>
                    <a:pt x="59627" y="68580"/>
                    <a:pt x="48101" y="685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CC7423BB-B080-DBDA-20B9-BC4D54FE5BF9}"/>
                </a:ext>
              </a:extLst>
            </p:cNvPr>
            <p:cNvSpPr/>
            <p:nvPr/>
          </p:nvSpPr>
          <p:spPr>
            <a:xfrm>
              <a:off x="3646355" y="581897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DC794984-3CC1-6B5C-4B17-C91152141C29}"/>
                </a:ext>
              </a:extLst>
            </p:cNvPr>
            <p:cNvSpPr/>
            <p:nvPr/>
          </p:nvSpPr>
          <p:spPr>
            <a:xfrm>
              <a:off x="3760845" y="5955179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145F0CA1-0911-8ADE-5AD3-A5DCB6FE0ED2}"/>
                </a:ext>
              </a:extLst>
            </p:cNvPr>
            <p:cNvSpPr/>
            <p:nvPr/>
          </p:nvSpPr>
          <p:spPr>
            <a:xfrm>
              <a:off x="3766655" y="618187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94D12A47-7B13-E8C3-2BB5-EE2F4E55B6A8}"/>
                </a:ext>
              </a:extLst>
            </p:cNvPr>
            <p:cNvSpPr/>
            <p:nvPr/>
          </p:nvSpPr>
          <p:spPr>
            <a:xfrm>
              <a:off x="3568440" y="623521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F3B48A18-73D4-8179-D8E5-F31833E113AB}"/>
                </a:ext>
              </a:extLst>
            </p:cNvPr>
            <p:cNvSpPr/>
            <p:nvPr/>
          </p:nvSpPr>
          <p:spPr>
            <a:xfrm>
              <a:off x="3298216" y="6288554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9F6D04DC-4F1B-E511-8A44-C77F5E0C7F7A}"/>
                </a:ext>
              </a:extLst>
            </p:cNvPr>
            <p:cNvSpPr/>
            <p:nvPr/>
          </p:nvSpPr>
          <p:spPr>
            <a:xfrm>
              <a:off x="3394323" y="581897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51A607EA-C8DE-E338-920E-33B5BFFBB002}"/>
                </a:ext>
              </a:extLst>
            </p:cNvPr>
            <p:cNvSpPr/>
            <p:nvPr/>
          </p:nvSpPr>
          <p:spPr>
            <a:xfrm>
              <a:off x="3268308" y="596756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96" name="Graphic 379">
            <a:extLst>
              <a:ext uri="{FF2B5EF4-FFF2-40B4-BE49-F238E27FC236}">
                <a16:creationId xmlns:a16="http://schemas.microsoft.com/office/drawing/2014/main" id="{77AE6283-7C2C-104D-F2FD-7146F2FA4AA3}"/>
              </a:ext>
            </a:extLst>
          </p:cNvPr>
          <p:cNvGrpSpPr/>
          <p:nvPr/>
        </p:nvGrpSpPr>
        <p:grpSpPr>
          <a:xfrm>
            <a:off x="6428241" y="4293155"/>
            <a:ext cx="602255" cy="616067"/>
            <a:chOff x="8112818" y="4606438"/>
            <a:chExt cx="523302" cy="535304"/>
          </a:xfrm>
          <a:solidFill>
            <a:srgbClr val="000000"/>
          </a:solidFill>
        </p:grpSpPr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527694DA-984E-D05C-D9DE-A07B464DE2F9}"/>
                </a:ext>
              </a:extLst>
            </p:cNvPr>
            <p:cNvSpPr/>
            <p:nvPr/>
          </p:nvSpPr>
          <p:spPr>
            <a:xfrm>
              <a:off x="8431239" y="4691211"/>
              <a:ext cx="60578" cy="127635"/>
            </a:xfrm>
            <a:custGeom>
              <a:avLst/>
              <a:gdLst>
                <a:gd name="connsiteX0" fmla="*/ 60579 w 60578"/>
                <a:gd name="connsiteY0" fmla="*/ 54293 h 127635"/>
                <a:gd name="connsiteX1" fmla="*/ 0 w 60578"/>
                <a:gd name="connsiteY1" fmla="*/ 0 h 127635"/>
                <a:gd name="connsiteX2" fmla="*/ 0 w 60578"/>
                <a:gd name="connsiteY2" fmla="*/ 73343 h 127635"/>
                <a:gd name="connsiteX3" fmla="*/ 60579 w 60578"/>
                <a:gd name="connsiteY3" fmla="*/ 127635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8" h="127635">
                  <a:moveTo>
                    <a:pt x="60579" y="54293"/>
                  </a:moveTo>
                  <a:lnTo>
                    <a:pt x="0" y="0"/>
                  </a:lnTo>
                  <a:lnTo>
                    <a:pt x="0" y="73343"/>
                  </a:lnTo>
                  <a:lnTo>
                    <a:pt x="60579" y="1276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76577931-3706-AF82-DB74-7E52C4D78741}"/>
                </a:ext>
              </a:extLst>
            </p:cNvPr>
            <p:cNvSpPr/>
            <p:nvPr/>
          </p:nvSpPr>
          <p:spPr>
            <a:xfrm>
              <a:off x="8184922" y="4791224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02B334F2-CCA9-C81E-52FC-7B880A0A6828}"/>
                </a:ext>
              </a:extLst>
            </p:cNvPr>
            <p:cNvSpPr/>
            <p:nvPr/>
          </p:nvSpPr>
          <p:spPr>
            <a:xfrm>
              <a:off x="8503343" y="4691211"/>
              <a:ext cx="60578" cy="127635"/>
            </a:xfrm>
            <a:custGeom>
              <a:avLst/>
              <a:gdLst>
                <a:gd name="connsiteX0" fmla="*/ 0 w 60578"/>
                <a:gd name="connsiteY0" fmla="*/ 127635 h 127635"/>
                <a:gd name="connsiteX1" fmla="*/ 60579 w 60578"/>
                <a:gd name="connsiteY1" fmla="*/ 73343 h 127635"/>
                <a:gd name="connsiteX2" fmla="*/ 60579 w 60578"/>
                <a:gd name="connsiteY2" fmla="*/ 0 h 127635"/>
                <a:gd name="connsiteX3" fmla="*/ 0 w 60578"/>
                <a:gd name="connsiteY3" fmla="*/ 54293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8" h="127635">
                  <a:moveTo>
                    <a:pt x="0" y="127635"/>
                  </a:moveTo>
                  <a:lnTo>
                    <a:pt x="60579" y="73343"/>
                  </a:lnTo>
                  <a:lnTo>
                    <a:pt x="60579" y="0"/>
                  </a:lnTo>
                  <a:lnTo>
                    <a:pt x="0" y="5429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E9D0AAF9-2709-8F98-5144-712D0027BF15}"/>
                </a:ext>
              </a:extLst>
            </p:cNvPr>
            <p:cNvSpPr/>
            <p:nvPr/>
          </p:nvSpPr>
          <p:spPr>
            <a:xfrm>
              <a:off x="8184922" y="4760744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205D651E-5102-C04F-9448-031B6A4C1350}"/>
                </a:ext>
              </a:extLst>
            </p:cNvPr>
            <p:cNvSpPr/>
            <p:nvPr/>
          </p:nvSpPr>
          <p:spPr>
            <a:xfrm>
              <a:off x="8214830" y="4874091"/>
              <a:ext cx="84582" cy="83819"/>
            </a:xfrm>
            <a:custGeom>
              <a:avLst/>
              <a:gdLst>
                <a:gd name="connsiteX0" fmla="*/ 42291 w 84582"/>
                <a:gd name="connsiteY0" fmla="*/ 83820 h 83819"/>
                <a:gd name="connsiteX1" fmla="*/ 84582 w 84582"/>
                <a:gd name="connsiteY1" fmla="*/ 41910 h 83819"/>
                <a:gd name="connsiteX2" fmla="*/ 42291 w 84582"/>
                <a:gd name="connsiteY2" fmla="*/ 0 h 83819"/>
                <a:gd name="connsiteX3" fmla="*/ 0 w 84582"/>
                <a:gd name="connsiteY3" fmla="*/ 41910 h 83819"/>
                <a:gd name="connsiteX4" fmla="*/ 42291 w 84582"/>
                <a:gd name="connsiteY4" fmla="*/ 83820 h 83819"/>
                <a:gd name="connsiteX5" fmla="*/ 42291 w 84582"/>
                <a:gd name="connsiteY5" fmla="*/ 29527 h 83819"/>
                <a:gd name="connsiteX6" fmla="*/ 54769 w 84582"/>
                <a:gd name="connsiteY6" fmla="*/ 41910 h 83819"/>
                <a:gd name="connsiteX7" fmla="*/ 42291 w 84582"/>
                <a:gd name="connsiteY7" fmla="*/ 54293 h 83819"/>
                <a:gd name="connsiteX8" fmla="*/ 29814 w 84582"/>
                <a:gd name="connsiteY8" fmla="*/ 41910 h 83819"/>
                <a:gd name="connsiteX9" fmla="*/ 42291 w 84582"/>
                <a:gd name="connsiteY9" fmla="*/ 29527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19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29527"/>
                  </a:moveTo>
                  <a:cubicBezTo>
                    <a:pt x="49054" y="29527"/>
                    <a:pt x="54769" y="35243"/>
                    <a:pt x="54769" y="41910"/>
                  </a:cubicBezTo>
                  <a:cubicBezTo>
                    <a:pt x="54769" y="48577"/>
                    <a:pt x="48959" y="54293"/>
                    <a:pt x="42291" y="54293"/>
                  </a:cubicBezTo>
                  <a:cubicBezTo>
                    <a:pt x="35528" y="54293"/>
                    <a:pt x="29814" y="48577"/>
                    <a:pt x="29814" y="41910"/>
                  </a:cubicBezTo>
                  <a:cubicBezTo>
                    <a:pt x="29718" y="35243"/>
                    <a:pt x="35528" y="29527"/>
                    <a:pt x="42291" y="2952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23695778-3815-18E6-D761-DBB7832BE497}"/>
                </a:ext>
              </a:extLst>
            </p:cNvPr>
            <p:cNvSpPr/>
            <p:nvPr/>
          </p:nvSpPr>
          <p:spPr>
            <a:xfrm>
              <a:off x="8486102" y="4606438"/>
              <a:ext cx="48101" cy="47625"/>
            </a:xfrm>
            <a:custGeom>
              <a:avLst/>
              <a:gdLst>
                <a:gd name="connsiteX0" fmla="*/ 24003 w 48101"/>
                <a:gd name="connsiteY0" fmla="*/ 47625 h 47625"/>
                <a:gd name="connsiteX1" fmla="*/ 48102 w 48101"/>
                <a:gd name="connsiteY1" fmla="*/ 23813 h 47625"/>
                <a:gd name="connsiteX2" fmla="*/ 24003 w 48101"/>
                <a:gd name="connsiteY2" fmla="*/ 0 h 47625"/>
                <a:gd name="connsiteX3" fmla="*/ 0 w 48101"/>
                <a:gd name="connsiteY3" fmla="*/ 23813 h 47625"/>
                <a:gd name="connsiteX4" fmla="*/ 24003 w 48101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47625">
                  <a:moveTo>
                    <a:pt x="24003" y="47625"/>
                  </a:moveTo>
                  <a:cubicBezTo>
                    <a:pt x="37434" y="47625"/>
                    <a:pt x="48102" y="37147"/>
                    <a:pt x="48102" y="23813"/>
                  </a:cubicBezTo>
                  <a:cubicBezTo>
                    <a:pt x="48102" y="10478"/>
                    <a:pt x="37529" y="0"/>
                    <a:pt x="24003" y="0"/>
                  </a:cubicBezTo>
                  <a:cubicBezTo>
                    <a:pt x="10478" y="0"/>
                    <a:pt x="0" y="10478"/>
                    <a:pt x="0" y="23813"/>
                  </a:cubicBezTo>
                  <a:cubicBezTo>
                    <a:pt x="0" y="37147"/>
                    <a:pt x="10478" y="47625"/>
                    <a:pt x="24003" y="476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1B0C17B4-0457-41B9-0ECF-A95E25C2B542}"/>
                </a:ext>
              </a:extLst>
            </p:cNvPr>
            <p:cNvSpPr/>
            <p:nvPr/>
          </p:nvSpPr>
          <p:spPr>
            <a:xfrm>
              <a:off x="8112818" y="5064591"/>
              <a:ext cx="73151" cy="71437"/>
            </a:xfrm>
            <a:custGeom>
              <a:avLst/>
              <a:gdLst>
                <a:gd name="connsiteX0" fmla="*/ 36576 w 73151"/>
                <a:gd name="connsiteY0" fmla="*/ 0 h 71437"/>
                <a:gd name="connsiteX1" fmla="*/ 0 w 73151"/>
                <a:gd name="connsiteY1" fmla="*/ 36195 h 71437"/>
                <a:gd name="connsiteX2" fmla="*/ 36576 w 73151"/>
                <a:gd name="connsiteY2" fmla="*/ 71438 h 71437"/>
                <a:gd name="connsiteX3" fmla="*/ 73152 w 73151"/>
                <a:gd name="connsiteY3" fmla="*/ 35242 h 71437"/>
                <a:gd name="connsiteX4" fmla="*/ 36576 w 73151"/>
                <a:gd name="connsiteY4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1437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1438"/>
                    <a:pt x="36576" y="71438"/>
                  </a:cubicBezTo>
                  <a:cubicBezTo>
                    <a:pt x="56769" y="71438"/>
                    <a:pt x="73152" y="55245"/>
                    <a:pt x="73152" y="35242"/>
                  </a:cubicBezTo>
                  <a:cubicBezTo>
                    <a:pt x="73057" y="15240"/>
                    <a:pt x="55816" y="0"/>
                    <a:pt x="3657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71C72BC9-3A2E-FD1F-CFE3-2216B45F33BE}"/>
                </a:ext>
              </a:extLst>
            </p:cNvPr>
            <p:cNvSpPr/>
            <p:nvPr/>
          </p:nvSpPr>
          <p:spPr>
            <a:xfrm>
              <a:off x="8262837" y="4614059"/>
              <a:ext cx="60674" cy="127634"/>
            </a:xfrm>
            <a:custGeom>
              <a:avLst/>
              <a:gdLst>
                <a:gd name="connsiteX0" fmla="*/ 60674 w 60674"/>
                <a:gd name="connsiteY0" fmla="*/ 0 h 127634"/>
                <a:gd name="connsiteX1" fmla="*/ 0 w 60674"/>
                <a:gd name="connsiteY1" fmla="*/ 54292 h 127634"/>
                <a:gd name="connsiteX2" fmla="*/ 0 w 60674"/>
                <a:gd name="connsiteY2" fmla="*/ 127635 h 127634"/>
                <a:gd name="connsiteX3" fmla="*/ 60674 w 60674"/>
                <a:gd name="connsiteY3" fmla="*/ 73342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4" h="127634">
                  <a:moveTo>
                    <a:pt x="60674" y="0"/>
                  </a:moveTo>
                  <a:lnTo>
                    <a:pt x="0" y="54292"/>
                  </a:lnTo>
                  <a:lnTo>
                    <a:pt x="0" y="127635"/>
                  </a:lnTo>
                  <a:lnTo>
                    <a:pt x="60674" y="733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5" name="Freeform: Shape 504">
              <a:extLst>
                <a:ext uri="{FF2B5EF4-FFF2-40B4-BE49-F238E27FC236}">
                  <a16:creationId xmlns:a16="http://schemas.microsoft.com/office/drawing/2014/main" id="{3D1224CD-9FA1-817D-C7AF-38D7A2033522}"/>
                </a:ext>
              </a:extLst>
            </p:cNvPr>
            <p:cNvSpPr/>
            <p:nvPr/>
          </p:nvSpPr>
          <p:spPr>
            <a:xfrm>
              <a:off x="8190732" y="4614059"/>
              <a:ext cx="60578" cy="127634"/>
            </a:xfrm>
            <a:custGeom>
              <a:avLst/>
              <a:gdLst>
                <a:gd name="connsiteX0" fmla="*/ 60579 w 60578"/>
                <a:gd name="connsiteY0" fmla="*/ 54292 h 127634"/>
                <a:gd name="connsiteX1" fmla="*/ 0 w 60578"/>
                <a:gd name="connsiteY1" fmla="*/ 0 h 127634"/>
                <a:gd name="connsiteX2" fmla="*/ 0 w 60578"/>
                <a:gd name="connsiteY2" fmla="*/ 73342 h 127634"/>
                <a:gd name="connsiteX3" fmla="*/ 60579 w 60578"/>
                <a:gd name="connsiteY3" fmla="*/ 127635 h 12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578" h="127634">
                  <a:moveTo>
                    <a:pt x="60579" y="54292"/>
                  </a:moveTo>
                  <a:lnTo>
                    <a:pt x="0" y="0"/>
                  </a:lnTo>
                  <a:lnTo>
                    <a:pt x="0" y="73342"/>
                  </a:lnTo>
                  <a:lnTo>
                    <a:pt x="60579" y="1276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EB3C3A55-3CBD-92A6-BE24-767E8769EADC}"/>
                </a:ext>
              </a:extLst>
            </p:cNvPr>
            <p:cNvSpPr/>
            <p:nvPr/>
          </p:nvSpPr>
          <p:spPr>
            <a:xfrm>
              <a:off x="8184922" y="4820751"/>
              <a:ext cx="144303" cy="243839"/>
            </a:xfrm>
            <a:custGeom>
              <a:avLst/>
              <a:gdLst>
                <a:gd name="connsiteX0" fmla="*/ 0 w 144303"/>
                <a:gd name="connsiteY0" fmla="*/ 172402 h 243839"/>
                <a:gd name="connsiteX1" fmla="*/ 72200 w 144303"/>
                <a:gd name="connsiteY1" fmla="*/ 243840 h 243839"/>
                <a:gd name="connsiteX2" fmla="*/ 144304 w 144303"/>
                <a:gd name="connsiteY2" fmla="*/ 172402 h 243839"/>
                <a:gd name="connsiteX3" fmla="*/ 144304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200 w 144303"/>
                <a:gd name="connsiteY6" fmla="*/ 41910 h 243839"/>
                <a:gd name="connsiteX7" fmla="*/ 126111 w 144303"/>
                <a:gd name="connsiteY7" fmla="*/ 95250 h 243839"/>
                <a:gd name="connsiteX8" fmla="*/ 72200 w 144303"/>
                <a:gd name="connsiteY8" fmla="*/ 148590 h 243839"/>
                <a:gd name="connsiteX9" fmla="*/ 18288 w 144303"/>
                <a:gd name="connsiteY9" fmla="*/ 95250 h 243839"/>
                <a:gd name="connsiteX10" fmla="*/ 72200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0" y="172402"/>
                  </a:moveTo>
                  <a:cubicBezTo>
                    <a:pt x="0" y="211455"/>
                    <a:pt x="32671" y="243840"/>
                    <a:pt x="72200" y="243840"/>
                  </a:cubicBezTo>
                  <a:cubicBezTo>
                    <a:pt x="111633" y="243840"/>
                    <a:pt x="144304" y="211455"/>
                    <a:pt x="144304" y="172402"/>
                  </a:cubicBezTo>
                  <a:lnTo>
                    <a:pt x="144304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200" y="41910"/>
                  </a:moveTo>
                  <a:cubicBezTo>
                    <a:pt x="102013" y="41910"/>
                    <a:pt x="126111" y="65722"/>
                    <a:pt x="126111" y="95250"/>
                  </a:cubicBezTo>
                  <a:cubicBezTo>
                    <a:pt x="126111" y="124777"/>
                    <a:pt x="102013" y="148590"/>
                    <a:pt x="72200" y="148590"/>
                  </a:cubicBezTo>
                  <a:cubicBezTo>
                    <a:pt x="42386" y="148590"/>
                    <a:pt x="18288" y="124777"/>
                    <a:pt x="18288" y="95250"/>
                  </a:cubicBezTo>
                  <a:cubicBezTo>
                    <a:pt x="18288" y="65722"/>
                    <a:pt x="42386" y="41910"/>
                    <a:pt x="72200" y="4191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57D81888-8D27-1FEA-FE36-82F6C1F68CE7}"/>
                </a:ext>
              </a:extLst>
            </p:cNvPr>
            <p:cNvSpPr/>
            <p:nvPr/>
          </p:nvSpPr>
          <p:spPr>
            <a:xfrm>
              <a:off x="8425428" y="4868376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4805C806-320A-26BA-3266-99ADF56ED18C}"/>
                </a:ext>
              </a:extLst>
            </p:cNvPr>
            <p:cNvSpPr/>
            <p:nvPr/>
          </p:nvSpPr>
          <p:spPr>
            <a:xfrm>
              <a:off x="8455336" y="4951243"/>
              <a:ext cx="84582" cy="83820"/>
            </a:xfrm>
            <a:custGeom>
              <a:avLst/>
              <a:gdLst>
                <a:gd name="connsiteX0" fmla="*/ 42291 w 84582"/>
                <a:gd name="connsiteY0" fmla="*/ 83820 h 83820"/>
                <a:gd name="connsiteX1" fmla="*/ 84582 w 84582"/>
                <a:gd name="connsiteY1" fmla="*/ 41910 h 83820"/>
                <a:gd name="connsiteX2" fmla="*/ 42291 w 84582"/>
                <a:gd name="connsiteY2" fmla="*/ 0 h 83820"/>
                <a:gd name="connsiteX3" fmla="*/ 0 w 84582"/>
                <a:gd name="connsiteY3" fmla="*/ 41910 h 83820"/>
                <a:gd name="connsiteX4" fmla="*/ 42291 w 84582"/>
                <a:gd name="connsiteY4" fmla="*/ 83820 h 83820"/>
                <a:gd name="connsiteX5" fmla="*/ 42291 w 84582"/>
                <a:gd name="connsiteY5" fmla="*/ 30480 h 83820"/>
                <a:gd name="connsiteX6" fmla="*/ 54769 w 84582"/>
                <a:gd name="connsiteY6" fmla="*/ 42863 h 83820"/>
                <a:gd name="connsiteX7" fmla="*/ 42291 w 84582"/>
                <a:gd name="connsiteY7" fmla="*/ 55245 h 83820"/>
                <a:gd name="connsiteX8" fmla="*/ 29814 w 84582"/>
                <a:gd name="connsiteY8" fmla="*/ 42863 h 83820"/>
                <a:gd name="connsiteX9" fmla="*/ 42291 w 84582"/>
                <a:gd name="connsiteY9" fmla="*/ 3048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4582" h="83820">
                  <a:moveTo>
                    <a:pt x="42291" y="83820"/>
                  </a:move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ubicBezTo>
                    <a:pt x="19241" y="0"/>
                    <a:pt x="0" y="19050"/>
                    <a:pt x="0" y="41910"/>
                  </a:cubicBezTo>
                  <a:cubicBezTo>
                    <a:pt x="-95" y="64770"/>
                    <a:pt x="19146" y="83820"/>
                    <a:pt x="42291" y="83820"/>
                  </a:cubicBezTo>
                  <a:close/>
                  <a:moveTo>
                    <a:pt x="42291" y="30480"/>
                  </a:moveTo>
                  <a:cubicBezTo>
                    <a:pt x="49054" y="30480"/>
                    <a:pt x="54769" y="36195"/>
                    <a:pt x="54769" y="42863"/>
                  </a:cubicBezTo>
                  <a:cubicBezTo>
                    <a:pt x="54769" y="49530"/>
                    <a:pt x="48959" y="55245"/>
                    <a:pt x="42291" y="55245"/>
                  </a:cubicBezTo>
                  <a:cubicBezTo>
                    <a:pt x="35528" y="55245"/>
                    <a:pt x="29814" y="49530"/>
                    <a:pt x="29814" y="42863"/>
                  </a:cubicBezTo>
                  <a:cubicBezTo>
                    <a:pt x="29718" y="36195"/>
                    <a:pt x="35528" y="30480"/>
                    <a:pt x="42291" y="304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4E82BF31-8240-8071-F0E3-598B88008F63}"/>
                </a:ext>
              </a:extLst>
            </p:cNvPr>
            <p:cNvSpPr/>
            <p:nvPr/>
          </p:nvSpPr>
          <p:spPr>
            <a:xfrm>
              <a:off x="8425333" y="4897904"/>
              <a:ext cx="144303" cy="243839"/>
            </a:xfrm>
            <a:custGeom>
              <a:avLst/>
              <a:gdLst>
                <a:gd name="connsiteX0" fmla="*/ 95 w 144303"/>
                <a:gd name="connsiteY0" fmla="*/ 172402 h 243839"/>
                <a:gd name="connsiteX1" fmla="*/ 72199 w 144303"/>
                <a:gd name="connsiteY1" fmla="*/ 243840 h 243839"/>
                <a:gd name="connsiteX2" fmla="*/ 144303 w 144303"/>
                <a:gd name="connsiteY2" fmla="*/ 172402 h 243839"/>
                <a:gd name="connsiteX3" fmla="*/ 144303 w 144303"/>
                <a:gd name="connsiteY3" fmla="*/ 0 h 243839"/>
                <a:gd name="connsiteX4" fmla="*/ 0 w 144303"/>
                <a:gd name="connsiteY4" fmla="*/ 0 h 243839"/>
                <a:gd name="connsiteX5" fmla="*/ 0 w 144303"/>
                <a:gd name="connsiteY5" fmla="*/ 172402 h 243839"/>
                <a:gd name="connsiteX6" fmla="*/ 72294 w 144303"/>
                <a:gd name="connsiteY6" fmla="*/ 41910 h 243839"/>
                <a:gd name="connsiteX7" fmla="*/ 126206 w 144303"/>
                <a:gd name="connsiteY7" fmla="*/ 95250 h 243839"/>
                <a:gd name="connsiteX8" fmla="*/ 72294 w 144303"/>
                <a:gd name="connsiteY8" fmla="*/ 148590 h 243839"/>
                <a:gd name="connsiteX9" fmla="*/ 18383 w 144303"/>
                <a:gd name="connsiteY9" fmla="*/ 95250 h 243839"/>
                <a:gd name="connsiteX10" fmla="*/ 72294 w 144303"/>
                <a:gd name="connsiteY10" fmla="*/ 41910 h 24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4303" h="243839">
                  <a:moveTo>
                    <a:pt x="95" y="172402"/>
                  </a:moveTo>
                  <a:cubicBezTo>
                    <a:pt x="95" y="211455"/>
                    <a:pt x="32766" y="243840"/>
                    <a:pt x="72199" y="243840"/>
                  </a:cubicBezTo>
                  <a:cubicBezTo>
                    <a:pt x="111633" y="243840"/>
                    <a:pt x="144303" y="211455"/>
                    <a:pt x="144303" y="172402"/>
                  </a:cubicBezTo>
                  <a:lnTo>
                    <a:pt x="144303" y="0"/>
                  </a:lnTo>
                  <a:lnTo>
                    <a:pt x="0" y="0"/>
                  </a:lnTo>
                  <a:lnTo>
                    <a:pt x="0" y="172402"/>
                  </a:lnTo>
                  <a:close/>
                  <a:moveTo>
                    <a:pt x="72294" y="41910"/>
                  </a:moveTo>
                  <a:cubicBezTo>
                    <a:pt x="102108" y="41910"/>
                    <a:pt x="126206" y="65723"/>
                    <a:pt x="126206" y="95250"/>
                  </a:cubicBezTo>
                  <a:cubicBezTo>
                    <a:pt x="126206" y="124777"/>
                    <a:pt x="102203" y="148590"/>
                    <a:pt x="72294" y="148590"/>
                  </a:cubicBezTo>
                  <a:cubicBezTo>
                    <a:pt x="42481" y="148590"/>
                    <a:pt x="18383" y="124777"/>
                    <a:pt x="18383" y="95250"/>
                  </a:cubicBezTo>
                  <a:cubicBezTo>
                    <a:pt x="18383" y="65723"/>
                    <a:pt x="42386" y="41910"/>
                    <a:pt x="72294" y="4191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9F5FD7CF-3284-2949-0EB4-9F62E0F38624}"/>
                </a:ext>
              </a:extLst>
            </p:cNvPr>
            <p:cNvSpPr/>
            <p:nvPr/>
          </p:nvSpPr>
          <p:spPr>
            <a:xfrm>
              <a:off x="8425428" y="4838849"/>
              <a:ext cx="144303" cy="18097"/>
            </a:xfrm>
            <a:custGeom>
              <a:avLst/>
              <a:gdLst>
                <a:gd name="connsiteX0" fmla="*/ 0 w 144303"/>
                <a:gd name="connsiteY0" fmla="*/ 0 h 18097"/>
                <a:gd name="connsiteX1" fmla="*/ 144304 w 144303"/>
                <a:gd name="connsiteY1" fmla="*/ 0 h 18097"/>
                <a:gd name="connsiteX2" fmla="*/ 144304 w 144303"/>
                <a:gd name="connsiteY2" fmla="*/ 18098 h 18097"/>
                <a:gd name="connsiteX3" fmla="*/ 0 w 144303"/>
                <a:gd name="connsiteY3" fmla="*/ 18098 h 1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303" h="18097">
                  <a:moveTo>
                    <a:pt x="0" y="0"/>
                  </a:moveTo>
                  <a:lnTo>
                    <a:pt x="144304" y="0"/>
                  </a:lnTo>
                  <a:lnTo>
                    <a:pt x="144304" y="18098"/>
                  </a:lnTo>
                  <a:lnTo>
                    <a:pt x="0" y="180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E65C606D-20E3-4E4C-72FB-56756983A4C6}"/>
                </a:ext>
              </a:extLst>
            </p:cNvPr>
            <p:cNvSpPr/>
            <p:nvPr/>
          </p:nvSpPr>
          <p:spPr>
            <a:xfrm>
              <a:off x="8600498" y="4690259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0" y="3810"/>
                    <a:pt x="3906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8B3150C7-54B3-7278-2381-DB5684D0F32A}"/>
                </a:ext>
              </a:extLst>
            </p:cNvPr>
            <p:cNvSpPr/>
            <p:nvPr/>
          </p:nvSpPr>
          <p:spPr>
            <a:xfrm>
              <a:off x="8359992" y="4690259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3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9BEE10EE-AEAC-D467-F362-88457466B175}"/>
                </a:ext>
              </a:extLst>
            </p:cNvPr>
            <p:cNvSpPr/>
            <p:nvPr/>
          </p:nvSpPr>
          <p:spPr>
            <a:xfrm>
              <a:off x="8618786" y="5082689"/>
              <a:ext cx="17334" cy="17144"/>
            </a:xfrm>
            <a:custGeom>
              <a:avLst/>
              <a:gdLst>
                <a:gd name="connsiteX0" fmla="*/ 8667 w 17334"/>
                <a:gd name="connsiteY0" fmla="*/ 0 h 17144"/>
                <a:gd name="connsiteX1" fmla="*/ 17335 w 17334"/>
                <a:gd name="connsiteY1" fmla="*/ 8573 h 17144"/>
                <a:gd name="connsiteX2" fmla="*/ 8667 w 17334"/>
                <a:gd name="connsiteY2" fmla="*/ 17145 h 17144"/>
                <a:gd name="connsiteX3" fmla="*/ 0 w 17334"/>
                <a:gd name="connsiteY3" fmla="*/ 8573 h 17144"/>
                <a:gd name="connsiteX4" fmla="*/ 8667 w 17334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4" h="17144">
                  <a:moveTo>
                    <a:pt x="8667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4" name="Freeform: Shape 513">
              <a:extLst>
                <a:ext uri="{FF2B5EF4-FFF2-40B4-BE49-F238E27FC236}">
                  <a16:creationId xmlns:a16="http://schemas.microsoft.com/office/drawing/2014/main" id="{8AFD7DDD-C0CE-3D80-EFD4-D20AAF27E803}"/>
                </a:ext>
              </a:extLst>
            </p:cNvPr>
            <p:cNvSpPr/>
            <p:nvPr/>
          </p:nvSpPr>
          <p:spPr>
            <a:xfrm>
              <a:off x="8371517" y="4987439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95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0E000B93-E485-3A8F-99BF-2951396ABFCC}"/>
                </a:ext>
              </a:extLst>
            </p:cNvPr>
            <p:cNvSpPr/>
            <p:nvPr/>
          </p:nvSpPr>
          <p:spPr>
            <a:xfrm>
              <a:off x="8293602" y="5106501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3 h 17144"/>
                <a:gd name="connsiteX2" fmla="*/ 8667 w 17335"/>
                <a:gd name="connsiteY2" fmla="*/ 17145 h 17144"/>
                <a:gd name="connsiteX3" fmla="*/ 0 w 17335"/>
                <a:gd name="connsiteY3" fmla="*/ 8573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CE9409F7-DF8A-53CF-1B83-BB0CC3D18B00}"/>
                </a:ext>
              </a:extLst>
            </p:cNvPr>
            <p:cNvSpPr/>
            <p:nvPr/>
          </p:nvSpPr>
          <p:spPr>
            <a:xfrm>
              <a:off x="8119485" y="468359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1" y="0"/>
                    <a:pt x="17336" y="3810"/>
                    <a:pt x="17336" y="8572"/>
                  </a:cubicBezTo>
                  <a:cubicBezTo>
                    <a:pt x="17336" y="13335"/>
                    <a:pt x="13431" y="17145"/>
                    <a:pt x="8668" y="17145"/>
                  </a:cubicBezTo>
                  <a:cubicBezTo>
                    <a:pt x="3906" y="17145"/>
                    <a:pt x="0" y="13335"/>
                    <a:pt x="0" y="8572"/>
                  </a:cubicBezTo>
                  <a:cubicBezTo>
                    <a:pt x="95" y="3810"/>
                    <a:pt x="3906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7" name="Freeform: Shape 516">
              <a:extLst>
                <a:ext uri="{FF2B5EF4-FFF2-40B4-BE49-F238E27FC236}">
                  <a16:creationId xmlns:a16="http://schemas.microsoft.com/office/drawing/2014/main" id="{771CD8B7-86F8-5F7E-8599-2C1531F524B2}"/>
                </a:ext>
              </a:extLst>
            </p:cNvPr>
            <p:cNvSpPr/>
            <p:nvPr/>
          </p:nvSpPr>
          <p:spPr>
            <a:xfrm>
              <a:off x="8113770" y="4916001"/>
              <a:ext cx="17335" cy="17144"/>
            </a:xfrm>
            <a:custGeom>
              <a:avLst/>
              <a:gdLst>
                <a:gd name="connsiteX0" fmla="*/ 8667 w 17335"/>
                <a:gd name="connsiteY0" fmla="*/ 0 h 17144"/>
                <a:gd name="connsiteX1" fmla="*/ 17336 w 17335"/>
                <a:gd name="connsiteY1" fmla="*/ 8572 h 17144"/>
                <a:gd name="connsiteX2" fmla="*/ 8667 w 17335"/>
                <a:gd name="connsiteY2" fmla="*/ 17145 h 17144"/>
                <a:gd name="connsiteX3" fmla="*/ 0 w 17335"/>
                <a:gd name="connsiteY3" fmla="*/ 8572 h 17144"/>
                <a:gd name="connsiteX4" fmla="*/ 8667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7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7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20" name="Graphic 379">
            <a:extLst>
              <a:ext uri="{FF2B5EF4-FFF2-40B4-BE49-F238E27FC236}">
                <a16:creationId xmlns:a16="http://schemas.microsoft.com/office/drawing/2014/main" id="{ED6AAF0B-3DE0-A2BB-27CD-63A8C8A1A778}"/>
              </a:ext>
            </a:extLst>
          </p:cNvPr>
          <p:cNvGrpSpPr/>
          <p:nvPr/>
        </p:nvGrpSpPr>
        <p:grpSpPr>
          <a:xfrm>
            <a:off x="5037699" y="4304118"/>
            <a:ext cx="593377" cy="596337"/>
            <a:chOff x="6904571" y="4615963"/>
            <a:chExt cx="515588" cy="518160"/>
          </a:xfrm>
          <a:solidFill>
            <a:srgbClr val="000000"/>
          </a:solidFill>
        </p:grpSpPr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DF3D120C-B8AD-34F7-DC5F-7B56AED057BF}"/>
                </a:ext>
              </a:extLst>
            </p:cNvPr>
            <p:cNvSpPr/>
            <p:nvPr/>
          </p:nvSpPr>
          <p:spPr>
            <a:xfrm>
              <a:off x="7125837" y="4835039"/>
              <a:ext cx="73151" cy="72389"/>
            </a:xfrm>
            <a:custGeom>
              <a:avLst/>
              <a:gdLst>
                <a:gd name="connsiteX0" fmla="*/ 36576 w 73151"/>
                <a:gd name="connsiteY0" fmla="*/ 0 h 72389"/>
                <a:gd name="connsiteX1" fmla="*/ 0 w 73151"/>
                <a:gd name="connsiteY1" fmla="*/ 36195 h 72389"/>
                <a:gd name="connsiteX2" fmla="*/ 36576 w 73151"/>
                <a:gd name="connsiteY2" fmla="*/ 72390 h 72389"/>
                <a:gd name="connsiteX3" fmla="*/ 73152 w 73151"/>
                <a:gd name="connsiteY3" fmla="*/ 36195 h 72389"/>
                <a:gd name="connsiteX4" fmla="*/ 36576 w 73151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7"/>
                    <a:pt x="16383" y="72390"/>
                    <a:pt x="36576" y="72390"/>
                  </a:cubicBezTo>
                  <a:cubicBezTo>
                    <a:pt x="56769" y="72390"/>
                    <a:pt x="73152" y="56197"/>
                    <a:pt x="73152" y="36195"/>
                  </a:cubicBezTo>
                  <a:cubicBezTo>
                    <a:pt x="73057" y="16192"/>
                    <a:pt x="56769" y="0"/>
                    <a:pt x="3657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2" name="Freeform: Shape 521">
              <a:extLst>
                <a:ext uri="{FF2B5EF4-FFF2-40B4-BE49-F238E27FC236}">
                  <a16:creationId xmlns:a16="http://schemas.microsoft.com/office/drawing/2014/main" id="{2B72D2DE-3DDD-93BE-798D-354EE9B8E480}"/>
                </a:ext>
              </a:extLst>
            </p:cNvPr>
            <p:cNvSpPr/>
            <p:nvPr/>
          </p:nvSpPr>
          <p:spPr>
            <a:xfrm>
              <a:off x="6927717" y="4638823"/>
              <a:ext cx="469392" cy="464819"/>
            </a:xfrm>
            <a:custGeom>
              <a:avLst/>
              <a:gdLst>
                <a:gd name="connsiteX0" fmla="*/ 234696 w 469392"/>
                <a:gd name="connsiteY0" fmla="*/ 0 h 464819"/>
                <a:gd name="connsiteX1" fmla="*/ 0 w 469392"/>
                <a:gd name="connsiteY1" fmla="*/ 232410 h 464819"/>
                <a:gd name="connsiteX2" fmla="*/ 234696 w 469392"/>
                <a:gd name="connsiteY2" fmla="*/ 464820 h 464819"/>
                <a:gd name="connsiteX3" fmla="*/ 469392 w 469392"/>
                <a:gd name="connsiteY3" fmla="*/ 232410 h 464819"/>
                <a:gd name="connsiteX4" fmla="*/ 234696 w 469392"/>
                <a:gd name="connsiteY4" fmla="*/ 0 h 464819"/>
                <a:gd name="connsiteX5" fmla="*/ 240411 w 469392"/>
                <a:gd name="connsiteY5" fmla="*/ 392430 h 464819"/>
                <a:gd name="connsiteX6" fmla="*/ 240411 w 469392"/>
                <a:gd name="connsiteY6" fmla="*/ 368618 h 464819"/>
                <a:gd name="connsiteX7" fmla="*/ 252889 w 469392"/>
                <a:gd name="connsiteY7" fmla="*/ 368618 h 464819"/>
                <a:gd name="connsiteX8" fmla="*/ 258699 w 469392"/>
                <a:gd name="connsiteY8" fmla="*/ 362903 h 464819"/>
                <a:gd name="connsiteX9" fmla="*/ 252889 w 469392"/>
                <a:gd name="connsiteY9" fmla="*/ 357188 h 464819"/>
                <a:gd name="connsiteX10" fmla="*/ 240411 w 469392"/>
                <a:gd name="connsiteY10" fmla="*/ 357188 h 464819"/>
                <a:gd name="connsiteX11" fmla="*/ 240411 w 469392"/>
                <a:gd name="connsiteY11" fmla="*/ 339090 h 464819"/>
                <a:gd name="connsiteX12" fmla="*/ 252889 w 469392"/>
                <a:gd name="connsiteY12" fmla="*/ 339090 h 464819"/>
                <a:gd name="connsiteX13" fmla="*/ 258699 w 469392"/>
                <a:gd name="connsiteY13" fmla="*/ 333375 h 464819"/>
                <a:gd name="connsiteX14" fmla="*/ 252889 w 469392"/>
                <a:gd name="connsiteY14" fmla="*/ 327660 h 464819"/>
                <a:gd name="connsiteX15" fmla="*/ 240411 w 469392"/>
                <a:gd name="connsiteY15" fmla="*/ 327660 h 464819"/>
                <a:gd name="connsiteX16" fmla="*/ 240411 w 469392"/>
                <a:gd name="connsiteY16" fmla="*/ 298133 h 464819"/>
                <a:gd name="connsiteX17" fmla="*/ 234601 w 469392"/>
                <a:gd name="connsiteY17" fmla="*/ 292418 h 464819"/>
                <a:gd name="connsiteX18" fmla="*/ 228791 w 469392"/>
                <a:gd name="connsiteY18" fmla="*/ 298133 h 464819"/>
                <a:gd name="connsiteX19" fmla="*/ 228791 w 469392"/>
                <a:gd name="connsiteY19" fmla="*/ 327660 h 464819"/>
                <a:gd name="connsiteX20" fmla="*/ 216313 w 469392"/>
                <a:gd name="connsiteY20" fmla="*/ 327660 h 464819"/>
                <a:gd name="connsiteX21" fmla="*/ 210503 w 469392"/>
                <a:gd name="connsiteY21" fmla="*/ 333375 h 464819"/>
                <a:gd name="connsiteX22" fmla="*/ 216313 w 469392"/>
                <a:gd name="connsiteY22" fmla="*/ 339090 h 464819"/>
                <a:gd name="connsiteX23" fmla="*/ 228791 w 469392"/>
                <a:gd name="connsiteY23" fmla="*/ 339090 h 464819"/>
                <a:gd name="connsiteX24" fmla="*/ 228791 w 469392"/>
                <a:gd name="connsiteY24" fmla="*/ 357188 h 464819"/>
                <a:gd name="connsiteX25" fmla="*/ 216313 w 469392"/>
                <a:gd name="connsiteY25" fmla="*/ 357188 h 464819"/>
                <a:gd name="connsiteX26" fmla="*/ 210503 w 469392"/>
                <a:gd name="connsiteY26" fmla="*/ 362903 h 464819"/>
                <a:gd name="connsiteX27" fmla="*/ 216313 w 469392"/>
                <a:gd name="connsiteY27" fmla="*/ 368618 h 464819"/>
                <a:gd name="connsiteX28" fmla="*/ 228791 w 469392"/>
                <a:gd name="connsiteY28" fmla="*/ 368618 h 464819"/>
                <a:gd name="connsiteX29" fmla="*/ 228791 w 469392"/>
                <a:gd name="connsiteY29" fmla="*/ 392430 h 464819"/>
                <a:gd name="connsiteX30" fmla="*/ 72962 w 469392"/>
                <a:gd name="connsiteY30" fmla="*/ 238125 h 464819"/>
                <a:gd name="connsiteX31" fmla="*/ 96965 w 469392"/>
                <a:gd name="connsiteY31" fmla="*/ 238125 h 464819"/>
                <a:gd name="connsiteX32" fmla="*/ 96965 w 469392"/>
                <a:gd name="connsiteY32" fmla="*/ 250508 h 464819"/>
                <a:gd name="connsiteX33" fmla="*/ 102775 w 469392"/>
                <a:gd name="connsiteY33" fmla="*/ 256223 h 464819"/>
                <a:gd name="connsiteX34" fmla="*/ 108585 w 469392"/>
                <a:gd name="connsiteY34" fmla="*/ 250508 h 464819"/>
                <a:gd name="connsiteX35" fmla="*/ 108585 w 469392"/>
                <a:gd name="connsiteY35" fmla="*/ 238125 h 464819"/>
                <a:gd name="connsiteX36" fmla="*/ 126873 w 469392"/>
                <a:gd name="connsiteY36" fmla="*/ 238125 h 464819"/>
                <a:gd name="connsiteX37" fmla="*/ 126873 w 469392"/>
                <a:gd name="connsiteY37" fmla="*/ 250508 h 464819"/>
                <a:gd name="connsiteX38" fmla="*/ 132683 w 469392"/>
                <a:gd name="connsiteY38" fmla="*/ 256223 h 464819"/>
                <a:gd name="connsiteX39" fmla="*/ 138494 w 469392"/>
                <a:gd name="connsiteY39" fmla="*/ 250508 h 464819"/>
                <a:gd name="connsiteX40" fmla="*/ 138494 w 469392"/>
                <a:gd name="connsiteY40" fmla="*/ 238125 h 464819"/>
                <a:gd name="connsiteX41" fmla="*/ 168307 w 469392"/>
                <a:gd name="connsiteY41" fmla="*/ 238125 h 464819"/>
                <a:gd name="connsiteX42" fmla="*/ 174117 w 469392"/>
                <a:gd name="connsiteY42" fmla="*/ 232410 h 464819"/>
                <a:gd name="connsiteX43" fmla="*/ 168307 w 469392"/>
                <a:gd name="connsiteY43" fmla="*/ 226695 h 464819"/>
                <a:gd name="connsiteX44" fmla="*/ 138494 w 469392"/>
                <a:gd name="connsiteY44" fmla="*/ 226695 h 464819"/>
                <a:gd name="connsiteX45" fmla="*/ 138494 w 469392"/>
                <a:gd name="connsiteY45" fmla="*/ 214313 h 464819"/>
                <a:gd name="connsiteX46" fmla="*/ 132683 w 469392"/>
                <a:gd name="connsiteY46" fmla="*/ 208598 h 464819"/>
                <a:gd name="connsiteX47" fmla="*/ 126873 w 469392"/>
                <a:gd name="connsiteY47" fmla="*/ 214313 h 464819"/>
                <a:gd name="connsiteX48" fmla="*/ 126873 w 469392"/>
                <a:gd name="connsiteY48" fmla="*/ 226695 h 464819"/>
                <a:gd name="connsiteX49" fmla="*/ 108585 w 469392"/>
                <a:gd name="connsiteY49" fmla="*/ 226695 h 464819"/>
                <a:gd name="connsiteX50" fmla="*/ 108585 w 469392"/>
                <a:gd name="connsiteY50" fmla="*/ 214313 h 464819"/>
                <a:gd name="connsiteX51" fmla="*/ 102775 w 469392"/>
                <a:gd name="connsiteY51" fmla="*/ 208598 h 464819"/>
                <a:gd name="connsiteX52" fmla="*/ 96965 w 469392"/>
                <a:gd name="connsiteY52" fmla="*/ 214313 h 464819"/>
                <a:gd name="connsiteX53" fmla="*/ 96965 w 469392"/>
                <a:gd name="connsiteY53" fmla="*/ 226695 h 464819"/>
                <a:gd name="connsiteX54" fmla="*/ 72962 w 469392"/>
                <a:gd name="connsiteY54" fmla="*/ 226695 h 464819"/>
                <a:gd name="connsiteX55" fmla="*/ 228791 w 469392"/>
                <a:gd name="connsiteY55" fmla="*/ 72390 h 464819"/>
                <a:gd name="connsiteX56" fmla="*/ 228791 w 469392"/>
                <a:gd name="connsiteY56" fmla="*/ 96203 h 464819"/>
                <a:gd name="connsiteX57" fmla="*/ 216313 w 469392"/>
                <a:gd name="connsiteY57" fmla="*/ 96203 h 464819"/>
                <a:gd name="connsiteX58" fmla="*/ 210503 w 469392"/>
                <a:gd name="connsiteY58" fmla="*/ 101918 h 464819"/>
                <a:gd name="connsiteX59" fmla="*/ 216313 w 469392"/>
                <a:gd name="connsiteY59" fmla="*/ 107632 h 464819"/>
                <a:gd name="connsiteX60" fmla="*/ 228791 w 469392"/>
                <a:gd name="connsiteY60" fmla="*/ 107632 h 464819"/>
                <a:gd name="connsiteX61" fmla="*/ 228791 w 469392"/>
                <a:gd name="connsiteY61" fmla="*/ 125730 h 464819"/>
                <a:gd name="connsiteX62" fmla="*/ 216313 w 469392"/>
                <a:gd name="connsiteY62" fmla="*/ 125730 h 464819"/>
                <a:gd name="connsiteX63" fmla="*/ 210503 w 469392"/>
                <a:gd name="connsiteY63" fmla="*/ 131445 h 464819"/>
                <a:gd name="connsiteX64" fmla="*/ 216313 w 469392"/>
                <a:gd name="connsiteY64" fmla="*/ 137160 h 464819"/>
                <a:gd name="connsiteX65" fmla="*/ 228791 w 469392"/>
                <a:gd name="connsiteY65" fmla="*/ 137160 h 464819"/>
                <a:gd name="connsiteX66" fmla="*/ 228791 w 469392"/>
                <a:gd name="connsiteY66" fmla="*/ 166688 h 464819"/>
                <a:gd name="connsiteX67" fmla="*/ 234601 w 469392"/>
                <a:gd name="connsiteY67" fmla="*/ 172403 h 464819"/>
                <a:gd name="connsiteX68" fmla="*/ 240411 w 469392"/>
                <a:gd name="connsiteY68" fmla="*/ 166688 h 464819"/>
                <a:gd name="connsiteX69" fmla="*/ 240411 w 469392"/>
                <a:gd name="connsiteY69" fmla="*/ 137160 h 464819"/>
                <a:gd name="connsiteX70" fmla="*/ 252889 w 469392"/>
                <a:gd name="connsiteY70" fmla="*/ 137160 h 464819"/>
                <a:gd name="connsiteX71" fmla="*/ 258699 w 469392"/>
                <a:gd name="connsiteY71" fmla="*/ 131445 h 464819"/>
                <a:gd name="connsiteX72" fmla="*/ 252889 w 469392"/>
                <a:gd name="connsiteY72" fmla="*/ 125730 h 464819"/>
                <a:gd name="connsiteX73" fmla="*/ 240411 w 469392"/>
                <a:gd name="connsiteY73" fmla="*/ 125730 h 464819"/>
                <a:gd name="connsiteX74" fmla="*/ 240411 w 469392"/>
                <a:gd name="connsiteY74" fmla="*/ 107632 h 464819"/>
                <a:gd name="connsiteX75" fmla="*/ 252889 w 469392"/>
                <a:gd name="connsiteY75" fmla="*/ 107632 h 464819"/>
                <a:gd name="connsiteX76" fmla="*/ 258699 w 469392"/>
                <a:gd name="connsiteY76" fmla="*/ 101918 h 464819"/>
                <a:gd name="connsiteX77" fmla="*/ 252889 w 469392"/>
                <a:gd name="connsiteY77" fmla="*/ 96203 h 464819"/>
                <a:gd name="connsiteX78" fmla="*/ 240411 w 469392"/>
                <a:gd name="connsiteY78" fmla="*/ 96203 h 464819"/>
                <a:gd name="connsiteX79" fmla="*/ 240411 w 469392"/>
                <a:gd name="connsiteY79" fmla="*/ 72390 h 464819"/>
                <a:gd name="connsiteX80" fmla="*/ 396240 w 469392"/>
                <a:gd name="connsiteY80" fmla="*/ 226695 h 464819"/>
                <a:gd name="connsiteX81" fmla="*/ 372142 w 469392"/>
                <a:gd name="connsiteY81" fmla="*/ 226695 h 464819"/>
                <a:gd name="connsiteX82" fmla="*/ 372142 w 469392"/>
                <a:gd name="connsiteY82" fmla="*/ 214313 h 464819"/>
                <a:gd name="connsiteX83" fmla="*/ 366332 w 469392"/>
                <a:gd name="connsiteY83" fmla="*/ 208598 h 464819"/>
                <a:gd name="connsiteX84" fmla="*/ 360521 w 469392"/>
                <a:gd name="connsiteY84" fmla="*/ 214313 h 464819"/>
                <a:gd name="connsiteX85" fmla="*/ 360521 w 469392"/>
                <a:gd name="connsiteY85" fmla="*/ 226695 h 464819"/>
                <a:gd name="connsiteX86" fmla="*/ 342233 w 469392"/>
                <a:gd name="connsiteY86" fmla="*/ 226695 h 464819"/>
                <a:gd name="connsiteX87" fmla="*/ 342233 w 469392"/>
                <a:gd name="connsiteY87" fmla="*/ 214313 h 464819"/>
                <a:gd name="connsiteX88" fmla="*/ 336423 w 469392"/>
                <a:gd name="connsiteY88" fmla="*/ 208598 h 464819"/>
                <a:gd name="connsiteX89" fmla="*/ 330613 w 469392"/>
                <a:gd name="connsiteY89" fmla="*/ 214313 h 464819"/>
                <a:gd name="connsiteX90" fmla="*/ 330613 w 469392"/>
                <a:gd name="connsiteY90" fmla="*/ 226695 h 464819"/>
                <a:gd name="connsiteX91" fmla="*/ 300800 w 469392"/>
                <a:gd name="connsiteY91" fmla="*/ 226695 h 464819"/>
                <a:gd name="connsiteX92" fmla="*/ 294989 w 469392"/>
                <a:gd name="connsiteY92" fmla="*/ 232410 h 464819"/>
                <a:gd name="connsiteX93" fmla="*/ 300800 w 469392"/>
                <a:gd name="connsiteY93" fmla="*/ 238125 h 464819"/>
                <a:gd name="connsiteX94" fmla="*/ 330613 w 469392"/>
                <a:gd name="connsiteY94" fmla="*/ 238125 h 464819"/>
                <a:gd name="connsiteX95" fmla="*/ 330613 w 469392"/>
                <a:gd name="connsiteY95" fmla="*/ 250508 h 464819"/>
                <a:gd name="connsiteX96" fmla="*/ 336423 w 469392"/>
                <a:gd name="connsiteY96" fmla="*/ 256223 h 464819"/>
                <a:gd name="connsiteX97" fmla="*/ 342233 w 469392"/>
                <a:gd name="connsiteY97" fmla="*/ 250508 h 464819"/>
                <a:gd name="connsiteX98" fmla="*/ 342233 w 469392"/>
                <a:gd name="connsiteY98" fmla="*/ 238125 h 464819"/>
                <a:gd name="connsiteX99" fmla="*/ 360521 w 469392"/>
                <a:gd name="connsiteY99" fmla="*/ 238125 h 464819"/>
                <a:gd name="connsiteX100" fmla="*/ 360521 w 469392"/>
                <a:gd name="connsiteY100" fmla="*/ 250508 h 464819"/>
                <a:gd name="connsiteX101" fmla="*/ 366332 w 469392"/>
                <a:gd name="connsiteY101" fmla="*/ 256223 h 464819"/>
                <a:gd name="connsiteX102" fmla="*/ 372142 w 469392"/>
                <a:gd name="connsiteY102" fmla="*/ 250508 h 464819"/>
                <a:gd name="connsiteX103" fmla="*/ 372142 w 469392"/>
                <a:gd name="connsiteY103" fmla="*/ 238125 h 464819"/>
                <a:gd name="connsiteX104" fmla="*/ 396240 w 469392"/>
                <a:gd name="connsiteY104" fmla="*/ 238125 h 464819"/>
                <a:gd name="connsiteX105" fmla="*/ 240411 w 469392"/>
                <a:gd name="connsiteY105" fmla="*/ 392430 h 46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69392" h="464819">
                  <a:moveTo>
                    <a:pt x="234696" y="0"/>
                  </a:moveTo>
                  <a:cubicBezTo>
                    <a:pt x="105823" y="0"/>
                    <a:pt x="0" y="103823"/>
                    <a:pt x="0" y="232410"/>
                  </a:cubicBezTo>
                  <a:cubicBezTo>
                    <a:pt x="0" y="360998"/>
                    <a:pt x="104870" y="464820"/>
                    <a:pt x="234696" y="464820"/>
                  </a:cubicBezTo>
                  <a:cubicBezTo>
                    <a:pt x="364522" y="464820"/>
                    <a:pt x="469392" y="360998"/>
                    <a:pt x="469392" y="232410"/>
                  </a:cubicBezTo>
                  <a:cubicBezTo>
                    <a:pt x="469392" y="103823"/>
                    <a:pt x="363569" y="0"/>
                    <a:pt x="234696" y="0"/>
                  </a:cubicBezTo>
                  <a:close/>
                  <a:moveTo>
                    <a:pt x="240411" y="392430"/>
                  </a:moveTo>
                  <a:lnTo>
                    <a:pt x="240411" y="368618"/>
                  </a:lnTo>
                  <a:lnTo>
                    <a:pt x="252889" y="368618"/>
                  </a:lnTo>
                  <a:cubicBezTo>
                    <a:pt x="255746" y="368618"/>
                    <a:pt x="258699" y="365760"/>
                    <a:pt x="258699" y="362903"/>
                  </a:cubicBezTo>
                  <a:cubicBezTo>
                    <a:pt x="258699" y="360045"/>
                    <a:pt x="255842" y="357188"/>
                    <a:pt x="252889" y="357188"/>
                  </a:cubicBezTo>
                  <a:lnTo>
                    <a:pt x="240411" y="357188"/>
                  </a:lnTo>
                  <a:lnTo>
                    <a:pt x="240411" y="339090"/>
                  </a:lnTo>
                  <a:lnTo>
                    <a:pt x="252889" y="339090"/>
                  </a:lnTo>
                  <a:cubicBezTo>
                    <a:pt x="255746" y="339090"/>
                    <a:pt x="258699" y="336233"/>
                    <a:pt x="258699" y="333375"/>
                  </a:cubicBezTo>
                  <a:cubicBezTo>
                    <a:pt x="258699" y="330518"/>
                    <a:pt x="255842" y="327660"/>
                    <a:pt x="252889" y="327660"/>
                  </a:cubicBezTo>
                  <a:lnTo>
                    <a:pt x="240411" y="327660"/>
                  </a:lnTo>
                  <a:lnTo>
                    <a:pt x="240411" y="298133"/>
                  </a:lnTo>
                  <a:cubicBezTo>
                    <a:pt x="240411" y="295275"/>
                    <a:pt x="237554" y="292418"/>
                    <a:pt x="234601" y="292418"/>
                  </a:cubicBezTo>
                  <a:cubicBezTo>
                    <a:pt x="231743" y="292418"/>
                    <a:pt x="228791" y="295275"/>
                    <a:pt x="228791" y="298133"/>
                  </a:cubicBezTo>
                  <a:lnTo>
                    <a:pt x="228791" y="327660"/>
                  </a:lnTo>
                  <a:lnTo>
                    <a:pt x="216313" y="327660"/>
                  </a:lnTo>
                  <a:cubicBezTo>
                    <a:pt x="213455" y="327660"/>
                    <a:pt x="210503" y="330518"/>
                    <a:pt x="210503" y="333375"/>
                  </a:cubicBezTo>
                  <a:cubicBezTo>
                    <a:pt x="210503" y="336233"/>
                    <a:pt x="213360" y="339090"/>
                    <a:pt x="216313" y="339090"/>
                  </a:cubicBezTo>
                  <a:lnTo>
                    <a:pt x="228791" y="339090"/>
                  </a:lnTo>
                  <a:lnTo>
                    <a:pt x="228791" y="357188"/>
                  </a:lnTo>
                  <a:lnTo>
                    <a:pt x="216313" y="357188"/>
                  </a:lnTo>
                  <a:cubicBezTo>
                    <a:pt x="213455" y="357188"/>
                    <a:pt x="210503" y="360045"/>
                    <a:pt x="210503" y="362903"/>
                  </a:cubicBezTo>
                  <a:cubicBezTo>
                    <a:pt x="210503" y="365760"/>
                    <a:pt x="213360" y="368618"/>
                    <a:pt x="216313" y="368618"/>
                  </a:cubicBezTo>
                  <a:lnTo>
                    <a:pt x="228791" y="368618"/>
                  </a:lnTo>
                  <a:lnTo>
                    <a:pt x="228791" y="392430"/>
                  </a:lnTo>
                  <a:cubicBezTo>
                    <a:pt x="144113" y="389572"/>
                    <a:pt x="75819" y="321945"/>
                    <a:pt x="72962" y="238125"/>
                  </a:cubicBezTo>
                  <a:lnTo>
                    <a:pt x="96965" y="238125"/>
                  </a:lnTo>
                  <a:lnTo>
                    <a:pt x="96965" y="250508"/>
                  </a:lnTo>
                  <a:cubicBezTo>
                    <a:pt x="96965" y="253365"/>
                    <a:pt x="99822" y="256223"/>
                    <a:pt x="102775" y="256223"/>
                  </a:cubicBezTo>
                  <a:cubicBezTo>
                    <a:pt x="105633" y="256223"/>
                    <a:pt x="108585" y="253365"/>
                    <a:pt x="108585" y="250508"/>
                  </a:cubicBezTo>
                  <a:lnTo>
                    <a:pt x="108585" y="238125"/>
                  </a:lnTo>
                  <a:lnTo>
                    <a:pt x="126873" y="238125"/>
                  </a:lnTo>
                  <a:lnTo>
                    <a:pt x="126873" y="250508"/>
                  </a:lnTo>
                  <a:cubicBezTo>
                    <a:pt x="126873" y="253365"/>
                    <a:pt x="129731" y="256223"/>
                    <a:pt x="132683" y="256223"/>
                  </a:cubicBezTo>
                  <a:cubicBezTo>
                    <a:pt x="135541" y="256223"/>
                    <a:pt x="138494" y="253365"/>
                    <a:pt x="138494" y="250508"/>
                  </a:cubicBezTo>
                  <a:lnTo>
                    <a:pt x="138494" y="238125"/>
                  </a:lnTo>
                  <a:lnTo>
                    <a:pt x="168307" y="238125"/>
                  </a:lnTo>
                  <a:cubicBezTo>
                    <a:pt x="171164" y="238125"/>
                    <a:pt x="174117" y="235268"/>
                    <a:pt x="174117" y="232410"/>
                  </a:cubicBezTo>
                  <a:cubicBezTo>
                    <a:pt x="174117" y="229553"/>
                    <a:pt x="171260" y="226695"/>
                    <a:pt x="168307" y="226695"/>
                  </a:cubicBezTo>
                  <a:lnTo>
                    <a:pt x="138494" y="226695"/>
                  </a:lnTo>
                  <a:lnTo>
                    <a:pt x="138494" y="214313"/>
                  </a:lnTo>
                  <a:cubicBezTo>
                    <a:pt x="138494" y="211455"/>
                    <a:pt x="135636" y="208598"/>
                    <a:pt x="132683" y="208598"/>
                  </a:cubicBezTo>
                  <a:cubicBezTo>
                    <a:pt x="129826" y="208598"/>
                    <a:pt x="126873" y="211455"/>
                    <a:pt x="126873" y="214313"/>
                  </a:cubicBezTo>
                  <a:lnTo>
                    <a:pt x="126873" y="226695"/>
                  </a:lnTo>
                  <a:lnTo>
                    <a:pt x="108585" y="226695"/>
                  </a:lnTo>
                  <a:lnTo>
                    <a:pt x="108585" y="214313"/>
                  </a:lnTo>
                  <a:cubicBezTo>
                    <a:pt x="108585" y="211455"/>
                    <a:pt x="105728" y="208598"/>
                    <a:pt x="102775" y="208598"/>
                  </a:cubicBezTo>
                  <a:cubicBezTo>
                    <a:pt x="99917" y="208598"/>
                    <a:pt x="96965" y="211455"/>
                    <a:pt x="96965" y="214313"/>
                  </a:cubicBezTo>
                  <a:lnTo>
                    <a:pt x="96965" y="226695"/>
                  </a:lnTo>
                  <a:lnTo>
                    <a:pt x="72962" y="226695"/>
                  </a:lnTo>
                  <a:cubicBezTo>
                    <a:pt x="75819" y="142875"/>
                    <a:pt x="144113" y="75248"/>
                    <a:pt x="228791" y="72390"/>
                  </a:cubicBezTo>
                  <a:lnTo>
                    <a:pt x="228791" y="96203"/>
                  </a:lnTo>
                  <a:lnTo>
                    <a:pt x="216313" y="96203"/>
                  </a:lnTo>
                  <a:cubicBezTo>
                    <a:pt x="213455" y="96203"/>
                    <a:pt x="210503" y="99060"/>
                    <a:pt x="210503" y="101918"/>
                  </a:cubicBezTo>
                  <a:cubicBezTo>
                    <a:pt x="210503" y="104775"/>
                    <a:pt x="213360" y="107632"/>
                    <a:pt x="216313" y="107632"/>
                  </a:cubicBezTo>
                  <a:lnTo>
                    <a:pt x="228791" y="107632"/>
                  </a:lnTo>
                  <a:lnTo>
                    <a:pt x="228791" y="125730"/>
                  </a:lnTo>
                  <a:lnTo>
                    <a:pt x="216313" y="125730"/>
                  </a:lnTo>
                  <a:cubicBezTo>
                    <a:pt x="213455" y="125730"/>
                    <a:pt x="210503" y="128588"/>
                    <a:pt x="210503" y="131445"/>
                  </a:cubicBezTo>
                  <a:cubicBezTo>
                    <a:pt x="210503" y="134303"/>
                    <a:pt x="213360" y="137160"/>
                    <a:pt x="216313" y="137160"/>
                  </a:cubicBezTo>
                  <a:lnTo>
                    <a:pt x="228791" y="137160"/>
                  </a:lnTo>
                  <a:lnTo>
                    <a:pt x="228791" y="166688"/>
                  </a:lnTo>
                  <a:cubicBezTo>
                    <a:pt x="228791" y="169545"/>
                    <a:pt x="231648" y="172403"/>
                    <a:pt x="234601" y="172403"/>
                  </a:cubicBezTo>
                  <a:cubicBezTo>
                    <a:pt x="237458" y="172403"/>
                    <a:pt x="240411" y="169545"/>
                    <a:pt x="240411" y="166688"/>
                  </a:cubicBezTo>
                  <a:lnTo>
                    <a:pt x="240411" y="137160"/>
                  </a:lnTo>
                  <a:lnTo>
                    <a:pt x="252889" y="137160"/>
                  </a:lnTo>
                  <a:cubicBezTo>
                    <a:pt x="255746" y="137160"/>
                    <a:pt x="258699" y="134303"/>
                    <a:pt x="258699" y="131445"/>
                  </a:cubicBezTo>
                  <a:cubicBezTo>
                    <a:pt x="258699" y="128588"/>
                    <a:pt x="255842" y="125730"/>
                    <a:pt x="252889" y="125730"/>
                  </a:cubicBezTo>
                  <a:lnTo>
                    <a:pt x="240411" y="125730"/>
                  </a:lnTo>
                  <a:lnTo>
                    <a:pt x="240411" y="107632"/>
                  </a:lnTo>
                  <a:lnTo>
                    <a:pt x="252889" y="107632"/>
                  </a:lnTo>
                  <a:cubicBezTo>
                    <a:pt x="255746" y="107632"/>
                    <a:pt x="258699" y="104775"/>
                    <a:pt x="258699" y="101918"/>
                  </a:cubicBezTo>
                  <a:cubicBezTo>
                    <a:pt x="258699" y="99060"/>
                    <a:pt x="255842" y="96203"/>
                    <a:pt x="252889" y="96203"/>
                  </a:cubicBezTo>
                  <a:lnTo>
                    <a:pt x="240411" y="96203"/>
                  </a:lnTo>
                  <a:lnTo>
                    <a:pt x="240411" y="72390"/>
                  </a:lnTo>
                  <a:cubicBezTo>
                    <a:pt x="325088" y="75248"/>
                    <a:pt x="393383" y="142875"/>
                    <a:pt x="396240" y="226695"/>
                  </a:cubicBezTo>
                  <a:lnTo>
                    <a:pt x="372142" y="226695"/>
                  </a:lnTo>
                  <a:lnTo>
                    <a:pt x="372142" y="214313"/>
                  </a:lnTo>
                  <a:cubicBezTo>
                    <a:pt x="372142" y="211455"/>
                    <a:pt x="369284" y="208598"/>
                    <a:pt x="366332" y="208598"/>
                  </a:cubicBezTo>
                  <a:cubicBezTo>
                    <a:pt x="363474" y="208598"/>
                    <a:pt x="360521" y="211455"/>
                    <a:pt x="360521" y="214313"/>
                  </a:cubicBezTo>
                  <a:lnTo>
                    <a:pt x="360521" y="226695"/>
                  </a:lnTo>
                  <a:lnTo>
                    <a:pt x="342233" y="226695"/>
                  </a:lnTo>
                  <a:lnTo>
                    <a:pt x="342233" y="214313"/>
                  </a:lnTo>
                  <a:cubicBezTo>
                    <a:pt x="342233" y="211455"/>
                    <a:pt x="339376" y="208598"/>
                    <a:pt x="336423" y="208598"/>
                  </a:cubicBezTo>
                  <a:cubicBezTo>
                    <a:pt x="333566" y="208598"/>
                    <a:pt x="330613" y="211455"/>
                    <a:pt x="330613" y="214313"/>
                  </a:cubicBezTo>
                  <a:lnTo>
                    <a:pt x="330613" y="226695"/>
                  </a:lnTo>
                  <a:lnTo>
                    <a:pt x="300800" y="226695"/>
                  </a:lnTo>
                  <a:cubicBezTo>
                    <a:pt x="297942" y="226695"/>
                    <a:pt x="294989" y="229553"/>
                    <a:pt x="294989" y="232410"/>
                  </a:cubicBezTo>
                  <a:cubicBezTo>
                    <a:pt x="294989" y="235268"/>
                    <a:pt x="297847" y="238125"/>
                    <a:pt x="300800" y="238125"/>
                  </a:cubicBezTo>
                  <a:lnTo>
                    <a:pt x="330613" y="238125"/>
                  </a:lnTo>
                  <a:lnTo>
                    <a:pt x="330613" y="250508"/>
                  </a:lnTo>
                  <a:cubicBezTo>
                    <a:pt x="330613" y="253365"/>
                    <a:pt x="333470" y="256223"/>
                    <a:pt x="336423" y="256223"/>
                  </a:cubicBezTo>
                  <a:cubicBezTo>
                    <a:pt x="339281" y="256223"/>
                    <a:pt x="342233" y="253365"/>
                    <a:pt x="342233" y="250508"/>
                  </a:cubicBezTo>
                  <a:lnTo>
                    <a:pt x="342233" y="238125"/>
                  </a:lnTo>
                  <a:lnTo>
                    <a:pt x="360521" y="238125"/>
                  </a:lnTo>
                  <a:lnTo>
                    <a:pt x="360521" y="250508"/>
                  </a:lnTo>
                  <a:cubicBezTo>
                    <a:pt x="360521" y="253365"/>
                    <a:pt x="363379" y="256223"/>
                    <a:pt x="366332" y="256223"/>
                  </a:cubicBezTo>
                  <a:cubicBezTo>
                    <a:pt x="369189" y="256223"/>
                    <a:pt x="372142" y="253365"/>
                    <a:pt x="372142" y="250508"/>
                  </a:cubicBezTo>
                  <a:lnTo>
                    <a:pt x="372142" y="238125"/>
                  </a:lnTo>
                  <a:lnTo>
                    <a:pt x="396240" y="238125"/>
                  </a:lnTo>
                  <a:cubicBezTo>
                    <a:pt x="393383" y="321945"/>
                    <a:pt x="325088" y="389572"/>
                    <a:pt x="240411" y="39243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3" name="Freeform: Shape 522">
              <a:extLst>
                <a:ext uri="{FF2B5EF4-FFF2-40B4-BE49-F238E27FC236}">
                  <a16:creationId xmlns:a16="http://schemas.microsoft.com/office/drawing/2014/main" id="{4B078674-0BE3-1E6F-5BEA-42922B9AC6AD}"/>
                </a:ext>
              </a:extLst>
            </p:cNvPr>
            <p:cNvSpPr/>
            <p:nvPr/>
          </p:nvSpPr>
          <p:spPr>
            <a:xfrm>
              <a:off x="7349008" y="4627394"/>
              <a:ext cx="59626" cy="59054"/>
            </a:xfrm>
            <a:custGeom>
              <a:avLst/>
              <a:gdLst>
                <a:gd name="connsiteX0" fmla="*/ 29813 w 59626"/>
                <a:gd name="connsiteY0" fmla="*/ 59055 h 59054"/>
                <a:gd name="connsiteX1" fmla="*/ 59627 w 59626"/>
                <a:gd name="connsiteY1" fmla="*/ 29528 h 59054"/>
                <a:gd name="connsiteX2" fmla="*/ 29813 w 59626"/>
                <a:gd name="connsiteY2" fmla="*/ 0 h 59054"/>
                <a:gd name="connsiteX3" fmla="*/ 0 w 59626"/>
                <a:gd name="connsiteY3" fmla="*/ 29528 h 59054"/>
                <a:gd name="connsiteX4" fmla="*/ 29813 w 59626"/>
                <a:gd name="connsiteY4" fmla="*/ 59055 h 5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4">
                  <a:moveTo>
                    <a:pt x="29813" y="59055"/>
                  </a:moveTo>
                  <a:cubicBezTo>
                    <a:pt x="46196" y="59055"/>
                    <a:pt x="59627" y="45720"/>
                    <a:pt x="59627" y="29528"/>
                  </a:cubicBezTo>
                  <a:cubicBezTo>
                    <a:pt x="59627" y="13335"/>
                    <a:pt x="46196" y="0"/>
                    <a:pt x="29813" y="0"/>
                  </a:cubicBezTo>
                  <a:cubicBezTo>
                    <a:pt x="13430" y="0"/>
                    <a:pt x="0" y="13335"/>
                    <a:pt x="0" y="29528"/>
                  </a:cubicBezTo>
                  <a:cubicBezTo>
                    <a:pt x="0" y="45720"/>
                    <a:pt x="13430" y="59055"/>
                    <a:pt x="29813" y="5905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4829CCF9-E9F8-91B3-D03A-8B09F63AF871}"/>
                </a:ext>
              </a:extLst>
            </p:cNvPr>
            <p:cNvSpPr/>
            <p:nvPr/>
          </p:nvSpPr>
          <p:spPr>
            <a:xfrm>
              <a:off x="6909334" y="5061733"/>
              <a:ext cx="73151" cy="72390"/>
            </a:xfrm>
            <a:custGeom>
              <a:avLst/>
              <a:gdLst>
                <a:gd name="connsiteX0" fmla="*/ 36576 w 73151"/>
                <a:gd name="connsiteY0" fmla="*/ 0 h 72390"/>
                <a:gd name="connsiteX1" fmla="*/ 0 w 73151"/>
                <a:gd name="connsiteY1" fmla="*/ 36195 h 72390"/>
                <a:gd name="connsiteX2" fmla="*/ 36576 w 73151"/>
                <a:gd name="connsiteY2" fmla="*/ 72390 h 72390"/>
                <a:gd name="connsiteX3" fmla="*/ 73152 w 73151"/>
                <a:gd name="connsiteY3" fmla="*/ 36195 h 72390"/>
                <a:gd name="connsiteX4" fmla="*/ 36576 w 73151"/>
                <a:gd name="connsiteY4" fmla="*/ 0 h 7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90">
                  <a:moveTo>
                    <a:pt x="36576" y="0"/>
                  </a:moveTo>
                  <a:cubicBezTo>
                    <a:pt x="16383" y="0"/>
                    <a:pt x="0" y="16193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ubicBezTo>
                    <a:pt x="56769" y="72390"/>
                    <a:pt x="73152" y="56198"/>
                    <a:pt x="73152" y="36195"/>
                  </a:cubicBezTo>
                  <a:cubicBezTo>
                    <a:pt x="73152" y="16193"/>
                    <a:pt x="56769" y="0"/>
                    <a:pt x="3657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5" name="Freeform: Shape 524">
              <a:extLst>
                <a:ext uri="{FF2B5EF4-FFF2-40B4-BE49-F238E27FC236}">
                  <a16:creationId xmlns:a16="http://schemas.microsoft.com/office/drawing/2014/main" id="{344B4D45-859B-775A-D9FF-E88AB0F591A3}"/>
                </a:ext>
              </a:extLst>
            </p:cNvPr>
            <p:cNvSpPr/>
            <p:nvPr/>
          </p:nvSpPr>
          <p:spPr>
            <a:xfrm>
              <a:off x="7402824" y="4990296"/>
              <a:ext cx="17335" cy="17144"/>
            </a:xfrm>
            <a:custGeom>
              <a:avLst/>
              <a:gdLst>
                <a:gd name="connsiteX0" fmla="*/ 17335 w 17335"/>
                <a:gd name="connsiteY0" fmla="*/ 8572 h 17144"/>
                <a:gd name="connsiteX1" fmla="*/ 8668 w 17335"/>
                <a:gd name="connsiteY1" fmla="*/ 17145 h 17144"/>
                <a:gd name="connsiteX2" fmla="*/ 0 w 17335"/>
                <a:gd name="connsiteY2" fmla="*/ 8572 h 17144"/>
                <a:gd name="connsiteX3" fmla="*/ 8668 w 17335"/>
                <a:gd name="connsiteY3" fmla="*/ 0 h 17144"/>
                <a:gd name="connsiteX4" fmla="*/ 17335 w 17335"/>
                <a:gd name="connsiteY4" fmla="*/ 8572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2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2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41832E5D-5FEA-6A4A-67DD-9E47AA79ED95}"/>
                </a:ext>
              </a:extLst>
            </p:cNvPr>
            <p:cNvSpPr/>
            <p:nvPr/>
          </p:nvSpPr>
          <p:spPr>
            <a:xfrm>
              <a:off x="7391299" y="4704546"/>
              <a:ext cx="17335" cy="17144"/>
            </a:xfrm>
            <a:custGeom>
              <a:avLst/>
              <a:gdLst>
                <a:gd name="connsiteX0" fmla="*/ 17336 w 17335"/>
                <a:gd name="connsiteY0" fmla="*/ 8572 h 17144"/>
                <a:gd name="connsiteX1" fmla="*/ 8668 w 17335"/>
                <a:gd name="connsiteY1" fmla="*/ 17145 h 17144"/>
                <a:gd name="connsiteX2" fmla="*/ 0 w 17335"/>
                <a:gd name="connsiteY2" fmla="*/ 8572 h 17144"/>
                <a:gd name="connsiteX3" fmla="*/ 8668 w 17335"/>
                <a:gd name="connsiteY3" fmla="*/ 0 h 17144"/>
                <a:gd name="connsiteX4" fmla="*/ 17336 w 17335"/>
                <a:gd name="connsiteY4" fmla="*/ 8572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6" y="8572"/>
                  </a:moveTo>
                  <a:cubicBezTo>
                    <a:pt x="17336" y="13307"/>
                    <a:pt x="13455" y="17145"/>
                    <a:pt x="8668" y="17145"/>
                  </a:cubicBezTo>
                  <a:cubicBezTo>
                    <a:pt x="3881" y="17145"/>
                    <a:pt x="0" y="13307"/>
                    <a:pt x="0" y="8572"/>
                  </a:cubicBezTo>
                  <a:cubicBezTo>
                    <a:pt x="0" y="3838"/>
                    <a:pt x="3881" y="0"/>
                    <a:pt x="8668" y="0"/>
                  </a:cubicBezTo>
                  <a:cubicBezTo>
                    <a:pt x="13455" y="0"/>
                    <a:pt x="17336" y="3838"/>
                    <a:pt x="17336" y="857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44EBA7BD-ACC7-8E4C-6969-97965BB355E9}"/>
                </a:ext>
              </a:extLst>
            </p:cNvPr>
            <p:cNvSpPr/>
            <p:nvPr/>
          </p:nvSpPr>
          <p:spPr>
            <a:xfrm>
              <a:off x="7012299" y="461596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A483626B-F4D9-7A33-419F-D4ED7B3E9616}"/>
                </a:ext>
              </a:extLst>
            </p:cNvPr>
            <p:cNvSpPr/>
            <p:nvPr/>
          </p:nvSpPr>
          <p:spPr>
            <a:xfrm>
              <a:off x="6904571" y="4711214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9" name="Freeform: Shape 528">
              <a:extLst>
                <a:ext uri="{FF2B5EF4-FFF2-40B4-BE49-F238E27FC236}">
                  <a16:creationId xmlns:a16="http://schemas.microsoft.com/office/drawing/2014/main" id="{FE61FD3C-2D83-D6D4-C5B1-84B0B73E75DC}"/>
                </a:ext>
              </a:extLst>
            </p:cNvPr>
            <p:cNvSpPr/>
            <p:nvPr/>
          </p:nvSpPr>
          <p:spPr>
            <a:xfrm>
              <a:off x="7042112" y="510935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12226079-F95B-9F67-EB5C-4E19D6392C1C}"/>
                </a:ext>
              </a:extLst>
            </p:cNvPr>
            <p:cNvSpPr/>
            <p:nvPr/>
          </p:nvSpPr>
          <p:spPr>
            <a:xfrm>
              <a:off x="6904571" y="498458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0DAB4450-738E-9D45-AFA1-86DE2C4E6E1A}"/>
                </a:ext>
              </a:extLst>
            </p:cNvPr>
            <p:cNvSpPr/>
            <p:nvPr/>
          </p:nvSpPr>
          <p:spPr>
            <a:xfrm>
              <a:off x="7319195" y="510364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4" name="Graphic 379">
            <a:extLst>
              <a:ext uri="{FF2B5EF4-FFF2-40B4-BE49-F238E27FC236}">
                <a16:creationId xmlns:a16="http://schemas.microsoft.com/office/drawing/2014/main" id="{BEA98576-FB87-E789-ED94-AC7492C3E7EA}"/>
              </a:ext>
            </a:extLst>
          </p:cNvPr>
          <p:cNvGrpSpPr/>
          <p:nvPr/>
        </p:nvGrpSpPr>
        <p:grpSpPr>
          <a:xfrm>
            <a:off x="3639487" y="4342485"/>
            <a:ext cx="600063" cy="518506"/>
            <a:chOff x="5689658" y="4649301"/>
            <a:chExt cx="521398" cy="450532"/>
          </a:xfrm>
          <a:solidFill>
            <a:srgbClr val="000000"/>
          </a:solidFill>
        </p:grpSpPr>
        <p:sp>
          <p:nvSpPr>
            <p:cNvPr id="535" name="Freeform: Shape 534">
              <a:extLst>
                <a:ext uri="{FF2B5EF4-FFF2-40B4-BE49-F238E27FC236}">
                  <a16:creationId xmlns:a16="http://schemas.microsoft.com/office/drawing/2014/main" id="{A0CE774B-8D93-5FA5-4511-67F0752257ED}"/>
                </a:ext>
              </a:extLst>
            </p:cNvPr>
            <p:cNvSpPr/>
            <p:nvPr/>
          </p:nvSpPr>
          <p:spPr>
            <a:xfrm>
              <a:off x="5780088" y="4719786"/>
              <a:ext cx="341299" cy="256222"/>
            </a:xfrm>
            <a:custGeom>
              <a:avLst/>
              <a:gdLst>
                <a:gd name="connsiteX0" fmla="*/ 314477 w 341299"/>
                <a:gd name="connsiteY0" fmla="*/ 256223 h 256222"/>
                <a:gd name="connsiteX1" fmla="*/ 340481 w 341299"/>
                <a:gd name="connsiteY1" fmla="*/ 149543 h 256222"/>
                <a:gd name="connsiteX2" fmla="*/ 334670 w 341299"/>
                <a:gd name="connsiteY2" fmla="*/ 53340 h 256222"/>
                <a:gd name="connsiteX3" fmla="*/ 277901 w 341299"/>
                <a:gd name="connsiteY3" fmla="*/ 0 h 256222"/>
                <a:gd name="connsiteX4" fmla="*/ 64351 w 341299"/>
                <a:gd name="connsiteY4" fmla="*/ 0 h 256222"/>
                <a:gd name="connsiteX5" fmla="*/ 7582 w 341299"/>
                <a:gd name="connsiteY5" fmla="*/ 53340 h 256222"/>
                <a:gd name="connsiteX6" fmla="*/ 819 w 341299"/>
                <a:gd name="connsiteY6" fmla="*/ 149543 h 256222"/>
                <a:gd name="connsiteX7" fmla="*/ 26822 w 341299"/>
                <a:gd name="connsiteY7" fmla="*/ 256223 h 256222"/>
                <a:gd name="connsiteX8" fmla="*/ 314477 w 341299"/>
                <a:gd name="connsiteY8" fmla="*/ 256223 h 256222"/>
                <a:gd name="connsiteX9" fmla="*/ 314477 w 341299"/>
                <a:gd name="connsiteY9" fmla="*/ 256223 h 256222"/>
                <a:gd name="connsiteX10" fmla="*/ 91306 w 341299"/>
                <a:gd name="connsiteY10" fmla="*/ 36195 h 256222"/>
                <a:gd name="connsiteX11" fmla="*/ 249993 w 341299"/>
                <a:gd name="connsiteY11" fmla="*/ 36195 h 256222"/>
                <a:gd name="connsiteX12" fmla="*/ 255803 w 341299"/>
                <a:gd name="connsiteY12" fmla="*/ 41910 h 256222"/>
                <a:gd name="connsiteX13" fmla="*/ 249993 w 341299"/>
                <a:gd name="connsiteY13" fmla="*/ 47625 h 256222"/>
                <a:gd name="connsiteX14" fmla="*/ 91306 w 341299"/>
                <a:gd name="connsiteY14" fmla="*/ 47625 h 256222"/>
                <a:gd name="connsiteX15" fmla="*/ 85496 w 341299"/>
                <a:gd name="connsiteY15" fmla="*/ 41910 h 256222"/>
                <a:gd name="connsiteX16" fmla="*/ 91306 w 341299"/>
                <a:gd name="connsiteY16" fmla="*/ 36195 h 256222"/>
                <a:gd name="connsiteX17" fmla="*/ 91306 w 341299"/>
                <a:gd name="connsiteY17" fmla="*/ 65723 h 256222"/>
                <a:gd name="connsiteX18" fmla="*/ 249993 w 341299"/>
                <a:gd name="connsiteY18" fmla="*/ 65723 h 256222"/>
                <a:gd name="connsiteX19" fmla="*/ 255803 w 341299"/>
                <a:gd name="connsiteY19" fmla="*/ 71438 h 256222"/>
                <a:gd name="connsiteX20" fmla="*/ 249993 w 341299"/>
                <a:gd name="connsiteY20" fmla="*/ 77153 h 256222"/>
                <a:gd name="connsiteX21" fmla="*/ 91306 w 341299"/>
                <a:gd name="connsiteY21" fmla="*/ 77153 h 256222"/>
                <a:gd name="connsiteX22" fmla="*/ 85496 w 341299"/>
                <a:gd name="connsiteY22" fmla="*/ 71438 h 256222"/>
                <a:gd name="connsiteX23" fmla="*/ 91306 w 341299"/>
                <a:gd name="connsiteY23" fmla="*/ 65723 h 2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1299" h="256222">
                  <a:moveTo>
                    <a:pt x="314477" y="256223"/>
                  </a:moveTo>
                  <a:cubicBezTo>
                    <a:pt x="334670" y="224790"/>
                    <a:pt x="344290" y="186690"/>
                    <a:pt x="340481" y="149543"/>
                  </a:cubicBezTo>
                  <a:cubicBezTo>
                    <a:pt x="340481" y="149543"/>
                    <a:pt x="340481" y="154305"/>
                    <a:pt x="334670" y="53340"/>
                  </a:cubicBezTo>
                  <a:cubicBezTo>
                    <a:pt x="305810" y="50482"/>
                    <a:pt x="281806" y="28575"/>
                    <a:pt x="277901" y="0"/>
                  </a:cubicBezTo>
                  <a:lnTo>
                    <a:pt x="64351" y="0"/>
                  </a:lnTo>
                  <a:cubicBezTo>
                    <a:pt x="60541" y="28575"/>
                    <a:pt x="36443" y="50482"/>
                    <a:pt x="7582" y="53340"/>
                  </a:cubicBezTo>
                  <a:cubicBezTo>
                    <a:pt x="1772" y="148590"/>
                    <a:pt x="819" y="149543"/>
                    <a:pt x="819" y="149543"/>
                  </a:cubicBezTo>
                  <a:cubicBezTo>
                    <a:pt x="-2991" y="186690"/>
                    <a:pt x="6629" y="224790"/>
                    <a:pt x="26822" y="256223"/>
                  </a:cubicBezTo>
                  <a:lnTo>
                    <a:pt x="314477" y="256223"/>
                  </a:lnTo>
                  <a:lnTo>
                    <a:pt x="314477" y="256223"/>
                  </a:lnTo>
                  <a:close/>
                  <a:moveTo>
                    <a:pt x="91306" y="36195"/>
                  </a:moveTo>
                  <a:lnTo>
                    <a:pt x="249993" y="36195"/>
                  </a:lnTo>
                  <a:cubicBezTo>
                    <a:pt x="252851" y="36195"/>
                    <a:pt x="255803" y="39053"/>
                    <a:pt x="255803" y="41910"/>
                  </a:cubicBezTo>
                  <a:cubicBezTo>
                    <a:pt x="255803" y="44768"/>
                    <a:pt x="252946" y="47625"/>
                    <a:pt x="249993" y="47625"/>
                  </a:cubicBezTo>
                  <a:lnTo>
                    <a:pt x="91306" y="47625"/>
                  </a:lnTo>
                  <a:cubicBezTo>
                    <a:pt x="88449" y="47625"/>
                    <a:pt x="85496" y="44768"/>
                    <a:pt x="85496" y="41910"/>
                  </a:cubicBezTo>
                  <a:cubicBezTo>
                    <a:pt x="85591" y="39053"/>
                    <a:pt x="88449" y="36195"/>
                    <a:pt x="91306" y="36195"/>
                  </a:cubicBezTo>
                  <a:close/>
                  <a:moveTo>
                    <a:pt x="91306" y="65723"/>
                  </a:moveTo>
                  <a:lnTo>
                    <a:pt x="249993" y="65723"/>
                  </a:lnTo>
                  <a:cubicBezTo>
                    <a:pt x="252851" y="65723"/>
                    <a:pt x="255803" y="68580"/>
                    <a:pt x="255803" y="71438"/>
                  </a:cubicBezTo>
                  <a:cubicBezTo>
                    <a:pt x="255803" y="74295"/>
                    <a:pt x="252946" y="77153"/>
                    <a:pt x="249993" y="77153"/>
                  </a:cubicBezTo>
                  <a:lnTo>
                    <a:pt x="91306" y="77153"/>
                  </a:lnTo>
                  <a:cubicBezTo>
                    <a:pt x="88449" y="77153"/>
                    <a:pt x="85496" y="74295"/>
                    <a:pt x="85496" y="71438"/>
                  </a:cubicBezTo>
                  <a:cubicBezTo>
                    <a:pt x="85591" y="68580"/>
                    <a:pt x="88449" y="65723"/>
                    <a:pt x="91306" y="6572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AFFD4ABD-F0C0-1FFA-95C1-B84F968F498F}"/>
                </a:ext>
              </a:extLst>
            </p:cNvPr>
            <p:cNvSpPr/>
            <p:nvPr/>
          </p:nvSpPr>
          <p:spPr>
            <a:xfrm>
              <a:off x="5690610" y="5007441"/>
              <a:ext cx="126015" cy="91439"/>
            </a:xfrm>
            <a:custGeom>
              <a:avLst/>
              <a:gdLst>
                <a:gd name="connsiteX0" fmla="*/ 87535 w 126015"/>
                <a:gd name="connsiteY0" fmla="*/ 58102 h 91439"/>
                <a:gd name="connsiteX1" fmla="*/ 87535 w 126015"/>
                <a:gd name="connsiteY1" fmla="*/ 58102 h 91439"/>
                <a:gd name="connsiteX2" fmla="*/ 86582 w 126015"/>
                <a:gd name="connsiteY2" fmla="*/ 0 h 91439"/>
                <a:gd name="connsiteX3" fmla="*/ 0 w 126015"/>
                <a:gd name="connsiteY3" fmla="*/ 0 h 91439"/>
                <a:gd name="connsiteX4" fmla="*/ 46196 w 126015"/>
                <a:gd name="connsiteY4" fmla="*/ 45720 h 91439"/>
                <a:gd name="connsiteX5" fmla="*/ 46196 w 126015"/>
                <a:gd name="connsiteY5" fmla="*/ 54292 h 91439"/>
                <a:gd name="connsiteX6" fmla="*/ 1905 w 126015"/>
                <a:gd name="connsiteY6" fmla="*/ 91440 h 91439"/>
                <a:gd name="connsiteX7" fmla="*/ 126016 w 126015"/>
                <a:gd name="connsiteY7" fmla="*/ 91440 h 91439"/>
                <a:gd name="connsiteX8" fmla="*/ 87535 w 126015"/>
                <a:gd name="connsiteY8" fmla="*/ 58102 h 91439"/>
                <a:gd name="connsiteX9" fmla="*/ 87535 w 126015"/>
                <a:gd name="connsiteY9" fmla="*/ 58102 h 9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015" h="91439">
                  <a:moveTo>
                    <a:pt x="87535" y="58102"/>
                  </a:moveTo>
                  <a:lnTo>
                    <a:pt x="87535" y="58102"/>
                  </a:lnTo>
                  <a:cubicBezTo>
                    <a:pt x="85630" y="55245"/>
                    <a:pt x="86582" y="57150"/>
                    <a:pt x="86582" y="0"/>
                  </a:cubicBezTo>
                  <a:lnTo>
                    <a:pt x="0" y="0"/>
                  </a:lnTo>
                  <a:lnTo>
                    <a:pt x="46196" y="45720"/>
                  </a:lnTo>
                  <a:cubicBezTo>
                    <a:pt x="49054" y="48577"/>
                    <a:pt x="48101" y="52388"/>
                    <a:pt x="46196" y="54292"/>
                  </a:cubicBezTo>
                  <a:lnTo>
                    <a:pt x="1905" y="91440"/>
                  </a:lnTo>
                  <a:lnTo>
                    <a:pt x="126016" y="91440"/>
                  </a:lnTo>
                  <a:lnTo>
                    <a:pt x="87535" y="58102"/>
                  </a:lnTo>
                  <a:cubicBezTo>
                    <a:pt x="88487" y="59055"/>
                    <a:pt x="87535" y="58102"/>
                    <a:pt x="87535" y="5810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1C764672-395F-1933-D4AF-55FB24466AC1}"/>
                </a:ext>
              </a:extLst>
            </p:cNvPr>
            <p:cNvSpPr/>
            <p:nvPr/>
          </p:nvSpPr>
          <p:spPr>
            <a:xfrm>
              <a:off x="6159050" y="4683591"/>
              <a:ext cx="36575" cy="36194"/>
            </a:xfrm>
            <a:custGeom>
              <a:avLst/>
              <a:gdLst>
                <a:gd name="connsiteX0" fmla="*/ 18288 w 36575"/>
                <a:gd name="connsiteY0" fmla="*/ 36195 h 36194"/>
                <a:gd name="connsiteX1" fmla="*/ 36576 w 36575"/>
                <a:gd name="connsiteY1" fmla="*/ 18097 h 36194"/>
                <a:gd name="connsiteX2" fmla="*/ 18288 w 36575"/>
                <a:gd name="connsiteY2" fmla="*/ 0 h 36194"/>
                <a:gd name="connsiteX3" fmla="*/ 0 w 36575"/>
                <a:gd name="connsiteY3" fmla="*/ 18097 h 36194"/>
                <a:gd name="connsiteX4" fmla="*/ 18288 w 36575"/>
                <a:gd name="connsiteY4" fmla="*/ 36195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" h="36194">
                  <a:moveTo>
                    <a:pt x="18288" y="36195"/>
                  </a:moveTo>
                  <a:cubicBezTo>
                    <a:pt x="27908" y="36195"/>
                    <a:pt x="36576" y="28575"/>
                    <a:pt x="36576" y="18097"/>
                  </a:cubicBezTo>
                  <a:cubicBezTo>
                    <a:pt x="36576" y="8572"/>
                    <a:pt x="28861" y="0"/>
                    <a:pt x="18288" y="0"/>
                  </a:cubicBezTo>
                  <a:cubicBezTo>
                    <a:pt x="7715" y="0"/>
                    <a:pt x="0" y="7620"/>
                    <a:pt x="0" y="18097"/>
                  </a:cubicBezTo>
                  <a:cubicBezTo>
                    <a:pt x="0" y="28575"/>
                    <a:pt x="7715" y="36195"/>
                    <a:pt x="18288" y="36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E44B4492-8963-15C0-129F-0B636E526501}"/>
                </a:ext>
              </a:extLst>
            </p:cNvPr>
            <p:cNvSpPr/>
            <p:nvPr/>
          </p:nvSpPr>
          <p:spPr>
            <a:xfrm>
              <a:off x="5689658" y="4886473"/>
              <a:ext cx="48006" cy="47625"/>
            </a:xfrm>
            <a:custGeom>
              <a:avLst/>
              <a:gdLst>
                <a:gd name="connsiteX0" fmla="*/ 24003 w 48006"/>
                <a:gd name="connsiteY0" fmla="*/ 47625 h 47625"/>
                <a:gd name="connsiteX1" fmla="*/ 48006 w 48006"/>
                <a:gd name="connsiteY1" fmla="*/ 23813 h 47625"/>
                <a:gd name="connsiteX2" fmla="*/ 24003 w 48006"/>
                <a:gd name="connsiteY2" fmla="*/ 0 h 47625"/>
                <a:gd name="connsiteX3" fmla="*/ 0 w 48006"/>
                <a:gd name="connsiteY3" fmla="*/ 23813 h 47625"/>
                <a:gd name="connsiteX4" fmla="*/ 24003 w 4800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47625"/>
                  </a:moveTo>
                  <a:cubicBezTo>
                    <a:pt x="37433" y="47625"/>
                    <a:pt x="48006" y="37148"/>
                    <a:pt x="48006" y="23813"/>
                  </a:cubicBezTo>
                  <a:cubicBezTo>
                    <a:pt x="48006" y="10478"/>
                    <a:pt x="37433" y="0"/>
                    <a:pt x="24003" y="0"/>
                  </a:cubicBezTo>
                  <a:cubicBezTo>
                    <a:pt x="10573" y="0"/>
                    <a:pt x="0" y="10478"/>
                    <a:pt x="0" y="23813"/>
                  </a:cubicBezTo>
                  <a:cubicBezTo>
                    <a:pt x="0" y="37148"/>
                    <a:pt x="11525" y="47625"/>
                    <a:pt x="24003" y="476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728EAFF0-059C-8CA1-D44C-04434E57F0BA}"/>
                </a:ext>
              </a:extLst>
            </p:cNvPr>
            <p:cNvSpPr/>
            <p:nvPr/>
          </p:nvSpPr>
          <p:spPr>
            <a:xfrm>
              <a:off x="5798338" y="5067449"/>
              <a:ext cx="27908" cy="24764"/>
            </a:xfrm>
            <a:custGeom>
              <a:avLst/>
              <a:gdLst>
                <a:gd name="connsiteX0" fmla="*/ 27908 w 27908"/>
                <a:gd name="connsiteY0" fmla="*/ 24765 h 24764"/>
                <a:gd name="connsiteX1" fmla="*/ 27908 w 27908"/>
                <a:gd name="connsiteY1" fmla="*/ 0 h 24764"/>
                <a:gd name="connsiteX2" fmla="*/ 0 w 27908"/>
                <a:gd name="connsiteY2" fmla="*/ 0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08" h="24764">
                  <a:moveTo>
                    <a:pt x="27908" y="24765"/>
                  </a:moveTo>
                  <a:lnTo>
                    <a:pt x="279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C0A64AB1-62B8-4A37-E5FE-380A9A9CD0C4}"/>
                </a:ext>
              </a:extLst>
            </p:cNvPr>
            <p:cNvSpPr/>
            <p:nvPr/>
          </p:nvSpPr>
          <p:spPr>
            <a:xfrm>
              <a:off x="6088851" y="5008393"/>
              <a:ext cx="122205" cy="91439"/>
            </a:xfrm>
            <a:custGeom>
              <a:avLst/>
              <a:gdLst>
                <a:gd name="connsiteX0" fmla="*/ 76009 w 122205"/>
                <a:gd name="connsiteY0" fmla="*/ 45720 h 91439"/>
                <a:gd name="connsiteX1" fmla="*/ 122206 w 122205"/>
                <a:gd name="connsiteY1" fmla="*/ 0 h 91439"/>
                <a:gd name="connsiteX2" fmla="*/ 39433 w 122205"/>
                <a:gd name="connsiteY2" fmla="*/ 0 h 91439"/>
                <a:gd name="connsiteX3" fmla="*/ 39433 w 122205"/>
                <a:gd name="connsiteY3" fmla="*/ 55245 h 91439"/>
                <a:gd name="connsiteX4" fmla="*/ 37529 w 122205"/>
                <a:gd name="connsiteY4" fmla="*/ 58102 h 91439"/>
                <a:gd name="connsiteX5" fmla="*/ 0 w 122205"/>
                <a:gd name="connsiteY5" fmla="*/ 91440 h 91439"/>
                <a:gd name="connsiteX6" fmla="*/ 120205 w 122205"/>
                <a:gd name="connsiteY6" fmla="*/ 91440 h 91439"/>
                <a:gd name="connsiteX7" fmla="*/ 75914 w 122205"/>
                <a:gd name="connsiteY7" fmla="*/ 54293 h 91439"/>
                <a:gd name="connsiteX8" fmla="*/ 76009 w 122205"/>
                <a:gd name="connsiteY8" fmla="*/ 45720 h 9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205" h="91439">
                  <a:moveTo>
                    <a:pt x="76009" y="45720"/>
                  </a:moveTo>
                  <a:lnTo>
                    <a:pt x="122206" y="0"/>
                  </a:lnTo>
                  <a:lnTo>
                    <a:pt x="39433" y="0"/>
                  </a:lnTo>
                  <a:cubicBezTo>
                    <a:pt x="39433" y="56198"/>
                    <a:pt x="39433" y="54293"/>
                    <a:pt x="39433" y="55245"/>
                  </a:cubicBezTo>
                  <a:cubicBezTo>
                    <a:pt x="39433" y="56198"/>
                    <a:pt x="38481" y="57150"/>
                    <a:pt x="37529" y="58102"/>
                  </a:cubicBezTo>
                  <a:lnTo>
                    <a:pt x="0" y="91440"/>
                  </a:lnTo>
                  <a:lnTo>
                    <a:pt x="120205" y="91440"/>
                  </a:lnTo>
                  <a:lnTo>
                    <a:pt x="75914" y="54293"/>
                  </a:lnTo>
                  <a:cubicBezTo>
                    <a:pt x="73057" y="51435"/>
                    <a:pt x="73057" y="47625"/>
                    <a:pt x="76009" y="457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A8756BAB-DD7B-AF42-6E80-41077160780B}"/>
                </a:ext>
              </a:extLst>
            </p:cNvPr>
            <p:cNvSpPr/>
            <p:nvPr/>
          </p:nvSpPr>
          <p:spPr>
            <a:xfrm>
              <a:off x="6078278" y="5067449"/>
              <a:ext cx="27908" cy="24764"/>
            </a:xfrm>
            <a:custGeom>
              <a:avLst/>
              <a:gdLst>
                <a:gd name="connsiteX0" fmla="*/ 0 w 27908"/>
                <a:gd name="connsiteY0" fmla="*/ 0 h 24764"/>
                <a:gd name="connsiteX1" fmla="*/ 0 w 27908"/>
                <a:gd name="connsiteY1" fmla="*/ 24765 h 24764"/>
                <a:gd name="connsiteX2" fmla="*/ 27908 w 27908"/>
                <a:gd name="connsiteY2" fmla="*/ 0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08" h="24764">
                  <a:moveTo>
                    <a:pt x="0" y="0"/>
                  </a:moveTo>
                  <a:lnTo>
                    <a:pt x="0" y="24765"/>
                  </a:lnTo>
                  <a:lnTo>
                    <a:pt x="27908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165FC545-DC43-7180-6753-6D21335EBE6D}"/>
                </a:ext>
              </a:extLst>
            </p:cNvPr>
            <p:cNvSpPr/>
            <p:nvPr/>
          </p:nvSpPr>
          <p:spPr>
            <a:xfrm>
              <a:off x="5788718" y="4988391"/>
              <a:ext cx="327088" cy="67627"/>
            </a:xfrm>
            <a:custGeom>
              <a:avLst/>
              <a:gdLst>
                <a:gd name="connsiteX0" fmla="*/ 0 w 327088"/>
                <a:gd name="connsiteY0" fmla="*/ 0 h 67627"/>
                <a:gd name="connsiteX1" fmla="*/ 0 w 327088"/>
                <a:gd name="connsiteY1" fmla="*/ 67627 h 67627"/>
                <a:gd name="connsiteX2" fmla="*/ 327088 w 327088"/>
                <a:gd name="connsiteY2" fmla="*/ 67627 h 67627"/>
                <a:gd name="connsiteX3" fmla="*/ 327088 w 327088"/>
                <a:gd name="connsiteY3" fmla="*/ 0 h 67627"/>
                <a:gd name="connsiteX4" fmla="*/ 0 w 327088"/>
                <a:gd name="connsiteY4" fmla="*/ 0 h 6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088" h="67627">
                  <a:moveTo>
                    <a:pt x="0" y="0"/>
                  </a:moveTo>
                  <a:lnTo>
                    <a:pt x="0" y="67627"/>
                  </a:lnTo>
                  <a:lnTo>
                    <a:pt x="327088" y="67627"/>
                  </a:lnTo>
                  <a:lnTo>
                    <a:pt x="327088" y="0"/>
                  </a:lnTo>
                  <a:cubicBezTo>
                    <a:pt x="304895" y="0"/>
                    <a:pt x="12478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3" name="Freeform: Shape 542">
              <a:extLst>
                <a:ext uri="{FF2B5EF4-FFF2-40B4-BE49-F238E27FC236}">
                  <a16:creationId xmlns:a16="http://schemas.microsoft.com/office/drawing/2014/main" id="{B4E3544F-3CAE-C07A-E713-A11076874BDF}"/>
                </a:ext>
              </a:extLst>
            </p:cNvPr>
            <p:cNvSpPr/>
            <p:nvPr/>
          </p:nvSpPr>
          <p:spPr>
            <a:xfrm>
              <a:off x="5915686" y="5067449"/>
              <a:ext cx="71151" cy="25717"/>
            </a:xfrm>
            <a:custGeom>
              <a:avLst/>
              <a:gdLst>
                <a:gd name="connsiteX0" fmla="*/ 35624 w 71151"/>
                <a:gd name="connsiteY0" fmla="*/ 25717 h 25717"/>
                <a:gd name="connsiteX1" fmla="*/ 71152 w 71151"/>
                <a:gd name="connsiteY1" fmla="*/ 0 h 25717"/>
                <a:gd name="connsiteX2" fmla="*/ 0 w 71151"/>
                <a:gd name="connsiteY2" fmla="*/ 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51" h="25717">
                  <a:moveTo>
                    <a:pt x="35624" y="25717"/>
                  </a:moveTo>
                  <a:lnTo>
                    <a:pt x="71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4" name="Freeform: Shape 543">
              <a:extLst>
                <a:ext uri="{FF2B5EF4-FFF2-40B4-BE49-F238E27FC236}">
                  <a16:creationId xmlns:a16="http://schemas.microsoft.com/office/drawing/2014/main" id="{4C4695E7-31DD-F847-3A34-0C593A41D84E}"/>
                </a:ext>
              </a:extLst>
            </p:cNvPr>
            <p:cNvSpPr/>
            <p:nvPr/>
          </p:nvSpPr>
          <p:spPr>
            <a:xfrm>
              <a:off x="6183053" y="494076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95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5" name="Freeform: Shape 544">
              <a:extLst>
                <a:ext uri="{FF2B5EF4-FFF2-40B4-BE49-F238E27FC236}">
                  <a16:creationId xmlns:a16="http://schemas.microsoft.com/office/drawing/2014/main" id="{97C5BEA4-8F34-F190-0DFE-3ED8BCCECE8E}"/>
                </a:ext>
              </a:extLst>
            </p:cNvPr>
            <p:cNvSpPr/>
            <p:nvPr/>
          </p:nvSpPr>
          <p:spPr>
            <a:xfrm>
              <a:off x="6171528" y="479217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6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6" y="3810"/>
                    <a:pt x="17336" y="8572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6" name="Freeform: Shape 545">
              <a:extLst>
                <a:ext uri="{FF2B5EF4-FFF2-40B4-BE49-F238E27FC236}">
                  <a16:creationId xmlns:a16="http://schemas.microsoft.com/office/drawing/2014/main" id="{6BCB6233-A049-63F5-AFBA-857E02693A86}"/>
                </a:ext>
              </a:extLst>
            </p:cNvPr>
            <p:cNvSpPr/>
            <p:nvPr/>
          </p:nvSpPr>
          <p:spPr>
            <a:xfrm>
              <a:off x="5798338" y="464930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7" name="Freeform: Shape 546">
              <a:extLst>
                <a:ext uri="{FF2B5EF4-FFF2-40B4-BE49-F238E27FC236}">
                  <a16:creationId xmlns:a16="http://schemas.microsoft.com/office/drawing/2014/main" id="{6F0F425F-95B8-2138-6DB6-014B97408F97}"/>
                </a:ext>
              </a:extLst>
            </p:cNvPr>
            <p:cNvSpPr/>
            <p:nvPr/>
          </p:nvSpPr>
          <p:spPr>
            <a:xfrm>
              <a:off x="6014746" y="4666446"/>
              <a:ext cx="17335" cy="17144"/>
            </a:xfrm>
            <a:custGeom>
              <a:avLst/>
              <a:gdLst>
                <a:gd name="connsiteX0" fmla="*/ 17335 w 17335"/>
                <a:gd name="connsiteY0" fmla="*/ 8573 h 17144"/>
                <a:gd name="connsiteX1" fmla="*/ 8668 w 17335"/>
                <a:gd name="connsiteY1" fmla="*/ 17145 h 17144"/>
                <a:gd name="connsiteX2" fmla="*/ 0 w 17335"/>
                <a:gd name="connsiteY2" fmla="*/ 8573 h 17144"/>
                <a:gd name="connsiteX3" fmla="*/ 8668 w 17335"/>
                <a:gd name="connsiteY3" fmla="*/ 0 h 17144"/>
                <a:gd name="connsiteX4" fmla="*/ 17335 w 17335"/>
                <a:gd name="connsiteY4" fmla="*/ 8573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17335" y="8573"/>
                  </a:moveTo>
                  <a:cubicBezTo>
                    <a:pt x="17335" y="13307"/>
                    <a:pt x="13455" y="17145"/>
                    <a:pt x="8668" y="17145"/>
                  </a:cubicBezTo>
                  <a:cubicBezTo>
                    <a:pt x="3880" y="17145"/>
                    <a:pt x="0" y="13307"/>
                    <a:pt x="0" y="8573"/>
                  </a:cubicBezTo>
                  <a:cubicBezTo>
                    <a:pt x="0" y="3838"/>
                    <a:pt x="3880" y="0"/>
                    <a:pt x="8668" y="0"/>
                  </a:cubicBezTo>
                  <a:cubicBezTo>
                    <a:pt x="13455" y="0"/>
                    <a:pt x="17335" y="3838"/>
                    <a:pt x="17335" y="85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8" name="Freeform: Shape 547">
              <a:extLst>
                <a:ext uri="{FF2B5EF4-FFF2-40B4-BE49-F238E27FC236}">
                  <a16:creationId xmlns:a16="http://schemas.microsoft.com/office/drawing/2014/main" id="{91D7CE44-C8CD-9372-CC12-212E46C187FA}"/>
                </a:ext>
              </a:extLst>
            </p:cNvPr>
            <p:cNvSpPr/>
            <p:nvPr/>
          </p:nvSpPr>
          <p:spPr>
            <a:xfrm>
              <a:off x="5720423" y="4779793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51" name="Graphic 379">
            <a:extLst>
              <a:ext uri="{FF2B5EF4-FFF2-40B4-BE49-F238E27FC236}">
                <a16:creationId xmlns:a16="http://schemas.microsoft.com/office/drawing/2014/main" id="{73F92035-900E-A0C6-8B35-065820488BDB}"/>
              </a:ext>
            </a:extLst>
          </p:cNvPr>
          <p:cNvGrpSpPr/>
          <p:nvPr/>
        </p:nvGrpSpPr>
        <p:grpSpPr>
          <a:xfrm>
            <a:off x="2250042" y="4289867"/>
            <a:ext cx="588992" cy="623742"/>
            <a:chOff x="4482364" y="4603581"/>
            <a:chExt cx="511778" cy="541972"/>
          </a:xfrm>
          <a:solidFill>
            <a:srgbClr val="000000"/>
          </a:solidFill>
        </p:grpSpPr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E0974EDA-EB6F-7806-0860-18B5E4396662}"/>
                </a:ext>
              </a:extLst>
            </p:cNvPr>
            <p:cNvSpPr/>
            <p:nvPr/>
          </p:nvSpPr>
          <p:spPr>
            <a:xfrm>
              <a:off x="4716107" y="4835991"/>
              <a:ext cx="19240" cy="26669"/>
            </a:xfrm>
            <a:custGeom>
              <a:avLst/>
              <a:gdLst>
                <a:gd name="connsiteX0" fmla="*/ 19241 w 19240"/>
                <a:gd name="connsiteY0" fmla="*/ 26670 h 26669"/>
                <a:gd name="connsiteX1" fmla="*/ 19241 w 19240"/>
                <a:gd name="connsiteY1" fmla="*/ 0 h 26669"/>
                <a:gd name="connsiteX2" fmla="*/ 0 w 19240"/>
                <a:gd name="connsiteY2" fmla="*/ 7620 h 26669"/>
                <a:gd name="connsiteX3" fmla="*/ 19241 w 19240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0" h="26669">
                  <a:moveTo>
                    <a:pt x="19241" y="26670"/>
                  </a:moveTo>
                  <a:lnTo>
                    <a:pt x="19241" y="0"/>
                  </a:lnTo>
                  <a:cubicBezTo>
                    <a:pt x="12478" y="952"/>
                    <a:pt x="5810" y="3810"/>
                    <a:pt x="0" y="7620"/>
                  </a:cubicBezTo>
                  <a:lnTo>
                    <a:pt x="19241" y="266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4A45B8E6-B2A3-DD9E-FB48-3FC2DA7F2990}"/>
                </a:ext>
              </a:extLst>
            </p:cNvPr>
            <p:cNvSpPr/>
            <p:nvPr/>
          </p:nvSpPr>
          <p:spPr>
            <a:xfrm>
              <a:off x="4716107" y="4891236"/>
              <a:ext cx="19240" cy="26669"/>
            </a:xfrm>
            <a:custGeom>
              <a:avLst/>
              <a:gdLst>
                <a:gd name="connsiteX0" fmla="*/ 19241 w 19240"/>
                <a:gd name="connsiteY0" fmla="*/ 26670 h 26669"/>
                <a:gd name="connsiteX1" fmla="*/ 19241 w 19240"/>
                <a:gd name="connsiteY1" fmla="*/ 0 h 26669"/>
                <a:gd name="connsiteX2" fmla="*/ 0 w 19240"/>
                <a:gd name="connsiteY2" fmla="*/ 19050 h 26669"/>
                <a:gd name="connsiteX3" fmla="*/ 19241 w 19240"/>
                <a:gd name="connsiteY3" fmla="*/ 2667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0" h="26669">
                  <a:moveTo>
                    <a:pt x="19241" y="26670"/>
                  </a:moveTo>
                  <a:lnTo>
                    <a:pt x="19241" y="0"/>
                  </a:lnTo>
                  <a:lnTo>
                    <a:pt x="0" y="19050"/>
                  </a:lnTo>
                  <a:cubicBezTo>
                    <a:pt x="5810" y="22860"/>
                    <a:pt x="11525" y="25718"/>
                    <a:pt x="19241" y="2667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4" name="Freeform: Shape 553">
              <a:extLst>
                <a:ext uri="{FF2B5EF4-FFF2-40B4-BE49-F238E27FC236}">
                  <a16:creationId xmlns:a16="http://schemas.microsoft.com/office/drawing/2014/main" id="{CA58889B-2DB2-EFDE-6842-A73A2F879B5E}"/>
                </a:ext>
              </a:extLst>
            </p:cNvPr>
            <p:cNvSpPr/>
            <p:nvPr/>
          </p:nvSpPr>
          <p:spPr>
            <a:xfrm>
              <a:off x="4699724" y="4852184"/>
              <a:ext cx="26955" cy="19050"/>
            </a:xfrm>
            <a:custGeom>
              <a:avLst/>
              <a:gdLst>
                <a:gd name="connsiteX0" fmla="*/ 7715 w 26955"/>
                <a:gd name="connsiteY0" fmla="*/ 0 h 19050"/>
                <a:gd name="connsiteX1" fmla="*/ 0 w 26955"/>
                <a:gd name="connsiteY1" fmla="*/ 19050 h 19050"/>
                <a:gd name="connsiteX2" fmla="*/ 26956 w 26955"/>
                <a:gd name="connsiteY2" fmla="*/ 19050 h 19050"/>
                <a:gd name="connsiteX3" fmla="*/ 7715 w 26955"/>
                <a:gd name="connsiteY3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55" h="19050">
                  <a:moveTo>
                    <a:pt x="7715" y="0"/>
                  </a:moveTo>
                  <a:cubicBezTo>
                    <a:pt x="3905" y="5715"/>
                    <a:pt x="953" y="12382"/>
                    <a:pt x="0" y="19050"/>
                  </a:cubicBezTo>
                  <a:lnTo>
                    <a:pt x="26956" y="19050"/>
                  </a:lnTo>
                  <a:lnTo>
                    <a:pt x="7715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27B4615D-6E70-1515-30D5-17F328B5CA75}"/>
                </a:ext>
              </a:extLst>
            </p:cNvPr>
            <p:cNvSpPr/>
            <p:nvPr/>
          </p:nvSpPr>
          <p:spPr>
            <a:xfrm>
              <a:off x="4699724" y="4882664"/>
              <a:ext cx="26955" cy="19050"/>
            </a:xfrm>
            <a:custGeom>
              <a:avLst/>
              <a:gdLst>
                <a:gd name="connsiteX0" fmla="*/ 7715 w 26955"/>
                <a:gd name="connsiteY0" fmla="*/ 19050 h 19050"/>
                <a:gd name="connsiteX1" fmla="*/ 26956 w 26955"/>
                <a:gd name="connsiteY1" fmla="*/ 0 h 19050"/>
                <a:gd name="connsiteX2" fmla="*/ 0 w 26955"/>
                <a:gd name="connsiteY2" fmla="*/ 0 h 19050"/>
                <a:gd name="connsiteX3" fmla="*/ 7715 w 2695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55" h="19050">
                  <a:moveTo>
                    <a:pt x="7715" y="19050"/>
                  </a:moveTo>
                  <a:lnTo>
                    <a:pt x="26956" y="0"/>
                  </a:lnTo>
                  <a:lnTo>
                    <a:pt x="0" y="0"/>
                  </a:lnTo>
                  <a:cubicBezTo>
                    <a:pt x="953" y="7620"/>
                    <a:pt x="3905" y="14288"/>
                    <a:pt x="7715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6" name="Freeform: Shape 555">
              <a:extLst>
                <a:ext uri="{FF2B5EF4-FFF2-40B4-BE49-F238E27FC236}">
                  <a16:creationId xmlns:a16="http://schemas.microsoft.com/office/drawing/2014/main" id="{14BCEE99-E22D-BEDF-C49B-2016A2561302}"/>
                </a:ext>
              </a:extLst>
            </p:cNvPr>
            <p:cNvSpPr/>
            <p:nvPr/>
          </p:nvSpPr>
          <p:spPr>
            <a:xfrm>
              <a:off x="4647813" y="4739789"/>
              <a:ext cx="87534" cy="61912"/>
            </a:xfrm>
            <a:custGeom>
              <a:avLst/>
              <a:gdLst>
                <a:gd name="connsiteX0" fmla="*/ 26003 w 87534"/>
                <a:gd name="connsiteY0" fmla="*/ 61913 h 61912"/>
                <a:gd name="connsiteX1" fmla="*/ 87535 w 87534"/>
                <a:gd name="connsiteY1" fmla="*/ 36195 h 61912"/>
                <a:gd name="connsiteX2" fmla="*/ 87535 w 87534"/>
                <a:gd name="connsiteY2" fmla="*/ 0 h 61912"/>
                <a:gd name="connsiteX3" fmla="*/ 0 w 87534"/>
                <a:gd name="connsiteY3" fmla="*/ 36195 h 61912"/>
                <a:gd name="connsiteX4" fmla="*/ 26003 w 87534"/>
                <a:gd name="connsiteY4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34" h="61912">
                  <a:moveTo>
                    <a:pt x="26003" y="61913"/>
                  </a:moveTo>
                  <a:cubicBezTo>
                    <a:pt x="42386" y="47625"/>
                    <a:pt x="64484" y="38100"/>
                    <a:pt x="87535" y="36195"/>
                  </a:cubicBezTo>
                  <a:lnTo>
                    <a:pt x="87535" y="0"/>
                  </a:lnTo>
                  <a:cubicBezTo>
                    <a:pt x="53912" y="1905"/>
                    <a:pt x="23050" y="15240"/>
                    <a:pt x="0" y="36195"/>
                  </a:cubicBezTo>
                  <a:lnTo>
                    <a:pt x="26003" y="619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DF704A63-8A40-FEEE-6BAB-7E70938AD4BA}"/>
                </a:ext>
              </a:extLst>
            </p:cNvPr>
            <p:cNvSpPr/>
            <p:nvPr/>
          </p:nvSpPr>
          <p:spPr>
            <a:xfrm>
              <a:off x="4747826" y="4740741"/>
              <a:ext cx="131825" cy="130492"/>
            </a:xfrm>
            <a:custGeom>
              <a:avLst/>
              <a:gdLst>
                <a:gd name="connsiteX0" fmla="*/ 95250 w 131825"/>
                <a:gd name="connsiteY0" fmla="*/ 130493 h 130492"/>
                <a:gd name="connsiteX1" fmla="*/ 131826 w 131825"/>
                <a:gd name="connsiteY1" fmla="*/ 130493 h 130492"/>
                <a:gd name="connsiteX2" fmla="*/ 0 w 131825"/>
                <a:gd name="connsiteY2" fmla="*/ 0 h 130492"/>
                <a:gd name="connsiteX3" fmla="*/ 0 w 131825"/>
                <a:gd name="connsiteY3" fmla="*/ 36195 h 130492"/>
                <a:gd name="connsiteX4" fmla="*/ 95250 w 131825"/>
                <a:gd name="connsiteY4" fmla="*/ 130493 h 13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825" h="130492">
                  <a:moveTo>
                    <a:pt x="95250" y="130493"/>
                  </a:moveTo>
                  <a:lnTo>
                    <a:pt x="131826" y="130493"/>
                  </a:lnTo>
                  <a:cubicBezTo>
                    <a:pt x="128968" y="60007"/>
                    <a:pt x="71247" y="2857"/>
                    <a:pt x="0" y="0"/>
                  </a:cubicBezTo>
                  <a:lnTo>
                    <a:pt x="0" y="36195"/>
                  </a:lnTo>
                  <a:cubicBezTo>
                    <a:pt x="51054" y="38100"/>
                    <a:pt x="92392" y="79057"/>
                    <a:pt x="95250" y="13049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E6BBB9EF-18C2-328C-C024-8EC7096DAE96}"/>
                </a:ext>
              </a:extLst>
            </p:cNvPr>
            <p:cNvSpPr/>
            <p:nvPr/>
          </p:nvSpPr>
          <p:spPr>
            <a:xfrm>
              <a:off x="4783449" y="4883616"/>
              <a:ext cx="48101" cy="52387"/>
            </a:xfrm>
            <a:custGeom>
              <a:avLst/>
              <a:gdLst>
                <a:gd name="connsiteX0" fmla="*/ 26003 w 48101"/>
                <a:gd name="connsiteY0" fmla="*/ 52388 h 52387"/>
                <a:gd name="connsiteX1" fmla="*/ 48101 w 48101"/>
                <a:gd name="connsiteY1" fmla="*/ 0 h 52387"/>
                <a:gd name="connsiteX2" fmla="*/ 11525 w 48101"/>
                <a:gd name="connsiteY2" fmla="*/ 0 h 52387"/>
                <a:gd name="connsiteX3" fmla="*/ 0 w 48101"/>
                <a:gd name="connsiteY3" fmla="*/ 27623 h 52387"/>
                <a:gd name="connsiteX4" fmla="*/ 26003 w 48101"/>
                <a:gd name="connsiteY4" fmla="*/ 52388 h 5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52387">
                  <a:moveTo>
                    <a:pt x="26003" y="52388"/>
                  </a:moveTo>
                  <a:cubicBezTo>
                    <a:pt x="38481" y="38100"/>
                    <a:pt x="47149" y="20002"/>
                    <a:pt x="48101" y="0"/>
                  </a:cubicBezTo>
                  <a:lnTo>
                    <a:pt x="11525" y="0"/>
                  </a:lnTo>
                  <a:cubicBezTo>
                    <a:pt x="10573" y="10477"/>
                    <a:pt x="6763" y="20002"/>
                    <a:pt x="0" y="27623"/>
                  </a:cubicBezTo>
                  <a:lnTo>
                    <a:pt x="26003" y="523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7C628248-7CD5-A916-8FBE-61D5A92B151F}"/>
                </a:ext>
              </a:extLst>
            </p:cNvPr>
            <p:cNvSpPr/>
            <p:nvPr/>
          </p:nvSpPr>
          <p:spPr>
            <a:xfrm>
              <a:off x="4596854" y="4668351"/>
              <a:ext cx="138493" cy="99059"/>
            </a:xfrm>
            <a:custGeom>
              <a:avLst/>
              <a:gdLst>
                <a:gd name="connsiteX0" fmla="*/ 42291 w 138493"/>
                <a:gd name="connsiteY0" fmla="*/ 99060 h 99059"/>
                <a:gd name="connsiteX1" fmla="*/ 138494 w 138493"/>
                <a:gd name="connsiteY1" fmla="*/ 60008 h 99059"/>
                <a:gd name="connsiteX2" fmla="*/ 138494 w 138493"/>
                <a:gd name="connsiteY2" fmla="*/ 0 h 99059"/>
                <a:gd name="connsiteX3" fmla="*/ 0 w 138493"/>
                <a:gd name="connsiteY3" fmla="*/ 57150 h 99059"/>
                <a:gd name="connsiteX4" fmla="*/ 42291 w 138493"/>
                <a:gd name="connsiteY4" fmla="*/ 99060 h 9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93" h="99059">
                  <a:moveTo>
                    <a:pt x="42291" y="99060"/>
                  </a:moveTo>
                  <a:cubicBezTo>
                    <a:pt x="67342" y="76200"/>
                    <a:pt x="100965" y="60960"/>
                    <a:pt x="138494" y="60008"/>
                  </a:cubicBezTo>
                  <a:lnTo>
                    <a:pt x="138494" y="0"/>
                  </a:lnTo>
                  <a:cubicBezTo>
                    <a:pt x="84582" y="1905"/>
                    <a:pt x="36481" y="22860"/>
                    <a:pt x="0" y="57150"/>
                  </a:cubicBezTo>
                  <a:lnTo>
                    <a:pt x="42291" y="990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35091B42-EDF6-E8B1-F788-79D0CEF126B0}"/>
                </a:ext>
              </a:extLst>
            </p:cNvPr>
            <p:cNvSpPr/>
            <p:nvPr/>
          </p:nvSpPr>
          <p:spPr>
            <a:xfrm>
              <a:off x="4682484" y="4787414"/>
              <a:ext cx="52863" cy="47625"/>
            </a:xfrm>
            <a:custGeom>
              <a:avLst/>
              <a:gdLst>
                <a:gd name="connsiteX0" fmla="*/ 24955 w 52863"/>
                <a:gd name="connsiteY0" fmla="*/ 47625 h 47625"/>
                <a:gd name="connsiteX1" fmla="*/ 52864 w 52863"/>
                <a:gd name="connsiteY1" fmla="*/ 36195 h 47625"/>
                <a:gd name="connsiteX2" fmla="*/ 52864 w 52863"/>
                <a:gd name="connsiteY2" fmla="*/ 0 h 47625"/>
                <a:gd name="connsiteX3" fmla="*/ 0 w 52863"/>
                <a:gd name="connsiteY3" fmla="*/ 21907 h 47625"/>
                <a:gd name="connsiteX4" fmla="*/ 24955 w 52863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63" h="47625">
                  <a:moveTo>
                    <a:pt x="24955" y="47625"/>
                  </a:moveTo>
                  <a:cubicBezTo>
                    <a:pt x="32671" y="41910"/>
                    <a:pt x="42291" y="37147"/>
                    <a:pt x="52864" y="36195"/>
                  </a:cubicBezTo>
                  <a:lnTo>
                    <a:pt x="52864" y="0"/>
                  </a:lnTo>
                  <a:cubicBezTo>
                    <a:pt x="32671" y="952"/>
                    <a:pt x="14383" y="9525"/>
                    <a:pt x="0" y="21907"/>
                  </a:cubicBezTo>
                  <a:lnTo>
                    <a:pt x="24955" y="476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5990F5BF-0805-C4B8-DB3D-9C78531E93E8}"/>
                </a:ext>
              </a:extLst>
            </p:cNvPr>
            <p:cNvSpPr/>
            <p:nvPr/>
          </p:nvSpPr>
          <p:spPr>
            <a:xfrm>
              <a:off x="4650671" y="4882664"/>
              <a:ext cx="48101" cy="52387"/>
            </a:xfrm>
            <a:custGeom>
              <a:avLst/>
              <a:gdLst>
                <a:gd name="connsiteX0" fmla="*/ 48101 w 48101"/>
                <a:gd name="connsiteY0" fmla="*/ 27622 h 52387"/>
                <a:gd name="connsiteX1" fmla="*/ 36576 w 48101"/>
                <a:gd name="connsiteY1" fmla="*/ 0 h 52387"/>
                <a:gd name="connsiteX2" fmla="*/ 0 w 48101"/>
                <a:gd name="connsiteY2" fmla="*/ 0 h 52387"/>
                <a:gd name="connsiteX3" fmla="*/ 22098 w 48101"/>
                <a:gd name="connsiteY3" fmla="*/ 52388 h 52387"/>
                <a:gd name="connsiteX4" fmla="*/ 48101 w 48101"/>
                <a:gd name="connsiteY4" fmla="*/ 27622 h 5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52387">
                  <a:moveTo>
                    <a:pt x="48101" y="27622"/>
                  </a:moveTo>
                  <a:cubicBezTo>
                    <a:pt x="42291" y="20002"/>
                    <a:pt x="37529" y="10477"/>
                    <a:pt x="36576" y="0"/>
                  </a:cubicBezTo>
                  <a:lnTo>
                    <a:pt x="0" y="0"/>
                  </a:lnTo>
                  <a:cubicBezTo>
                    <a:pt x="952" y="20002"/>
                    <a:pt x="9620" y="38100"/>
                    <a:pt x="22098" y="52388"/>
                  </a:cubicBezTo>
                  <a:lnTo>
                    <a:pt x="48101" y="276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2" name="Freeform: Shape 561">
              <a:extLst>
                <a:ext uri="{FF2B5EF4-FFF2-40B4-BE49-F238E27FC236}">
                  <a16:creationId xmlns:a16="http://schemas.microsoft.com/office/drawing/2014/main" id="{3A301D5B-6FE1-8A2C-49F8-CB4920DC553A}"/>
                </a:ext>
              </a:extLst>
            </p:cNvPr>
            <p:cNvSpPr/>
            <p:nvPr/>
          </p:nvSpPr>
          <p:spPr>
            <a:xfrm>
              <a:off x="4530465" y="4734073"/>
              <a:ext cx="100012" cy="137160"/>
            </a:xfrm>
            <a:custGeom>
              <a:avLst/>
              <a:gdLst>
                <a:gd name="connsiteX0" fmla="*/ 100013 w 100012"/>
                <a:gd name="connsiteY0" fmla="*/ 41910 h 137160"/>
                <a:gd name="connsiteX1" fmla="*/ 57722 w 100012"/>
                <a:gd name="connsiteY1" fmla="*/ 0 h 137160"/>
                <a:gd name="connsiteX2" fmla="*/ 0 w 100012"/>
                <a:gd name="connsiteY2" fmla="*/ 137160 h 137160"/>
                <a:gd name="connsiteX3" fmla="*/ 60579 w 100012"/>
                <a:gd name="connsiteY3" fmla="*/ 137160 h 137160"/>
                <a:gd name="connsiteX4" fmla="*/ 100013 w 100012"/>
                <a:gd name="connsiteY4" fmla="*/ 4191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12" h="137160">
                  <a:moveTo>
                    <a:pt x="100013" y="41910"/>
                  </a:moveTo>
                  <a:lnTo>
                    <a:pt x="57722" y="0"/>
                  </a:lnTo>
                  <a:cubicBezTo>
                    <a:pt x="23051" y="36195"/>
                    <a:pt x="1905" y="83820"/>
                    <a:pt x="0" y="137160"/>
                  </a:cubicBezTo>
                  <a:lnTo>
                    <a:pt x="60579" y="137160"/>
                  </a:lnTo>
                  <a:cubicBezTo>
                    <a:pt x="62484" y="100965"/>
                    <a:pt x="76962" y="67628"/>
                    <a:pt x="100013" y="4191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8F324496-65CE-390A-1795-53B97892924F}"/>
                </a:ext>
              </a:extLst>
            </p:cNvPr>
            <p:cNvSpPr/>
            <p:nvPr/>
          </p:nvSpPr>
          <p:spPr>
            <a:xfrm>
              <a:off x="4603522" y="4882664"/>
              <a:ext cx="62579" cy="86677"/>
            </a:xfrm>
            <a:custGeom>
              <a:avLst/>
              <a:gdLst>
                <a:gd name="connsiteX0" fmla="*/ 0 w 62579"/>
                <a:gd name="connsiteY0" fmla="*/ 0 h 86677"/>
                <a:gd name="connsiteX1" fmla="*/ 36576 w 62579"/>
                <a:gd name="connsiteY1" fmla="*/ 86677 h 86677"/>
                <a:gd name="connsiteX2" fmla="*/ 62579 w 62579"/>
                <a:gd name="connsiteY2" fmla="*/ 60960 h 86677"/>
                <a:gd name="connsiteX3" fmla="*/ 36576 w 62579"/>
                <a:gd name="connsiteY3" fmla="*/ 0 h 86677"/>
                <a:gd name="connsiteX4" fmla="*/ 0 w 62579"/>
                <a:gd name="connsiteY4" fmla="*/ 0 h 8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79" h="86677">
                  <a:moveTo>
                    <a:pt x="0" y="0"/>
                  </a:moveTo>
                  <a:cubicBezTo>
                    <a:pt x="1905" y="33338"/>
                    <a:pt x="15430" y="63817"/>
                    <a:pt x="36576" y="86677"/>
                  </a:cubicBezTo>
                  <a:lnTo>
                    <a:pt x="62579" y="60960"/>
                  </a:lnTo>
                  <a:cubicBezTo>
                    <a:pt x="48196" y="44767"/>
                    <a:pt x="38576" y="22860"/>
                    <a:pt x="365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B06901FA-C906-C430-A425-D997C46DDADF}"/>
                </a:ext>
              </a:extLst>
            </p:cNvPr>
            <p:cNvSpPr/>
            <p:nvPr/>
          </p:nvSpPr>
          <p:spPr>
            <a:xfrm>
              <a:off x="4482364" y="5073164"/>
              <a:ext cx="73151" cy="72389"/>
            </a:xfrm>
            <a:custGeom>
              <a:avLst/>
              <a:gdLst>
                <a:gd name="connsiteX0" fmla="*/ 36576 w 73151"/>
                <a:gd name="connsiteY0" fmla="*/ 0 h 72389"/>
                <a:gd name="connsiteX1" fmla="*/ 0 w 73151"/>
                <a:gd name="connsiteY1" fmla="*/ 36195 h 72389"/>
                <a:gd name="connsiteX2" fmla="*/ 36576 w 73151"/>
                <a:gd name="connsiteY2" fmla="*/ 72390 h 72389"/>
                <a:gd name="connsiteX3" fmla="*/ 73152 w 73151"/>
                <a:gd name="connsiteY3" fmla="*/ 36195 h 72389"/>
                <a:gd name="connsiteX4" fmla="*/ 36576 w 73151"/>
                <a:gd name="connsiteY4" fmla="*/ 0 h 72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1" h="72389">
                  <a:moveTo>
                    <a:pt x="36576" y="0"/>
                  </a:moveTo>
                  <a:cubicBezTo>
                    <a:pt x="16383" y="0"/>
                    <a:pt x="0" y="16192"/>
                    <a:pt x="0" y="36195"/>
                  </a:cubicBezTo>
                  <a:cubicBezTo>
                    <a:pt x="0" y="56198"/>
                    <a:pt x="16383" y="72390"/>
                    <a:pt x="36576" y="72390"/>
                  </a:cubicBezTo>
                  <a:cubicBezTo>
                    <a:pt x="56769" y="72390"/>
                    <a:pt x="73152" y="56198"/>
                    <a:pt x="73152" y="36195"/>
                  </a:cubicBezTo>
                  <a:cubicBezTo>
                    <a:pt x="73057" y="16192"/>
                    <a:pt x="56769" y="0"/>
                    <a:pt x="3657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6BA8998E-6DBF-00C5-918A-C0389B75441D}"/>
                </a:ext>
              </a:extLst>
            </p:cNvPr>
            <p:cNvSpPr/>
            <p:nvPr/>
          </p:nvSpPr>
          <p:spPr>
            <a:xfrm>
              <a:off x="4596854" y="4986486"/>
              <a:ext cx="138493" cy="99059"/>
            </a:xfrm>
            <a:custGeom>
              <a:avLst/>
              <a:gdLst>
                <a:gd name="connsiteX0" fmla="*/ 0 w 138493"/>
                <a:gd name="connsiteY0" fmla="*/ 41910 h 99059"/>
                <a:gd name="connsiteX1" fmla="*/ 138494 w 138493"/>
                <a:gd name="connsiteY1" fmla="*/ 99060 h 99059"/>
                <a:gd name="connsiteX2" fmla="*/ 138494 w 138493"/>
                <a:gd name="connsiteY2" fmla="*/ 39053 h 99059"/>
                <a:gd name="connsiteX3" fmla="*/ 42291 w 138493"/>
                <a:gd name="connsiteY3" fmla="*/ 0 h 99059"/>
                <a:gd name="connsiteX4" fmla="*/ 0 w 138493"/>
                <a:gd name="connsiteY4" fmla="*/ 41910 h 9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93" h="99059">
                  <a:moveTo>
                    <a:pt x="0" y="41910"/>
                  </a:moveTo>
                  <a:cubicBezTo>
                    <a:pt x="36576" y="76200"/>
                    <a:pt x="84677" y="97155"/>
                    <a:pt x="138494" y="99060"/>
                  </a:cubicBezTo>
                  <a:lnTo>
                    <a:pt x="138494" y="39053"/>
                  </a:lnTo>
                  <a:cubicBezTo>
                    <a:pt x="101918" y="37147"/>
                    <a:pt x="68294" y="22860"/>
                    <a:pt x="42291" y="0"/>
                  </a:cubicBezTo>
                  <a:lnTo>
                    <a:pt x="0" y="419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72827F99-121D-E1C0-72CE-28E5EE54CE79}"/>
                </a:ext>
              </a:extLst>
            </p:cNvPr>
            <p:cNvSpPr/>
            <p:nvPr/>
          </p:nvSpPr>
          <p:spPr>
            <a:xfrm>
              <a:off x="4647813" y="4952196"/>
              <a:ext cx="87534" cy="61912"/>
            </a:xfrm>
            <a:custGeom>
              <a:avLst/>
              <a:gdLst>
                <a:gd name="connsiteX0" fmla="*/ 0 w 87534"/>
                <a:gd name="connsiteY0" fmla="*/ 25718 h 61912"/>
                <a:gd name="connsiteX1" fmla="*/ 87535 w 87534"/>
                <a:gd name="connsiteY1" fmla="*/ 61912 h 61912"/>
                <a:gd name="connsiteX2" fmla="*/ 87535 w 87534"/>
                <a:gd name="connsiteY2" fmla="*/ 25718 h 61912"/>
                <a:gd name="connsiteX3" fmla="*/ 26003 w 87534"/>
                <a:gd name="connsiteY3" fmla="*/ 0 h 61912"/>
                <a:gd name="connsiteX4" fmla="*/ 0 w 87534"/>
                <a:gd name="connsiteY4" fmla="*/ 25718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34" h="61912">
                  <a:moveTo>
                    <a:pt x="0" y="25718"/>
                  </a:moveTo>
                  <a:cubicBezTo>
                    <a:pt x="23050" y="46672"/>
                    <a:pt x="53912" y="60007"/>
                    <a:pt x="87535" y="61912"/>
                  </a:cubicBezTo>
                  <a:lnTo>
                    <a:pt x="87535" y="25718"/>
                  </a:lnTo>
                  <a:cubicBezTo>
                    <a:pt x="63532" y="24765"/>
                    <a:pt x="42291" y="15240"/>
                    <a:pt x="26003" y="0"/>
                  </a:cubicBezTo>
                  <a:lnTo>
                    <a:pt x="0" y="257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EAFCB6C7-BCF1-2287-B0F3-22CDB052F5F6}"/>
                </a:ext>
              </a:extLst>
            </p:cNvPr>
            <p:cNvSpPr/>
            <p:nvPr/>
          </p:nvSpPr>
          <p:spPr>
            <a:xfrm>
              <a:off x="4530465" y="4882664"/>
              <a:ext cx="100012" cy="137160"/>
            </a:xfrm>
            <a:custGeom>
              <a:avLst/>
              <a:gdLst>
                <a:gd name="connsiteX0" fmla="*/ 60579 w 100012"/>
                <a:gd name="connsiteY0" fmla="*/ 0 h 137160"/>
                <a:gd name="connsiteX1" fmla="*/ 0 w 100012"/>
                <a:gd name="connsiteY1" fmla="*/ 0 h 137160"/>
                <a:gd name="connsiteX2" fmla="*/ 57722 w 100012"/>
                <a:gd name="connsiteY2" fmla="*/ 137160 h 137160"/>
                <a:gd name="connsiteX3" fmla="*/ 100013 w 100012"/>
                <a:gd name="connsiteY3" fmla="*/ 95250 h 137160"/>
                <a:gd name="connsiteX4" fmla="*/ 60579 w 100012"/>
                <a:gd name="connsiteY4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12" h="137160">
                  <a:moveTo>
                    <a:pt x="60579" y="0"/>
                  </a:moveTo>
                  <a:lnTo>
                    <a:pt x="0" y="0"/>
                  </a:lnTo>
                  <a:cubicBezTo>
                    <a:pt x="1905" y="53340"/>
                    <a:pt x="23051" y="100965"/>
                    <a:pt x="57722" y="137160"/>
                  </a:cubicBezTo>
                  <a:lnTo>
                    <a:pt x="100013" y="95250"/>
                  </a:lnTo>
                  <a:cubicBezTo>
                    <a:pt x="76962" y="70485"/>
                    <a:pt x="62484" y="37147"/>
                    <a:pt x="60579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8" name="Freeform: Shape 567">
              <a:extLst>
                <a:ext uri="{FF2B5EF4-FFF2-40B4-BE49-F238E27FC236}">
                  <a16:creationId xmlns:a16="http://schemas.microsoft.com/office/drawing/2014/main" id="{9FCC066C-BFC5-4378-EF5D-198A82501E75}"/>
                </a:ext>
              </a:extLst>
            </p:cNvPr>
            <p:cNvSpPr/>
            <p:nvPr/>
          </p:nvSpPr>
          <p:spPr>
            <a:xfrm>
              <a:off x="4603522" y="4784556"/>
              <a:ext cx="62579" cy="86677"/>
            </a:xfrm>
            <a:custGeom>
              <a:avLst/>
              <a:gdLst>
                <a:gd name="connsiteX0" fmla="*/ 0 w 62579"/>
                <a:gd name="connsiteY0" fmla="*/ 86678 h 86677"/>
                <a:gd name="connsiteX1" fmla="*/ 36576 w 62579"/>
                <a:gd name="connsiteY1" fmla="*/ 86678 h 86677"/>
                <a:gd name="connsiteX2" fmla="*/ 62579 w 62579"/>
                <a:gd name="connsiteY2" fmla="*/ 25718 h 86677"/>
                <a:gd name="connsiteX3" fmla="*/ 36576 w 62579"/>
                <a:gd name="connsiteY3" fmla="*/ 0 h 86677"/>
                <a:gd name="connsiteX4" fmla="*/ 0 w 62579"/>
                <a:gd name="connsiteY4" fmla="*/ 86678 h 8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79" h="86677">
                  <a:moveTo>
                    <a:pt x="0" y="86678"/>
                  </a:moveTo>
                  <a:lnTo>
                    <a:pt x="36576" y="86678"/>
                  </a:lnTo>
                  <a:cubicBezTo>
                    <a:pt x="37528" y="62865"/>
                    <a:pt x="47149" y="41910"/>
                    <a:pt x="62579" y="25718"/>
                  </a:cubicBezTo>
                  <a:lnTo>
                    <a:pt x="36576" y="0"/>
                  </a:lnTo>
                  <a:cubicBezTo>
                    <a:pt x="14478" y="22860"/>
                    <a:pt x="1048" y="53340"/>
                    <a:pt x="0" y="8667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A7B14E59-1484-AA9F-764A-6E2DF894B19F}"/>
                </a:ext>
              </a:extLst>
            </p:cNvPr>
            <p:cNvSpPr/>
            <p:nvPr/>
          </p:nvSpPr>
          <p:spPr>
            <a:xfrm>
              <a:off x="4651719" y="4817893"/>
              <a:ext cx="48101" cy="52387"/>
            </a:xfrm>
            <a:custGeom>
              <a:avLst/>
              <a:gdLst>
                <a:gd name="connsiteX0" fmla="*/ 22098 w 48101"/>
                <a:gd name="connsiteY0" fmla="*/ 0 h 52387"/>
                <a:gd name="connsiteX1" fmla="*/ 0 w 48101"/>
                <a:gd name="connsiteY1" fmla="*/ 52388 h 52387"/>
                <a:gd name="connsiteX2" fmla="*/ 36576 w 48101"/>
                <a:gd name="connsiteY2" fmla="*/ 52388 h 52387"/>
                <a:gd name="connsiteX3" fmla="*/ 48101 w 48101"/>
                <a:gd name="connsiteY3" fmla="*/ 24765 h 52387"/>
                <a:gd name="connsiteX4" fmla="*/ 22098 w 48101"/>
                <a:gd name="connsiteY4" fmla="*/ 0 h 5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101" h="52387">
                  <a:moveTo>
                    <a:pt x="22098" y="0"/>
                  </a:moveTo>
                  <a:cubicBezTo>
                    <a:pt x="9620" y="14288"/>
                    <a:pt x="952" y="32385"/>
                    <a:pt x="0" y="52388"/>
                  </a:cubicBezTo>
                  <a:lnTo>
                    <a:pt x="36576" y="52388"/>
                  </a:lnTo>
                  <a:cubicBezTo>
                    <a:pt x="37529" y="41910"/>
                    <a:pt x="41434" y="32385"/>
                    <a:pt x="48101" y="24765"/>
                  </a:cubicBezTo>
                  <a:lnTo>
                    <a:pt x="22098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D6657249-9FDF-7940-574C-7882FBF09BE3}"/>
                </a:ext>
              </a:extLst>
            </p:cNvPr>
            <p:cNvSpPr/>
            <p:nvPr/>
          </p:nvSpPr>
          <p:spPr>
            <a:xfrm>
              <a:off x="4681532" y="4918859"/>
              <a:ext cx="52863" cy="47625"/>
            </a:xfrm>
            <a:custGeom>
              <a:avLst/>
              <a:gdLst>
                <a:gd name="connsiteX0" fmla="*/ 0 w 52863"/>
                <a:gd name="connsiteY0" fmla="*/ 25718 h 47625"/>
                <a:gd name="connsiteX1" fmla="*/ 52864 w 52863"/>
                <a:gd name="connsiteY1" fmla="*/ 47625 h 47625"/>
                <a:gd name="connsiteX2" fmla="*/ 52864 w 52863"/>
                <a:gd name="connsiteY2" fmla="*/ 11430 h 47625"/>
                <a:gd name="connsiteX3" fmla="*/ 24956 w 52863"/>
                <a:gd name="connsiteY3" fmla="*/ 0 h 47625"/>
                <a:gd name="connsiteX4" fmla="*/ 0 w 52863"/>
                <a:gd name="connsiteY4" fmla="*/ 2571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63" h="47625">
                  <a:moveTo>
                    <a:pt x="0" y="25718"/>
                  </a:moveTo>
                  <a:cubicBezTo>
                    <a:pt x="14383" y="38100"/>
                    <a:pt x="32671" y="46672"/>
                    <a:pt x="52864" y="47625"/>
                  </a:cubicBezTo>
                  <a:lnTo>
                    <a:pt x="52864" y="11430"/>
                  </a:lnTo>
                  <a:cubicBezTo>
                    <a:pt x="42291" y="10477"/>
                    <a:pt x="32671" y="6668"/>
                    <a:pt x="24956" y="0"/>
                  </a:cubicBezTo>
                  <a:lnTo>
                    <a:pt x="0" y="257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1" name="Freeform: Shape 570">
              <a:extLst>
                <a:ext uri="{FF2B5EF4-FFF2-40B4-BE49-F238E27FC236}">
                  <a16:creationId xmlns:a16="http://schemas.microsoft.com/office/drawing/2014/main" id="{4D665960-A034-1D14-EA31-003CEC8F96D5}"/>
                </a:ext>
              </a:extLst>
            </p:cNvPr>
            <p:cNvSpPr/>
            <p:nvPr/>
          </p:nvSpPr>
          <p:spPr>
            <a:xfrm>
              <a:off x="4746873" y="4668351"/>
              <a:ext cx="204882" cy="202882"/>
            </a:xfrm>
            <a:custGeom>
              <a:avLst/>
              <a:gdLst>
                <a:gd name="connsiteX0" fmla="*/ 144304 w 204882"/>
                <a:gd name="connsiteY0" fmla="*/ 202883 h 202882"/>
                <a:gd name="connsiteX1" fmla="*/ 204883 w 204882"/>
                <a:gd name="connsiteY1" fmla="*/ 202883 h 202882"/>
                <a:gd name="connsiteX2" fmla="*/ 0 w 204882"/>
                <a:gd name="connsiteY2" fmla="*/ 0 h 202882"/>
                <a:gd name="connsiteX3" fmla="*/ 0 w 204882"/>
                <a:gd name="connsiteY3" fmla="*/ 60008 h 202882"/>
                <a:gd name="connsiteX4" fmla="*/ 144304 w 204882"/>
                <a:gd name="connsiteY4" fmla="*/ 202883 h 20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882" h="202882">
                  <a:moveTo>
                    <a:pt x="144304" y="202883"/>
                  </a:moveTo>
                  <a:lnTo>
                    <a:pt x="204883" y="202883"/>
                  </a:lnTo>
                  <a:cubicBezTo>
                    <a:pt x="202025" y="92392"/>
                    <a:pt x="111538" y="3810"/>
                    <a:pt x="0" y="0"/>
                  </a:cubicBezTo>
                  <a:lnTo>
                    <a:pt x="0" y="60008"/>
                  </a:lnTo>
                  <a:cubicBezTo>
                    <a:pt x="78867" y="62865"/>
                    <a:pt x="141446" y="125730"/>
                    <a:pt x="144304" y="20288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B9A15A2D-7591-6E87-59AA-959F2678E608}"/>
                </a:ext>
              </a:extLst>
            </p:cNvPr>
            <p:cNvSpPr/>
            <p:nvPr/>
          </p:nvSpPr>
          <p:spPr>
            <a:xfrm>
              <a:off x="4851744" y="4882664"/>
              <a:ext cx="100012" cy="137160"/>
            </a:xfrm>
            <a:custGeom>
              <a:avLst/>
              <a:gdLst>
                <a:gd name="connsiteX0" fmla="*/ 0 w 100012"/>
                <a:gd name="connsiteY0" fmla="*/ 95250 h 137160"/>
                <a:gd name="connsiteX1" fmla="*/ 42291 w 100012"/>
                <a:gd name="connsiteY1" fmla="*/ 137160 h 137160"/>
                <a:gd name="connsiteX2" fmla="*/ 100013 w 100012"/>
                <a:gd name="connsiteY2" fmla="*/ 0 h 137160"/>
                <a:gd name="connsiteX3" fmla="*/ 39433 w 100012"/>
                <a:gd name="connsiteY3" fmla="*/ 0 h 137160"/>
                <a:gd name="connsiteX4" fmla="*/ 0 w 100012"/>
                <a:gd name="connsiteY4" fmla="*/ 9525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12" h="137160">
                  <a:moveTo>
                    <a:pt x="0" y="95250"/>
                  </a:moveTo>
                  <a:lnTo>
                    <a:pt x="42291" y="137160"/>
                  </a:lnTo>
                  <a:cubicBezTo>
                    <a:pt x="76962" y="100965"/>
                    <a:pt x="98108" y="53340"/>
                    <a:pt x="100013" y="0"/>
                  </a:cubicBezTo>
                  <a:lnTo>
                    <a:pt x="39433" y="0"/>
                  </a:lnTo>
                  <a:cubicBezTo>
                    <a:pt x="38481" y="37147"/>
                    <a:pt x="23050" y="70485"/>
                    <a:pt x="0" y="952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745E6494-7AB6-3A4A-8724-0FCF696E13C6}"/>
                </a:ext>
              </a:extLst>
            </p:cNvPr>
            <p:cNvSpPr/>
            <p:nvPr/>
          </p:nvSpPr>
          <p:spPr>
            <a:xfrm>
              <a:off x="4747921" y="4952196"/>
              <a:ext cx="87534" cy="61912"/>
            </a:xfrm>
            <a:custGeom>
              <a:avLst/>
              <a:gdLst>
                <a:gd name="connsiteX0" fmla="*/ 61532 w 87534"/>
                <a:gd name="connsiteY0" fmla="*/ 0 h 61912"/>
                <a:gd name="connsiteX1" fmla="*/ 0 w 87534"/>
                <a:gd name="connsiteY1" fmla="*/ 25718 h 61912"/>
                <a:gd name="connsiteX2" fmla="*/ 0 w 87534"/>
                <a:gd name="connsiteY2" fmla="*/ 61912 h 61912"/>
                <a:gd name="connsiteX3" fmla="*/ 87535 w 87534"/>
                <a:gd name="connsiteY3" fmla="*/ 25718 h 61912"/>
                <a:gd name="connsiteX4" fmla="*/ 61532 w 87534"/>
                <a:gd name="connsiteY4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34" h="61912">
                  <a:moveTo>
                    <a:pt x="61532" y="0"/>
                  </a:moveTo>
                  <a:cubicBezTo>
                    <a:pt x="45149" y="14288"/>
                    <a:pt x="23050" y="23813"/>
                    <a:pt x="0" y="25718"/>
                  </a:cubicBezTo>
                  <a:lnTo>
                    <a:pt x="0" y="61912"/>
                  </a:lnTo>
                  <a:cubicBezTo>
                    <a:pt x="33623" y="60007"/>
                    <a:pt x="64484" y="46672"/>
                    <a:pt x="87535" y="25718"/>
                  </a:cubicBezTo>
                  <a:lnTo>
                    <a:pt x="6153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4" name="Freeform: Shape 573">
              <a:extLst>
                <a:ext uri="{FF2B5EF4-FFF2-40B4-BE49-F238E27FC236}">
                  <a16:creationId xmlns:a16="http://schemas.microsoft.com/office/drawing/2014/main" id="{E437A6DF-3D1C-3BCE-96C8-CFE99B165C07}"/>
                </a:ext>
              </a:extLst>
            </p:cNvPr>
            <p:cNvSpPr/>
            <p:nvPr/>
          </p:nvSpPr>
          <p:spPr>
            <a:xfrm>
              <a:off x="4746873" y="4986486"/>
              <a:ext cx="138493" cy="99059"/>
            </a:xfrm>
            <a:custGeom>
              <a:avLst/>
              <a:gdLst>
                <a:gd name="connsiteX0" fmla="*/ 0 w 138493"/>
                <a:gd name="connsiteY0" fmla="*/ 39053 h 99059"/>
                <a:gd name="connsiteX1" fmla="*/ 0 w 138493"/>
                <a:gd name="connsiteY1" fmla="*/ 99060 h 99059"/>
                <a:gd name="connsiteX2" fmla="*/ 138494 w 138493"/>
                <a:gd name="connsiteY2" fmla="*/ 41910 h 99059"/>
                <a:gd name="connsiteX3" fmla="*/ 96203 w 138493"/>
                <a:gd name="connsiteY3" fmla="*/ 0 h 99059"/>
                <a:gd name="connsiteX4" fmla="*/ 0 w 138493"/>
                <a:gd name="connsiteY4" fmla="*/ 39053 h 9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93" h="99059">
                  <a:moveTo>
                    <a:pt x="0" y="39053"/>
                  </a:moveTo>
                  <a:lnTo>
                    <a:pt x="0" y="99060"/>
                  </a:lnTo>
                  <a:cubicBezTo>
                    <a:pt x="53912" y="97155"/>
                    <a:pt x="102013" y="76200"/>
                    <a:pt x="138494" y="41910"/>
                  </a:cubicBezTo>
                  <a:lnTo>
                    <a:pt x="96203" y="0"/>
                  </a:lnTo>
                  <a:cubicBezTo>
                    <a:pt x="71247" y="22860"/>
                    <a:pt x="37529" y="38100"/>
                    <a:pt x="0" y="3905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C8A59D62-41F2-6BFC-8F53-059E8684E8C5}"/>
                </a:ext>
              </a:extLst>
            </p:cNvPr>
            <p:cNvSpPr/>
            <p:nvPr/>
          </p:nvSpPr>
          <p:spPr>
            <a:xfrm>
              <a:off x="4783449" y="4818846"/>
              <a:ext cx="48101" cy="53339"/>
            </a:xfrm>
            <a:custGeom>
              <a:avLst/>
              <a:gdLst>
                <a:gd name="connsiteX0" fmla="*/ 48101 w 48101"/>
                <a:gd name="connsiteY0" fmla="*/ 52388 h 53339"/>
                <a:gd name="connsiteX1" fmla="*/ 26003 w 48101"/>
                <a:gd name="connsiteY1" fmla="*/ 0 h 53339"/>
                <a:gd name="connsiteX2" fmla="*/ 0 w 48101"/>
                <a:gd name="connsiteY2" fmla="*/ 25718 h 53339"/>
                <a:gd name="connsiteX3" fmla="*/ 11525 w 48101"/>
                <a:gd name="connsiteY3" fmla="*/ 53340 h 53339"/>
                <a:gd name="connsiteX4" fmla="*/ 48101 w 48101"/>
                <a:gd name="connsiteY4" fmla="*/ 53340 h 53339"/>
                <a:gd name="connsiteX5" fmla="*/ 48101 w 48101"/>
                <a:gd name="connsiteY5" fmla="*/ 52388 h 5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01" h="53339">
                  <a:moveTo>
                    <a:pt x="48101" y="52388"/>
                  </a:moveTo>
                  <a:cubicBezTo>
                    <a:pt x="47149" y="32385"/>
                    <a:pt x="38481" y="14288"/>
                    <a:pt x="26003" y="0"/>
                  </a:cubicBezTo>
                  <a:lnTo>
                    <a:pt x="0" y="25718"/>
                  </a:lnTo>
                  <a:cubicBezTo>
                    <a:pt x="5810" y="33338"/>
                    <a:pt x="10573" y="42863"/>
                    <a:pt x="11525" y="53340"/>
                  </a:cubicBezTo>
                  <a:lnTo>
                    <a:pt x="48101" y="53340"/>
                  </a:lnTo>
                  <a:lnTo>
                    <a:pt x="48101" y="523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5CB869C8-C619-E6D5-58AD-C0365542B833}"/>
                </a:ext>
              </a:extLst>
            </p:cNvPr>
            <p:cNvSpPr/>
            <p:nvPr/>
          </p:nvSpPr>
          <p:spPr>
            <a:xfrm>
              <a:off x="4946041" y="4633109"/>
              <a:ext cx="48006" cy="47625"/>
            </a:xfrm>
            <a:custGeom>
              <a:avLst/>
              <a:gdLst>
                <a:gd name="connsiteX0" fmla="*/ 24003 w 48006"/>
                <a:gd name="connsiteY0" fmla="*/ 47625 h 47625"/>
                <a:gd name="connsiteX1" fmla="*/ 48006 w 48006"/>
                <a:gd name="connsiteY1" fmla="*/ 23813 h 47625"/>
                <a:gd name="connsiteX2" fmla="*/ 24003 w 48006"/>
                <a:gd name="connsiteY2" fmla="*/ 0 h 47625"/>
                <a:gd name="connsiteX3" fmla="*/ 0 w 48006"/>
                <a:gd name="connsiteY3" fmla="*/ 23813 h 47625"/>
                <a:gd name="connsiteX4" fmla="*/ 24003 w 48006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06" h="47625">
                  <a:moveTo>
                    <a:pt x="24003" y="47625"/>
                  </a:moveTo>
                  <a:cubicBezTo>
                    <a:pt x="37433" y="47625"/>
                    <a:pt x="48006" y="37147"/>
                    <a:pt x="48006" y="23813"/>
                  </a:cubicBezTo>
                  <a:cubicBezTo>
                    <a:pt x="48006" y="10477"/>
                    <a:pt x="37433" y="0"/>
                    <a:pt x="24003" y="0"/>
                  </a:cubicBezTo>
                  <a:cubicBezTo>
                    <a:pt x="10573" y="0"/>
                    <a:pt x="0" y="10477"/>
                    <a:pt x="0" y="23813"/>
                  </a:cubicBezTo>
                  <a:cubicBezTo>
                    <a:pt x="0" y="37147"/>
                    <a:pt x="10573" y="47625"/>
                    <a:pt x="24003" y="476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7" name="Freeform: Shape 576">
              <a:extLst>
                <a:ext uri="{FF2B5EF4-FFF2-40B4-BE49-F238E27FC236}">
                  <a16:creationId xmlns:a16="http://schemas.microsoft.com/office/drawing/2014/main" id="{2E4FAF7C-3C12-0C17-1949-F2009D4EA0B9}"/>
                </a:ext>
              </a:extLst>
            </p:cNvPr>
            <p:cNvSpPr/>
            <p:nvPr/>
          </p:nvSpPr>
          <p:spPr>
            <a:xfrm>
              <a:off x="4755541" y="4852184"/>
              <a:ext cx="26955" cy="19050"/>
            </a:xfrm>
            <a:custGeom>
              <a:avLst/>
              <a:gdLst>
                <a:gd name="connsiteX0" fmla="*/ 19241 w 26955"/>
                <a:gd name="connsiteY0" fmla="*/ 0 h 19050"/>
                <a:gd name="connsiteX1" fmla="*/ 0 w 26955"/>
                <a:gd name="connsiteY1" fmla="*/ 19050 h 19050"/>
                <a:gd name="connsiteX2" fmla="*/ 26956 w 26955"/>
                <a:gd name="connsiteY2" fmla="*/ 19050 h 19050"/>
                <a:gd name="connsiteX3" fmla="*/ 19241 w 26955"/>
                <a:gd name="connsiteY3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55" h="19050">
                  <a:moveTo>
                    <a:pt x="19241" y="0"/>
                  </a:moveTo>
                  <a:lnTo>
                    <a:pt x="0" y="19050"/>
                  </a:lnTo>
                  <a:lnTo>
                    <a:pt x="26956" y="19050"/>
                  </a:lnTo>
                  <a:cubicBezTo>
                    <a:pt x="26003" y="11430"/>
                    <a:pt x="23146" y="5715"/>
                    <a:pt x="19241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61BAB80C-AEDF-DF14-E5EA-605CCBD1E3AB}"/>
                </a:ext>
              </a:extLst>
            </p:cNvPr>
            <p:cNvSpPr/>
            <p:nvPr/>
          </p:nvSpPr>
          <p:spPr>
            <a:xfrm>
              <a:off x="4817073" y="4882664"/>
              <a:ext cx="62579" cy="86677"/>
            </a:xfrm>
            <a:custGeom>
              <a:avLst/>
              <a:gdLst>
                <a:gd name="connsiteX0" fmla="*/ 62579 w 62579"/>
                <a:gd name="connsiteY0" fmla="*/ 0 h 86677"/>
                <a:gd name="connsiteX1" fmla="*/ 26003 w 62579"/>
                <a:gd name="connsiteY1" fmla="*/ 0 h 86677"/>
                <a:gd name="connsiteX2" fmla="*/ 0 w 62579"/>
                <a:gd name="connsiteY2" fmla="*/ 60960 h 86677"/>
                <a:gd name="connsiteX3" fmla="*/ 26003 w 62579"/>
                <a:gd name="connsiteY3" fmla="*/ 86677 h 86677"/>
                <a:gd name="connsiteX4" fmla="*/ 62579 w 62579"/>
                <a:gd name="connsiteY4" fmla="*/ 0 h 86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79" h="86677">
                  <a:moveTo>
                    <a:pt x="62579" y="0"/>
                  </a:moveTo>
                  <a:lnTo>
                    <a:pt x="26003" y="0"/>
                  </a:lnTo>
                  <a:cubicBezTo>
                    <a:pt x="25051" y="23813"/>
                    <a:pt x="15430" y="44767"/>
                    <a:pt x="0" y="60960"/>
                  </a:cubicBezTo>
                  <a:lnTo>
                    <a:pt x="26003" y="86677"/>
                  </a:lnTo>
                  <a:cubicBezTo>
                    <a:pt x="47149" y="63817"/>
                    <a:pt x="60674" y="33338"/>
                    <a:pt x="62579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90C17A2E-F40A-9869-DF40-7752681426BA}"/>
                </a:ext>
              </a:extLst>
            </p:cNvPr>
            <p:cNvSpPr/>
            <p:nvPr/>
          </p:nvSpPr>
          <p:spPr>
            <a:xfrm>
              <a:off x="4746873" y="4918859"/>
              <a:ext cx="52863" cy="47625"/>
            </a:xfrm>
            <a:custGeom>
              <a:avLst/>
              <a:gdLst>
                <a:gd name="connsiteX0" fmla="*/ 27908 w 52863"/>
                <a:gd name="connsiteY0" fmla="*/ 0 h 47625"/>
                <a:gd name="connsiteX1" fmla="*/ 0 w 52863"/>
                <a:gd name="connsiteY1" fmla="*/ 11430 h 47625"/>
                <a:gd name="connsiteX2" fmla="*/ 0 w 52863"/>
                <a:gd name="connsiteY2" fmla="*/ 47625 h 47625"/>
                <a:gd name="connsiteX3" fmla="*/ 52864 w 52863"/>
                <a:gd name="connsiteY3" fmla="*/ 25718 h 47625"/>
                <a:gd name="connsiteX4" fmla="*/ 27908 w 52863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63" h="47625">
                  <a:moveTo>
                    <a:pt x="27908" y="0"/>
                  </a:moveTo>
                  <a:cubicBezTo>
                    <a:pt x="20193" y="5715"/>
                    <a:pt x="10573" y="10477"/>
                    <a:pt x="0" y="11430"/>
                  </a:cubicBezTo>
                  <a:lnTo>
                    <a:pt x="0" y="47625"/>
                  </a:lnTo>
                  <a:cubicBezTo>
                    <a:pt x="20193" y="46672"/>
                    <a:pt x="38481" y="38100"/>
                    <a:pt x="52864" y="25718"/>
                  </a:cubicBezTo>
                  <a:lnTo>
                    <a:pt x="27908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0" name="Freeform: Shape 579">
              <a:extLst>
                <a:ext uri="{FF2B5EF4-FFF2-40B4-BE49-F238E27FC236}">
                  <a16:creationId xmlns:a16="http://schemas.microsoft.com/office/drawing/2014/main" id="{F38912E5-0019-81A0-5945-53D715DBD1BE}"/>
                </a:ext>
              </a:extLst>
            </p:cNvPr>
            <p:cNvSpPr/>
            <p:nvPr/>
          </p:nvSpPr>
          <p:spPr>
            <a:xfrm>
              <a:off x="4747921" y="4788366"/>
              <a:ext cx="52863" cy="47625"/>
            </a:xfrm>
            <a:custGeom>
              <a:avLst/>
              <a:gdLst>
                <a:gd name="connsiteX0" fmla="*/ 52864 w 52863"/>
                <a:gd name="connsiteY0" fmla="*/ 21907 h 47625"/>
                <a:gd name="connsiteX1" fmla="*/ 0 w 52863"/>
                <a:gd name="connsiteY1" fmla="*/ 0 h 47625"/>
                <a:gd name="connsiteX2" fmla="*/ 0 w 52863"/>
                <a:gd name="connsiteY2" fmla="*/ 36195 h 47625"/>
                <a:gd name="connsiteX3" fmla="*/ 27908 w 52863"/>
                <a:gd name="connsiteY3" fmla="*/ 47625 h 47625"/>
                <a:gd name="connsiteX4" fmla="*/ 52864 w 52863"/>
                <a:gd name="connsiteY4" fmla="*/ 21907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63" h="47625">
                  <a:moveTo>
                    <a:pt x="52864" y="21907"/>
                  </a:moveTo>
                  <a:cubicBezTo>
                    <a:pt x="38386" y="9525"/>
                    <a:pt x="20193" y="952"/>
                    <a:pt x="0" y="0"/>
                  </a:cubicBezTo>
                  <a:lnTo>
                    <a:pt x="0" y="36195"/>
                  </a:lnTo>
                  <a:cubicBezTo>
                    <a:pt x="10573" y="37148"/>
                    <a:pt x="20193" y="40957"/>
                    <a:pt x="27908" y="47625"/>
                  </a:cubicBezTo>
                  <a:lnTo>
                    <a:pt x="52864" y="219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AB407970-0D60-E8E6-EA96-501870AAAA05}"/>
                </a:ext>
              </a:extLst>
            </p:cNvPr>
            <p:cNvSpPr/>
            <p:nvPr/>
          </p:nvSpPr>
          <p:spPr>
            <a:xfrm>
              <a:off x="4746873" y="4835991"/>
              <a:ext cx="19240" cy="26669"/>
            </a:xfrm>
            <a:custGeom>
              <a:avLst/>
              <a:gdLst>
                <a:gd name="connsiteX0" fmla="*/ 0 w 19240"/>
                <a:gd name="connsiteY0" fmla="*/ 0 h 26669"/>
                <a:gd name="connsiteX1" fmla="*/ 0 w 19240"/>
                <a:gd name="connsiteY1" fmla="*/ 26670 h 26669"/>
                <a:gd name="connsiteX2" fmla="*/ 19241 w 19240"/>
                <a:gd name="connsiteY2" fmla="*/ 7620 h 26669"/>
                <a:gd name="connsiteX3" fmla="*/ 0 w 19240"/>
                <a:gd name="connsiteY3" fmla="*/ 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0" h="26669">
                  <a:moveTo>
                    <a:pt x="0" y="0"/>
                  </a:moveTo>
                  <a:lnTo>
                    <a:pt x="0" y="26670"/>
                  </a:lnTo>
                  <a:lnTo>
                    <a:pt x="19241" y="7620"/>
                  </a:lnTo>
                  <a:cubicBezTo>
                    <a:pt x="14478" y="3810"/>
                    <a:pt x="7715" y="95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2" name="Freeform: Shape 581">
              <a:extLst>
                <a:ext uri="{FF2B5EF4-FFF2-40B4-BE49-F238E27FC236}">
                  <a16:creationId xmlns:a16="http://schemas.microsoft.com/office/drawing/2014/main" id="{6758E69D-CDA6-A070-5240-43AA62E3B620}"/>
                </a:ext>
              </a:extLst>
            </p:cNvPr>
            <p:cNvSpPr/>
            <p:nvPr/>
          </p:nvSpPr>
          <p:spPr>
            <a:xfrm>
              <a:off x="4746873" y="4891236"/>
              <a:ext cx="19240" cy="26669"/>
            </a:xfrm>
            <a:custGeom>
              <a:avLst/>
              <a:gdLst>
                <a:gd name="connsiteX0" fmla="*/ 0 w 19240"/>
                <a:gd name="connsiteY0" fmla="*/ 0 h 26669"/>
                <a:gd name="connsiteX1" fmla="*/ 0 w 19240"/>
                <a:gd name="connsiteY1" fmla="*/ 26670 h 26669"/>
                <a:gd name="connsiteX2" fmla="*/ 19241 w 19240"/>
                <a:gd name="connsiteY2" fmla="*/ 19050 h 26669"/>
                <a:gd name="connsiteX3" fmla="*/ 0 w 19240"/>
                <a:gd name="connsiteY3" fmla="*/ 0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0" h="26669">
                  <a:moveTo>
                    <a:pt x="0" y="0"/>
                  </a:moveTo>
                  <a:lnTo>
                    <a:pt x="0" y="26670"/>
                  </a:lnTo>
                  <a:cubicBezTo>
                    <a:pt x="6763" y="25718"/>
                    <a:pt x="13430" y="22860"/>
                    <a:pt x="19241" y="190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3" name="Freeform: Shape 582">
              <a:extLst>
                <a:ext uri="{FF2B5EF4-FFF2-40B4-BE49-F238E27FC236}">
                  <a16:creationId xmlns:a16="http://schemas.microsoft.com/office/drawing/2014/main" id="{4779F846-75B0-BA5B-8DDF-A61E1A03AEF0}"/>
                </a:ext>
              </a:extLst>
            </p:cNvPr>
            <p:cNvSpPr/>
            <p:nvPr/>
          </p:nvSpPr>
          <p:spPr>
            <a:xfrm>
              <a:off x="4755541" y="4882664"/>
              <a:ext cx="26955" cy="19050"/>
            </a:xfrm>
            <a:custGeom>
              <a:avLst/>
              <a:gdLst>
                <a:gd name="connsiteX0" fmla="*/ 19241 w 26955"/>
                <a:gd name="connsiteY0" fmla="*/ 19050 h 19050"/>
                <a:gd name="connsiteX1" fmla="*/ 26956 w 26955"/>
                <a:gd name="connsiteY1" fmla="*/ 0 h 19050"/>
                <a:gd name="connsiteX2" fmla="*/ 0 w 26955"/>
                <a:gd name="connsiteY2" fmla="*/ 0 h 19050"/>
                <a:gd name="connsiteX3" fmla="*/ 19241 w 2695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55" h="19050">
                  <a:moveTo>
                    <a:pt x="19241" y="19050"/>
                  </a:moveTo>
                  <a:cubicBezTo>
                    <a:pt x="23050" y="13335"/>
                    <a:pt x="26003" y="6667"/>
                    <a:pt x="26956" y="0"/>
                  </a:cubicBezTo>
                  <a:lnTo>
                    <a:pt x="0" y="0"/>
                  </a:lnTo>
                  <a:lnTo>
                    <a:pt x="19241" y="190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4" name="Freeform: Shape 583">
              <a:extLst>
                <a:ext uri="{FF2B5EF4-FFF2-40B4-BE49-F238E27FC236}">
                  <a16:creationId xmlns:a16="http://schemas.microsoft.com/office/drawing/2014/main" id="{B7537087-B2F8-AEEB-711A-54D315D1492B}"/>
                </a:ext>
              </a:extLst>
            </p:cNvPr>
            <p:cNvSpPr/>
            <p:nvPr/>
          </p:nvSpPr>
          <p:spPr>
            <a:xfrm>
              <a:off x="4488174" y="4627394"/>
              <a:ext cx="505967" cy="501014"/>
            </a:xfrm>
            <a:custGeom>
              <a:avLst/>
              <a:gdLst>
                <a:gd name="connsiteX0" fmla="*/ 252984 w 505967"/>
                <a:gd name="connsiteY0" fmla="*/ 0 h 501014"/>
                <a:gd name="connsiteX1" fmla="*/ 0 w 505967"/>
                <a:gd name="connsiteY1" fmla="*/ 250508 h 501014"/>
                <a:gd name="connsiteX2" fmla="*/ 252984 w 505967"/>
                <a:gd name="connsiteY2" fmla="*/ 501015 h 501014"/>
                <a:gd name="connsiteX3" fmla="*/ 505968 w 505967"/>
                <a:gd name="connsiteY3" fmla="*/ 250508 h 501014"/>
                <a:gd name="connsiteX4" fmla="*/ 252984 w 505967"/>
                <a:gd name="connsiteY4" fmla="*/ 0 h 501014"/>
                <a:gd name="connsiteX5" fmla="*/ 410718 w 505967"/>
                <a:gd name="connsiteY5" fmla="*/ 405765 h 501014"/>
                <a:gd name="connsiteX6" fmla="*/ 410718 w 505967"/>
                <a:gd name="connsiteY6" fmla="*/ 405765 h 501014"/>
                <a:gd name="connsiteX7" fmla="*/ 252984 w 505967"/>
                <a:gd name="connsiteY7" fmla="*/ 470535 h 501014"/>
                <a:gd name="connsiteX8" fmla="*/ 96202 w 505967"/>
                <a:gd name="connsiteY8" fmla="*/ 406718 h 501014"/>
                <a:gd name="connsiteX9" fmla="*/ 95250 w 505967"/>
                <a:gd name="connsiteY9" fmla="*/ 405765 h 501014"/>
                <a:gd name="connsiteX10" fmla="*/ 94297 w 505967"/>
                <a:gd name="connsiteY10" fmla="*/ 404812 h 501014"/>
                <a:gd name="connsiteX11" fmla="*/ 29813 w 505967"/>
                <a:gd name="connsiteY11" fmla="*/ 249555 h 501014"/>
                <a:gd name="connsiteX12" fmla="*/ 94297 w 505967"/>
                <a:gd name="connsiteY12" fmla="*/ 94298 h 501014"/>
                <a:gd name="connsiteX13" fmla="*/ 95250 w 505967"/>
                <a:gd name="connsiteY13" fmla="*/ 93345 h 501014"/>
                <a:gd name="connsiteX14" fmla="*/ 96202 w 505967"/>
                <a:gd name="connsiteY14" fmla="*/ 92392 h 501014"/>
                <a:gd name="connsiteX15" fmla="*/ 252984 w 505967"/>
                <a:gd name="connsiteY15" fmla="*/ 28575 h 501014"/>
                <a:gd name="connsiteX16" fmla="*/ 475202 w 505967"/>
                <a:gd name="connsiteY16" fmla="*/ 248603 h 501014"/>
                <a:gd name="connsiteX17" fmla="*/ 410718 w 505967"/>
                <a:gd name="connsiteY17" fmla="*/ 405765 h 501014"/>
                <a:gd name="connsiteX18" fmla="*/ 410718 w 505967"/>
                <a:gd name="connsiteY18" fmla="*/ 405765 h 50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5967" h="501014">
                  <a:moveTo>
                    <a:pt x="252984" y="0"/>
                  </a:moveTo>
                  <a:cubicBezTo>
                    <a:pt x="113538" y="0"/>
                    <a:pt x="0" y="112395"/>
                    <a:pt x="0" y="250508"/>
                  </a:cubicBezTo>
                  <a:cubicBezTo>
                    <a:pt x="0" y="388620"/>
                    <a:pt x="113538" y="501015"/>
                    <a:pt x="252984" y="501015"/>
                  </a:cubicBezTo>
                  <a:cubicBezTo>
                    <a:pt x="392430" y="501015"/>
                    <a:pt x="505968" y="388620"/>
                    <a:pt x="505968" y="250508"/>
                  </a:cubicBezTo>
                  <a:cubicBezTo>
                    <a:pt x="505968" y="112395"/>
                    <a:pt x="392430" y="0"/>
                    <a:pt x="252984" y="0"/>
                  </a:cubicBezTo>
                  <a:close/>
                  <a:moveTo>
                    <a:pt x="410718" y="405765"/>
                  </a:moveTo>
                  <a:cubicBezTo>
                    <a:pt x="409765" y="405765"/>
                    <a:pt x="409765" y="405765"/>
                    <a:pt x="410718" y="405765"/>
                  </a:cubicBezTo>
                  <a:cubicBezTo>
                    <a:pt x="369380" y="445770"/>
                    <a:pt x="314515" y="470535"/>
                    <a:pt x="252984" y="470535"/>
                  </a:cubicBezTo>
                  <a:cubicBezTo>
                    <a:pt x="191452" y="470535"/>
                    <a:pt x="136588" y="445770"/>
                    <a:pt x="96202" y="406718"/>
                  </a:cubicBezTo>
                  <a:cubicBezTo>
                    <a:pt x="96202" y="406718"/>
                    <a:pt x="95250" y="406718"/>
                    <a:pt x="95250" y="405765"/>
                  </a:cubicBezTo>
                  <a:lnTo>
                    <a:pt x="94297" y="404812"/>
                  </a:lnTo>
                  <a:cubicBezTo>
                    <a:pt x="54864" y="364808"/>
                    <a:pt x="29813" y="310515"/>
                    <a:pt x="29813" y="249555"/>
                  </a:cubicBezTo>
                  <a:cubicBezTo>
                    <a:pt x="29813" y="189548"/>
                    <a:pt x="54864" y="134303"/>
                    <a:pt x="94297" y="94298"/>
                  </a:cubicBezTo>
                  <a:cubicBezTo>
                    <a:pt x="94297" y="94298"/>
                    <a:pt x="94297" y="93345"/>
                    <a:pt x="95250" y="93345"/>
                  </a:cubicBezTo>
                  <a:lnTo>
                    <a:pt x="96202" y="92392"/>
                  </a:lnTo>
                  <a:cubicBezTo>
                    <a:pt x="136588" y="53340"/>
                    <a:pt x="191452" y="28575"/>
                    <a:pt x="252984" y="28575"/>
                  </a:cubicBezTo>
                  <a:cubicBezTo>
                    <a:pt x="376142" y="28575"/>
                    <a:pt x="475202" y="127635"/>
                    <a:pt x="475202" y="248603"/>
                  </a:cubicBezTo>
                  <a:cubicBezTo>
                    <a:pt x="475202" y="309562"/>
                    <a:pt x="451104" y="364808"/>
                    <a:pt x="410718" y="405765"/>
                  </a:cubicBezTo>
                  <a:cubicBezTo>
                    <a:pt x="410718" y="404812"/>
                    <a:pt x="410718" y="404812"/>
                    <a:pt x="410718" y="40576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5" name="Freeform: Shape 584">
              <a:extLst>
                <a:ext uri="{FF2B5EF4-FFF2-40B4-BE49-F238E27FC236}">
                  <a16:creationId xmlns:a16="http://schemas.microsoft.com/office/drawing/2014/main" id="{02706394-1233-2396-2D75-EB11DD788E66}"/>
                </a:ext>
              </a:extLst>
            </p:cNvPr>
            <p:cNvSpPr/>
            <p:nvPr/>
          </p:nvSpPr>
          <p:spPr>
            <a:xfrm>
              <a:off x="4975854" y="501410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6" name="Freeform: Shape 585">
              <a:extLst>
                <a:ext uri="{FF2B5EF4-FFF2-40B4-BE49-F238E27FC236}">
                  <a16:creationId xmlns:a16="http://schemas.microsoft.com/office/drawing/2014/main" id="{A0610FEE-302A-A811-976F-7C998E52901E}"/>
                </a:ext>
              </a:extLst>
            </p:cNvPr>
            <p:cNvSpPr/>
            <p:nvPr/>
          </p:nvSpPr>
          <p:spPr>
            <a:xfrm>
              <a:off x="4862316" y="460358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7" name="Freeform: Shape 586">
              <a:extLst>
                <a:ext uri="{FF2B5EF4-FFF2-40B4-BE49-F238E27FC236}">
                  <a16:creationId xmlns:a16="http://schemas.microsoft.com/office/drawing/2014/main" id="{6B137AD4-8017-4A94-4B0F-7F621E85C12B}"/>
                </a:ext>
              </a:extLst>
            </p:cNvPr>
            <p:cNvSpPr/>
            <p:nvPr/>
          </p:nvSpPr>
          <p:spPr>
            <a:xfrm>
              <a:off x="4518940" y="463977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2 h 17145"/>
                <a:gd name="connsiteX2" fmla="*/ 8668 w 17335"/>
                <a:gd name="connsiteY2" fmla="*/ 17145 h 17145"/>
                <a:gd name="connsiteX3" fmla="*/ 0 w 17335"/>
                <a:gd name="connsiteY3" fmla="*/ 8572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0DE10357-9163-0124-F742-C076DF06B59B}"/>
                </a:ext>
              </a:extLst>
            </p:cNvPr>
            <p:cNvSpPr/>
            <p:nvPr/>
          </p:nvSpPr>
          <p:spPr>
            <a:xfrm>
              <a:off x="4597807" y="5121741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6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6" y="3810"/>
                    <a:pt x="17336" y="8573"/>
                  </a:cubicBezTo>
                  <a:cubicBezTo>
                    <a:pt x="17336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EDAADCC2-8574-A173-7573-8D66E43E6D48}"/>
                </a:ext>
              </a:extLst>
            </p:cNvPr>
            <p:cNvSpPr/>
            <p:nvPr/>
          </p:nvSpPr>
          <p:spPr>
            <a:xfrm>
              <a:off x="4886415" y="5127456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2" name="Graphic 379">
            <a:extLst>
              <a:ext uri="{FF2B5EF4-FFF2-40B4-BE49-F238E27FC236}">
                <a16:creationId xmlns:a16="http://schemas.microsoft.com/office/drawing/2014/main" id="{62CC229F-4871-9AF1-D9BA-758B75D36458}"/>
              </a:ext>
            </a:extLst>
          </p:cNvPr>
          <p:cNvGrpSpPr/>
          <p:nvPr/>
        </p:nvGrpSpPr>
        <p:grpSpPr>
          <a:xfrm>
            <a:off x="851828" y="4306311"/>
            <a:ext cx="595570" cy="590856"/>
            <a:chOff x="3267450" y="4617869"/>
            <a:chExt cx="517493" cy="513397"/>
          </a:xfrm>
          <a:solidFill>
            <a:srgbClr val="000000"/>
          </a:solidFill>
        </p:grpSpPr>
        <p:sp>
          <p:nvSpPr>
            <p:cNvPr id="593" name="Freeform: Shape 592">
              <a:extLst>
                <a:ext uri="{FF2B5EF4-FFF2-40B4-BE49-F238E27FC236}">
                  <a16:creationId xmlns:a16="http://schemas.microsoft.com/office/drawing/2014/main" id="{0ECF5C3E-3804-F01C-06C3-97C4F6FE8B1C}"/>
                </a:ext>
              </a:extLst>
            </p:cNvPr>
            <p:cNvSpPr/>
            <p:nvPr/>
          </p:nvSpPr>
          <p:spPr>
            <a:xfrm>
              <a:off x="3586728" y="4701688"/>
              <a:ext cx="24098" cy="51434"/>
            </a:xfrm>
            <a:custGeom>
              <a:avLst/>
              <a:gdLst>
                <a:gd name="connsiteX0" fmla="*/ 24098 w 24098"/>
                <a:gd name="connsiteY0" fmla="*/ 0 h 51434"/>
                <a:gd name="connsiteX1" fmla="*/ 0 w 24098"/>
                <a:gd name="connsiteY1" fmla="*/ 0 h 51434"/>
                <a:gd name="connsiteX2" fmla="*/ 0 w 24098"/>
                <a:gd name="connsiteY2" fmla="*/ 51435 h 51434"/>
                <a:gd name="connsiteX3" fmla="*/ 24098 w 24098"/>
                <a:gd name="connsiteY3" fmla="*/ 36195 h 5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51434">
                  <a:moveTo>
                    <a:pt x="24098" y="0"/>
                  </a:moveTo>
                  <a:lnTo>
                    <a:pt x="0" y="0"/>
                  </a:lnTo>
                  <a:lnTo>
                    <a:pt x="0" y="51435"/>
                  </a:lnTo>
                  <a:lnTo>
                    <a:pt x="24098" y="361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4" name="Freeform: Shape 593">
              <a:extLst>
                <a:ext uri="{FF2B5EF4-FFF2-40B4-BE49-F238E27FC236}">
                  <a16:creationId xmlns:a16="http://schemas.microsoft.com/office/drawing/2014/main" id="{B1F0CA2F-9704-4587-A084-D8CE87739B88}"/>
                </a:ext>
              </a:extLst>
            </p:cNvPr>
            <p:cNvSpPr/>
            <p:nvPr/>
          </p:nvSpPr>
          <p:spPr>
            <a:xfrm>
              <a:off x="3490621" y="4659779"/>
              <a:ext cx="84677" cy="29527"/>
            </a:xfrm>
            <a:custGeom>
              <a:avLst/>
              <a:gdLst>
                <a:gd name="connsiteX0" fmla="*/ 0 w 84677"/>
                <a:gd name="connsiteY0" fmla="*/ 0 h 29527"/>
                <a:gd name="connsiteX1" fmla="*/ 84677 w 84677"/>
                <a:gd name="connsiteY1" fmla="*/ 0 h 29527"/>
                <a:gd name="connsiteX2" fmla="*/ 84677 w 84677"/>
                <a:gd name="connsiteY2" fmla="*/ 29528 h 29527"/>
                <a:gd name="connsiteX3" fmla="*/ 0 w 84677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77" h="29527">
                  <a:moveTo>
                    <a:pt x="0" y="0"/>
                  </a:moveTo>
                  <a:lnTo>
                    <a:pt x="84677" y="0"/>
                  </a:lnTo>
                  <a:lnTo>
                    <a:pt x="84677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BC9FBF2D-F3E8-3852-D87D-FAE26657C25B}"/>
                </a:ext>
              </a:extLst>
            </p:cNvPr>
            <p:cNvSpPr/>
            <p:nvPr/>
          </p:nvSpPr>
          <p:spPr>
            <a:xfrm>
              <a:off x="3490621" y="4617869"/>
              <a:ext cx="84677" cy="29527"/>
            </a:xfrm>
            <a:custGeom>
              <a:avLst/>
              <a:gdLst>
                <a:gd name="connsiteX0" fmla="*/ 0 w 84677"/>
                <a:gd name="connsiteY0" fmla="*/ 0 h 29527"/>
                <a:gd name="connsiteX1" fmla="*/ 84677 w 84677"/>
                <a:gd name="connsiteY1" fmla="*/ 0 h 29527"/>
                <a:gd name="connsiteX2" fmla="*/ 84677 w 84677"/>
                <a:gd name="connsiteY2" fmla="*/ 29528 h 29527"/>
                <a:gd name="connsiteX3" fmla="*/ 0 w 84677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677" h="29527">
                  <a:moveTo>
                    <a:pt x="0" y="0"/>
                  </a:moveTo>
                  <a:lnTo>
                    <a:pt x="84677" y="0"/>
                  </a:lnTo>
                  <a:lnTo>
                    <a:pt x="84677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6" name="Freeform: Shape 595">
              <a:extLst>
                <a:ext uri="{FF2B5EF4-FFF2-40B4-BE49-F238E27FC236}">
                  <a16:creationId xmlns:a16="http://schemas.microsoft.com/office/drawing/2014/main" id="{64DB9596-9B7E-4469-4160-A2A62AD19140}"/>
                </a:ext>
              </a:extLst>
            </p:cNvPr>
            <p:cNvSpPr/>
            <p:nvPr/>
          </p:nvSpPr>
          <p:spPr>
            <a:xfrm>
              <a:off x="3418422" y="4701688"/>
              <a:ext cx="24098" cy="33337"/>
            </a:xfrm>
            <a:custGeom>
              <a:avLst/>
              <a:gdLst>
                <a:gd name="connsiteX0" fmla="*/ 24098 w 24098"/>
                <a:gd name="connsiteY0" fmla="*/ 0 h 33337"/>
                <a:gd name="connsiteX1" fmla="*/ 0 w 24098"/>
                <a:gd name="connsiteY1" fmla="*/ 0 h 33337"/>
                <a:gd name="connsiteX2" fmla="*/ 0 w 24098"/>
                <a:gd name="connsiteY2" fmla="*/ 20003 h 33337"/>
                <a:gd name="connsiteX3" fmla="*/ 24098 w 24098"/>
                <a:gd name="connsiteY3" fmla="*/ 33338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33337">
                  <a:moveTo>
                    <a:pt x="24098" y="0"/>
                  </a:moveTo>
                  <a:lnTo>
                    <a:pt x="0" y="0"/>
                  </a:lnTo>
                  <a:lnTo>
                    <a:pt x="0" y="20003"/>
                  </a:lnTo>
                  <a:lnTo>
                    <a:pt x="24098" y="3333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7" name="Freeform: Shape 596">
              <a:extLst>
                <a:ext uri="{FF2B5EF4-FFF2-40B4-BE49-F238E27FC236}">
                  <a16:creationId xmlns:a16="http://schemas.microsoft.com/office/drawing/2014/main" id="{4150FC83-468C-1A54-01BD-CD7B6C2983B9}"/>
                </a:ext>
              </a:extLst>
            </p:cNvPr>
            <p:cNvSpPr/>
            <p:nvPr/>
          </p:nvSpPr>
          <p:spPr>
            <a:xfrm>
              <a:off x="3454045" y="4701688"/>
              <a:ext cx="24003" cy="53340"/>
            </a:xfrm>
            <a:custGeom>
              <a:avLst/>
              <a:gdLst>
                <a:gd name="connsiteX0" fmla="*/ 24003 w 24003"/>
                <a:gd name="connsiteY0" fmla="*/ 0 h 53340"/>
                <a:gd name="connsiteX1" fmla="*/ 0 w 24003"/>
                <a:gd name="connsiteY1" fmla="*/ 0 h 53340"/>
                <a:gd name="connsiteX2" fmla="*/ 0 w 24003"/>
                <a:gd name="connsiteY2" fmla="*/ 40005 h 53340"/>
                <a:gd name="connsiteX3" fmla="*/ 24003 w 24003"/>
                <a:gd name="connsiteY3" fmla="*/ 53340 h 5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53340">
                  <a:moveTo>
                    <a:pt x="24003" y="0"/>
                  </a:moveTo>
                  <a:lnTo>
                    <a:pt x="0" y="0"/>
                  </a:lnTo>
                  <a:lnTo>
                    <a:pt x="0" y="40005"/>
                  </a:lnTo>
                  <a:lnTo>
                    <a:pt x="24003" y="5334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8" name="Freeform: Shape 597">
              <a:extLst>
                <a:ext uri="{FF2B5EF4-FFF2-40B4-BE49-F238E27FC236}">
                  <a16:creationId xmlns:a16="http://schemas.microsoft.com/office/drawing/2014/main" id="{FACAEC05-00FF-FC23-87F5-64B2F60A6492}"/>
                </a:ext>
              </a:extLst>
            </p:cNvPr>
            <p:cNvSpPr/>
            <p:nvPr/>
          </p:nvSpPr>
          <p:spPr>
            <a:xfrm>
              <a:off x="3418422" y="465977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9" name="Freeform: Shape 598">
              <a:extLst>
                <a:ext uri="{FF2B5EF4-FFF2-40B4-BE49-F238E27FC236}">
                  <a16:creationId xmlns:a16="http://schemas.microsoft.com/office/drawing/2014/main" id="{5B37ED84-FA4B-169C-7FF2-768C8BBC9EEA}"/>
                </a:ext>
              </a:extLst>
            </p:cNvPr>
            <p:cNvSpPr/>
            <p:nvPr/>
          </p:nvSpPr>
          <p:spPr>
            <a:xfrm>
              <a:off x="3418422" y="461786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0" name="Freeform: Shape 599">
              <a:extLst>
                <a:ext uri="{FF2B5EF4-FFF2-40B4-BE49-F238E27FC236}">
                  <a16:creationId xmlns:a16="http://schemas.microsoft.com/office/drawing/2014/main" id="{EAC9402E-01C5-340D-6E05-381D8B38318E}"/>
                </a:ext>
              </a:extLst>
            </p:cNvPr>
            <p:cNvSpPr/>
            <p:nvPr/>
          </p:nvSpPr>
          <p:spPr>
            <a:xfrm>
              <a:off x="3622352" y="461786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1" name="Freeform: Shape 600">
              <a:extLst>
                <a:ext uri="{FF2B5EF4-FFF2-40B4-BE49-F238E27FC236}">
                  <a16:creationId xmlns:a16="http://schemas.microsoft.com/office/drawing/2014/main" id="{AD35A6B4-4090-7D7C-C720-2B905CAC117B}"/>
                </a:ext>
              </a:extLst>
            </p:cNvPr>
            <p:cNvSpPr/>
            <p:nvPr/>
          </p:nvSpPr>
          <p:spPr>
            <a:xfrm>
              <a:off x="3622352" y="465977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2" name="Freeform: Shape 601">
              <a:extLst>
                <a:ext uri="{FF2B5EF4-FFF2-40B4-BE49-F238E27FC236}">
                  <a16:creationId xmlns:a16="http://schemas.microsoft.com/office/drawing/2014/main" id="{EC07875B-BBD4-756C-983D-60FDE201A72A}"/>
                </a:ext>
              </a:extLst>
            </p:cNvPr>
            <p:cNvSpPr/>
            <p:nvPr/>
          </p:nvSpPr>
          <p:spPr>
            <a:xfrm>
              <a:off x="3267450" y="4808368"/>
              <a:ext cx="84581" cy="83820"/>
            </a:xfrm>
            <a:custGeom>
              <a:avLst/>
              <a:gdLst>
                <a:gd name="connsiteX0" fmla="*/ 42291 w 84581"/>
                <a:gd name="connsiteY0" fmla="*/ 0 h 83820"/>
                <a:gd name="connsiteX1" fmla="*/ 0 w 84581"/>
                <a:gd name="connsiteY1" fmla="*/ 41910 h 83820"/>
                <a:gd name="connsiteX2" fmla="*/ 42291 w 84581"/>
                <a:gd name="connsiteY2" fmla="*/ 83820 h 83820"/>
                <a:gd name="connsiteX3" fmla="*/ 84582 w 84581"/>
                <a:gd name="connsiteY3" fmla="*/ 41910 h 83820"/>
                <a:gd name="connsiteX4" fmla="*/ 42291 w 84581"/>
                <a:gd name="connsiteY4" fmla="*/ 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581" h="83820">
                  <a:moveTo>
                    <a:pt x="42291" y="0"/>
                  </a:moveTo>
                  <a:cubicBezTo>
                    <a:pt x="19241" y="0"/>
                    <a:pt x="0" y="19050"/>
                    <a:pt x="0" y="41910"/>
                  </a:cubicBezTo>
                  <a:cubicBezTo>
                    <a:pt x="0" y="64770"/>
                    <a:pt x="19241" y="83820"/>
                    <a:pt x="42291" y="83820"/>
                  </a:cubicBezTo>
                  <a:cubicBezTo>
                    <a:pt x="65342" y="83820"/>
                    <a:pt x="84582" y="64770"/>
                    <a:pt x="84582" y="41910"/>
                  </a:cubicBezTo>
                  <a:cubicBezTo>
                    <a:pt x="84582" y="19050"/>
                    <a:pt x="65342" y="0"/>
                    <a:pt x="42291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3" name="Freeform: Shape 602">
              <a:extLst>
                <a:ext uri="{FF2B5EF4-FFF2-40B4-BE49-F238E27FC236}">
                  <a16:creationId xmlns:a16="http://schemas.microsoft.com/office/drawing/2014/main" id="{1C6A27AE-AF09-1422-B956-6AE4ED28EF70}"/>
                </a:ext>
              </a:extLst>
            </p:cNvPr>
            <p:cNvSpPr/>
            <p:nvPr/>
          </p:nvSpPr>
          <p:spPr>
            <a:xfrm>
              <a:off x="3622352" y="4701688"/>
              <a:ext cx="24098" cy="29527"/>
            </a:xfrm>
            <a:custGeom>
              <a:avLst/>
              <a:gdLst>
                <a:gd name="connsiteX0" fmla="*/ 24098 w 24098"/>
                <a:gd name="connsiteY0" fmla="*/ 0 h 29527"/>
                <a:gd name="connsiteX1" fmla="*/ 0 w 24098"/>
                <a:gd name="connsiteY1" fmla="*/ 0 h 29527"/>
                <a:gd name="connsiteX2" fmla="*/ 0 w 24098"/>
                <a:gd name="connsiteY2" fmla="*/ 29528 h 29527"/>
                <a:gd name="connsiteX3" fmla="*/ 24098 w 24098"/>
                <a:gd name="connsiteY3" fmla="*/ 1428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98" h="29527">
                  <a:moveTo>
                    <a:pt x="24098" y="0"/>
                  </a:moveTo>
                  <a:lnTo>
                    <a:pt x="0" y="0"/>
                  </a:lnTo>
                  <a:lnTo>
                    <a:pt x="0" y="29528"/>
                  </a:lnTo>
                  <a:lnTo>
                    <a:pt x="24098" y="142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4" name="Freeform: Shape 603">
              <a:extLst>
                <a:ext uri="{FF2B5EF4-FFF2-40B4-BE49-F238E27FC236}">
                  <a16:creationId xmlns:a16="http://schemas.microsoft.com/office/drawing/2014/main" id="{E8B10C82-8D1C-8EF4-2764-C8F068068136}"/>
                </a:ext>
              </a:extLst>
            </p:cNvPr>
            <p:cNvSpPr/>
            <p:nvPr/>
          </p:nvSpPr>
          <p:spPr>
            <a:xfrm>
              <a:off x="3586728" y="465977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5" name="Freeform: Shape 604">
              <a:extLst>
                <a:ext uri="{FF2B5EF4-FFF2-40B4-BE49-F238E27FC236}">
                  <a16:creationId xmlns:a16="http://schemas.microsoft.com/office/drawing/2014/main" id="{DDACA708-E151-EE95-84D4-5E5C772009D1}"/>
                </a:ext>
              </a:extLst>
            </p:cNvPr>
            <p:cNvSpPr/>
            <p:nvPr/>
          </p:nvSpPr>
          <p:spPr>
            <a:xfrm>
              <a:off x="3586728" y="461786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6" name="Freeform: Shape 605">
              <a:extLst>
                <a:ext uri="{FF2B5EF4-FFF2-40B4-BE49-F238E27FC236}">
                  <a16:creationId xmlns:a16="http://schemas.microsoft.com/office/drawing/2014/main" id="{9689BBA4-3843-EEB9-F91F-8EF011C46D41}"/>
                </a:ext>
              </a:extLst>
            </p:cNvPr>
            <p:cNvSpPr/>
            <p:nvPr/>
          </p:nvSpPr>
          <p:spPr>
            <a:xfrm>
              <a:off x="3375178" y="4820751"/>
              <a:ext cx="313562" cy="310514"/>
            </a:xfrm>
            <a:custGeom>
              <a:avLst/>
              <a:gdLst>
                <a:gd name="connsiteX0" fmla="*/ 156781 w 313562"/>
                <a:gd name="connsiteY0" fmla="*/ 0 h 310514"/>
                <a:gd name="connsiteX1" fmla="*/ 0 w 313562"/>
                <a:gd name="connsiteY1" fmla="*/ 155258 h 310514"/>
                <a:gd name="connsiteX2" fmla="*/ 156781 w 313562"/>
                <a:gd name="connsiteY2" fmla="*/ 310515 h 310514"/>
                <a:gd name="connsiteX3" fmla="*/ 313563 w 313562"/>
                <a:gd name="connsiteY3" fmla="*/ 155258 h 310514"/>
                <a:gd name="connsiteX4" fmla="*/ 156781 w 313562"/>
                <a:gd name="connsiteY4" fmla="*/ 0 h 310514"/>
                <a:gd name="connsiteX5" fmla="*/ 260699 w 313562"/>
                <a:gd name="connsiteY5" fmla="*/ 127635 h 310514"/>
                <a:gd name="connsiteX6" fmla="*/ 202978 w 313562"/>
                <a:gd name="connsiteY6" fmla="*/ 169545 h 310514"/>
                <a:gd name="connsiteX7" fmla="*/ 225076 w 313562"/>
                <a:gd name="connsiteY7" fmla="*/ 237173 h 310514"/>
                <a:gd name="connsiteX8" fmla="*/ 223171 w 313562"/>
                <a:gd name="connsiteY8" fmla="*/ 243840 h 310514"/>
                <a:gd name="connsiteX9" fmla="*/ 216408 w 313562"/>
                <a:gd name="connsiteY9" fmla="*/ 243840 h 310514"/>
                <a:gd name="connsiteX10" fmla="*/ 158687 w 313562"/>
                <a:gd name="connsiteY10" fmla="*/ 201930 h 310514"/>
                <a:gd name="connsiteX11" fmla="*/ 100965 w 313562"/>
                <a:gd name="connsiteY11" fmla="*/ 243840 h 310514"/>
                <a:gd name="connsiteX12" fmla="*/ 91345 w 313562"/>
                <a:gd name="connsiteY12" fmla="*/ 237173 h 310514"/>
                <a:gd name="connsiteX13" fmla="*/ 113443 w 313562"/>
                <a:gd name="connsiteY13" fmla="*/ 169545 h 310514"/>
                <a:gd name="connsiteX14" fmla="*/ 55721 w 313562"/>
                <a:gd name="connsiteY14" fmla="*/ 127635 h 310514"/>
                <a:gd name="connsiteX15" fmla="*/ 59531 w 313562"/>
                <a:gd name="connsiteY15" fmla="*/ 117157 h 310514"/>
                <a:gd name="connsiteX16" fmla="*/ 131636 w 313562"/>
                <a:gd name="connsiteY16" fmla="*/ 117157 h 310514"/>
                <a:gd name="connsiteX17" fmla="*/ 153734 w 313562"/>
                <a:gd name="connsiteY17" fmla="*/ 49530 h 310514"/>
                <a:gd name="connsiteX18" fmla="*/ 165259 w 313562"/>
                <a:gd name="connsiteY18" fmla="*/ 49530 h 310514"/>
                <a:gd name="connsiteX19" fmla="*/ 187357 w 313562"/>
                <a:gd name="connsiteY19" fmla="*/ 117157 h 310514"/>
                <a:gd name="connsiteX20" fmla="*/ 259461 w 313562"/>
                <a:gd name="connsiteY20" fmla="*/ 117157 h 310514"/>
                <a:gd name="connsiteX21" fmla="*/ 265271 w 313562"/>
                <a:gd name="connsiteY21" fmla="*/ 120967 h 310514"/>
                <a:gd name="connsiteX22" fmla="*/ 260699 w 313562"/>
                <a:gd name="connsiteY22" fmla="*/ 127635 h 31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3562" h="310514">
                  <a:moveTo>
                    <a:pt x="156781" y="0"/>
                  </a:moveTo>
                  <a:cubicBezTo>
                    <a:pt x="70199" y="0"/>
                    <a:pt x="0" y="69532"/>
                    <a:pt x="0" y="155258"/>
                  </a:cubicBezTo>
                  <a:cubicBezTo>
                    <a:pt x="0" y="240982"/>
                    <a:pt x="70199" y="310515"/>
                    <a:pt x="156781" y="310515"/>
                  </a:cubicBezTo>
                  <a:cubicBezTo>
                    <a:pt x="243364" y="310515"/>
                    <a:pt x="313563" y="240982"/>
                    <a:pt x="313563" y="155258"/>
                  </a:cubicBezTo>
                  <a:cubicBezTo>
                    <a:pt x="313563" y="69532"/>
                    <a:pt x="243364" y="0"/>
                    <a:pt x="156781" y="0"/>
                  </a:cubicBezTo>
                  <a:close/>
                  <a:moveTo>
                    <a:pt x="260699" y="127635"/>
                  </a:moveTo>
                  <a:lnTo>
                    <a:pt x="202978" y="169545"/>
                  </a:lnTo>
                  <a:lnTo>
                    <a:pt x="225076" y="237173"/>
                  </a:lnTo>
                  <a:cubicBezTo>
                    <a:pt x="226028" y="240030"/>
                    <a:pt x="225076" y="241935"/>
                    <a:pt x="223171" y="243840"/>
                  </a:cubicBezTo>
                  <a:cubicBezTo>
                    <a:pt x="221266" y="245745"/>
                    <a:pt x="218408" y="245745"/>
                    <a:pt x="216408" y="243840"/>
                  </a:cubicBezTo>
                  <a:lnTo>
                    <a:pt x="158687" y="201930"/>
                  </a:lnTo>
                  <a:lnTo>
                    <a:pt x="100965" y="243840"/>
                  </a:lnTo>
                  <a:cubicBezTo>
                    <a:pt x="96203" y="247650"/>
                    <a:pt x="90392" y="242888"/>
                    <a:pt x="91345" y="237173"/>
                  </a:cubicBezTo>
                  <a:lnTo>
                    <a:pt x="113443" y="169545"/>
                  </a:lnTo>
                  <a:lnTo>
                    <a:pt x="55721" y="127635"/>
                  </a:lnTo>
                  <a:cubicBezTo>
                    <a:pt x="50959" y="123825"/>
                    <a:pt x="53816" y="117157"/>
                    <a:pt x="59531" y="117157"/>
                  </a:cubicBezTo>
                  <a:lnTo>
                    <a:pt x="131636" y="117157"/>
                  </a:lnTo>
                  <a:lnTo>
                    <a:pt x="153734" y="49530"/>
                  </a:lnTo>
                  <a:cubicBezTo>
                    <a:pt x="155639" y="43815"/>
                    <a:pt x="163354" y="43815"/>
                    <a:pt x="165259" y="49530"/>
                  </a:cubicBezTo>
                  <a:lnTo>
                    <a:pt x="187357" y="117157"/>
                  </a:lnTo>
                  <a:lnTo>
                    <a:pt x="259461" y="117157"/>
                  </a:lnTo>
                  <a:cubicBezTo>
                    <a:pt x="262319" y="117157"/>
                    <a:pt x="264224" y="119063"/>
                    <a:pt x="265271" y="120967"/>
                  </a:cubicBezTo>
                  <a:cubicBezTo>
                    <a:pt x="263557" y="122872"/>
                    <a:pt x="262604" y="125730"/>
                    <a:pt x="260699" y="12763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7" name="Freeform: Shape 606">
              <a:extLst>
                <a:ext uri="{FF2B5EF4-FFF2-40B4-BE49-F238E27FC236}">
                  <a16:creationId xmlns:a16="http://schemas.microsoft.com/office/drawing/2014/main" id="{5316B5FF-50CD-FBB0-8E4A-81CC09B6E7E4}"/>
                </a:ext>
              </a:extLst>
            </p:cNvPr>
            <p:cNvSpPr/>
            <p:nvPr/>
          </p:nvSpPr>
          <p:spPr>
            <a:xfrm>
              <a:off x="3450140" y="4890284"/>
              <a:ext cx="162591" cy="152399"/>
            </a:xfrm>
            <a:custGeom>
              <a:avLst/>
              <a:gdLst>
                <a:gd name="connsiteX0" fmla="*/ 100108 w 162591"/>
                <a:gd name="connsiteY0" fmla="*/ 54293 h 152399"/>
                <a:gd name="connsiteX1" fmla="*/ 81820 w 162591"/>
                <a:gd name="connsiteY1" fmla="*/ 0 h 152399"/>
                <a:gd name="connsiteX2" fmla="*/ 63532 w 162591"/>
                <a:gd name="connsiteY2" fmla="*/ 54293 h 152399"/>
                <a:gd name="connsiteX3" fmla="*/ 57722 w 162591"/>
                <a:gd name="connsiteY3" fmla="*/ 58102 h 152399"/>
                <a:gd name="connsiteX4" fmla="*/ 0 w 162591"/>
                <a:gd name="connsiteY4" fmla="*/ 58102 h 152399"/>
                <a:gd name="connsiteX5" fmla="*/ 47149 w 162591"/>
                <a:gd name="connsiteY5" fmla="*/ 91440 h 152399"/>
                <a:gd name="connsiteX6" fmla="*/ 49054 w 162591"/>
                <a:gd name="connsiteY6" fmla="*/ 98107 h 152399"/>
                <a:gd name="connsiteX7" fmla="*/ 30766 w 162591"/>
                <a:gd name="connsiteY7" fmla="*/ 152400 h 152399"/>
                <a:gd name="connsiteX8" fmla="*/ 77915 w 162591"/>
                <a:gd name="connsiteY8" fmla="*/ 119063 h 152399"/>
                <a:gd name="connsiteX9" fmla="*/ 84677 w 162591"/>
                <a:gd name="connsiteY9" fmla="*/ 119063 h 152399"/>
                <a:gd name="connsiteX10" fmla="*/ 131826 w 162591"/>
                <a:gd name="connsiteY10" fmla="*/ 152400 h 152399"/>
                <a:gd name="connsiteX11" fmla="*/ 113538 w 162591"/>
                <a:gd name="connsiteY11" fmla="*/ 98107 h 152399"/>
                <a:gd name="connsiteX12" fmla="*/ 115443 w 162591"/>
                <a:gd name="connsiteY12" fmla="*/ 91440 h 152399"/>
                <a:gd name="connsiteX13" fmla="*/ 162592 w 162591"/>
                <a:gd name="connsiteY13" fmla="*/ 58102 h 152399"/>
                <a:gd name="connsiteX14" fmla="*/ 104870 w 162591"/>
                <a:gd name="connsiteY14" fmla="*/ 58102 h 152399"/>
                <a:gd name="connsiteX15" fmla="*/ 100108 w 162591"/>
                <a:gd name="connsiteY15" fmla="*/ 54293 h 15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2591" h="152399">
                  <a:moveTo>
                    <a:pt x="100108" y="54293"/>
                  </a:moveTo>
                  <a:lnTo>
                    <a:pt x="81820" y="0"/>
                  </a:lnTo>
                  <a:lnTo>
                    <a:pt x="63532" y="54293"/>
                  </a:lnTo>
                  <a:cubicBezTo>
                    <a:pt x="62579" y="57150"/>
                    <a:pt x="60674" y="58102"/>
                    <a:pt x="57722" y="58102"/>
                  </a:cubicBezTo>
                  <a:lnTo>
                    <a:pt x="0" y="58102"/>
                  </a:lnTo>
                  <a:lnTo>
                    <a:pt x="47149" y="91440"/>
                  </a:lnTo>
                  <a:cubicBezTo>
                    <a:pt x="49054" y="93345"/>
                    <a:pt x="50006" y="95250"/>
                    <a:pt x="49054" y="98107"/>
                  </a:cubicBezTo>
                  <a:lnTo>
                    <a:pt x="30766" y="152400"/>
                  </a:lnTo>
                  <a:lnTo>
                    <a:pt x="77915" y="119063"/>
                  </a:lnTo>
                  <a:cubicBezTo>
                    <a:pt x="79820" y="117157"/>
                    <a:pt x="82677" y="117157"/>
                    <a:pt x="84677" y="119063"/>
                  </a:cubicBezTo>
                  <a:lnTo>
                    <a:pt x="131826" y="152400"/>
                  </a:lnTo>
                  <a:lnTo>
                    <a:pt x="113538" y="98107"/>
                  </a:lnTo>
                  <a:cubicBezTo>
                    <a:pt x="112586" y="95250"/>
                    <a:pt x="113538" y="93345"/>
                    <a:pt x="115443" y="91440"/>
                  </a:cubicBezTo>
                  <a:lnTo>
                    <a:pt x="162592" y="58102"/>
                  </a:lnTo>
                  <a:lnTo>
                    <a:pt x="104870" y="58102"/>
                  </a:lnTo>
                  <a:cubicBezTo>
                    <a:pt x="102965" y="59055"/>
                    <a:pt x="101060" y="57150"/>
                    <a:pt x="100108" y="5429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8" name="Freeform: Shape 607">
              <a:extLst>
                <a:ext uri="{FF2B5EF4-FFF2-40B4-BE49-F238E27FC236}">
                  <a16:creationId xmlns:a16="http://schemas.microsoft.com/office/drawing/2014/main" id="{13397E14-649F-F802-F447-83CC12CE92FF}"/>
                </a:ext>
              </a:extLst>
            </p:cNvPr>
            <p:cNvSpPr/>
            <p:nvPr/>
          </p:nvSpPr>
          <p:spPr>
            <a:xfrm>
              <a:off x="3454045" y="465977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9" name="Freeform: Shape 608">
              <a:extLst>
                <a:ext uri="{FF2B5EF4-FFF2-40B4-BE49-F238E27FC236}">
                  <a16:creationId xmlns:a16="http://schemas.microsoft.com/office/drawing/2014/main" id="{02E47B97-C690-BBC5-5591-0158F085BBA3}"/>
                </a:ext>
              </a:extLst>
            </p:cNvPr>
            <p:cNvSpPr/>
            <p:nvPr/>
          </p:nvSpPr>
          <p:spPr>
            <a:xfrm>
              <a:off x="3506909" y="4784556"/>
              <a:ext cx="50006" cy="25717"/>
            </a:xfrm>
            <a:custGeom>
              <a:avLst/>
              <a:gdLst>
                <a:gd name="connsiteX0" fmla="*/ 5810 w 50006"/>
                <a:gd name="connsiteY0" fmla="*/ 0 h 25717"/>
                <a:gd name="connsiteX1" fmla="*/ 0 w 50006"/>
                <a:gd name="connsiteY1" fmla="*/ 25718 h 25717"/>
                <a:gd name="connsiteX2" fmla="*/ 50006 w 50006"/>
                <a:gd name="connsiteY2" fmla="*/ 25718 h 25717"/>
                <a:gd name="connsiteX3" fmla="*/ 44196 w 50006"/>
                <a:gd name="connsiteY3" fmla="*/ 0 h 25717"/>
                <a:gd name="connsiteX4" fmla="*/ 5810 w 50006"/>
                <a:gd name="connsiteY4" fmla="*/ 0 h 2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06" h="25717">
                  <a:moveTo>
                    <a:pt x="5810" y="0"/>
                  </a:moveTo>
                  <a:lnTo>
                    <a:pt x="0" y="25718"/>
                  </a:lnTo>
                  <a:cubicBezTo>
                    <a:pt x="16383" y="22860"/>
                    <a:pt x="32671" y="22860"/>
                    <a:pt x="50006" y="25718"/>
                  </a:cubicBezTo>
                  <a:lnTo>
                    <a:pt x="44196" y="0"/>
                  </a:lnTo>
                  <a:lnTo>
                    <a:pt x="5810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0" name="Freeform: Shape 609">
              <a:extLst>
                <a:ext uri="{FF2B5EF4-FFF2-40B4-BE49-F238E27FC236}">
                  <a16:creationId xmlns:a16="http://schemas.microsoft.com/office/drawing/2014/main" id="{F6360118-F01B-99AE-452E-7C8F63FEF9C9}"/>
                </a:ext>
              </a:extLst>
            </p:cNvPr>
            <p:cNvSpPr/>
            <p:nvPr/>
          </p:nvSpPr>
          <p:spPr>
            <a:xfrm>
              <a:off x="3725317" y="4713118"/>
              <a:ext cx="59626" cy="59055"/>
            </a:xfrm>
            <a:custGeom>
              <a:avLst/>
              <a:gdLst>
                <a:gd name="connsiteX0" fmla="*/ 29813 w 59626"/>
                <a:gd name="connsiteY0" fmla="*/ 0 h 59055"/>
                <a:gd name="connsiteX1" fmla="*/ 0 w 59626"/>
                <a:gd name="connsiteY1" fmla="*/ 29528 h 59055"/>
                <a:gd name="connsiteX2" fmla="*/ 29813 w 59626"/>
                <a:gd name="connsiteY2" fmla="*/ 59055 h 59055"/>
                <a:gd name="connsiteX3" fmla="*/ 59627 w 59626"/>
                <a:gd name="connsiteY3" fmla="*/ 29528 h 59055"/>
                <a:gd name="connsiteX4" fmla="*/ 29813 w 59626"/>
                <a:gd name="connsiteY4" fmla="*/ 0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055">
                  <a:moveTo>
                    <a:pt x="29813" y="0"/>
                  </a:moveTo>
                  <a:cubicBezTo>
                    <a:pt x="13430" y="0"/>
                    <a:pt x="0" y="13335"/>
                    <a:pt x="0" y="29528"/>
                  </a:cubicBezTo>
                  <a:cubicBezTo>
                    <a:pt x="0" y="45720"/>
                    <a:pt x="13430" y="59055"/>
                    <a:pt x="29813" y="59055"/>
                  </a:cubicBezTo>
                  <a:cubicBezTo>
                    <a:pt x="46196" y="59055"/>
                    <a:pt x="59627" y="45720"/>
                    <a:pt x="59627" y="29528"/>
                  </a:cubicBezTo>
                  <a:cubicBezTo>
                    <a:pt x="59627" y="13335"/>
                    <a:pt x="46196" y="0"/>
                    <a:pt x="29813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719C541D-C5D2-C5FC-07F7-01961107F99E}"/>
                </a:ext>
              </a:extLst>
            </p:cNvPr>
            <p:cNvSpPr/>
            <p:nvPr/>
          </p:nvSpPr>
          <p:spPr>
            <a:xfrm>
              <a:off x="3454045" y="4617869"/>
              <a:ext cx="24003" cy="29527"/>
            </a:xfrm>
            <a:custGeom>
              <a:avLst/>
              <a:gdLst>
                <a:gd name="connsiteX0" fmla="*/ 0 w 24003"/>
                <a:gd name="connsiteY0" fmla="*/ 0 h 29527"/>
                <a:gd name="connsiteX1" fmla="*/ 24003 w 24003"/>
                <a:gd name="connsiteY1" fmla="*/ 0 h 29527"/>
                <a:gd name="connsiteX2" fmla="*/ 24003 w 24003"/>
                <a:gd name="connsiteY2" fmla="*/ 29528 h 29527"/>
                <a:gd name="connsiteX3" fmla="*/ 0 w 24003"/>
                <a:gd name="connsiteY3" fmla="*/ 29528 h 2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003" h="29527">
                  <a:moveTo>
                    <a:pt x="0" y="0"/>
                  </a:moveTo>
                  <a:lnTo>
                    <a:pt x="24003" y="0"/>
                  </a:lnTo>
                  <a:lnTo>
                    <a:pt x="24003" y="29528"/>
                  </a:lnTo>
                  <a:lnTo>
                    <a:pt x="0" y="295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2" name="Freeform: Shape 611">
              <a:extLst>
                <a:ext uri="{FF2B5EF4-FFF2-40B4-BE49-F238E27FC236}">
                  <a16:creationId xmlns:a16="http://schemas.microsoft.com/office/drawing/2014/main" id="{8B6D844C-933B-0262-0AA1-5F4FE3A412D2}"/>
                </a:ext>
              </a:extLst>
            </p:cNvPr>
            <p:cNvSpPr/>
            <p:nvPr/>
          </p:nvSpPr>
          <p:spPr>
            <a:xfrm>
              <a:off x="3490621" y="4701688"/>
              <a:ext cx="83629" cy="71437"/>
            </a:xfrm>
            <a:custGeom>
              <a:avLst/>
              <a:gdLst>
                <a:gd name="connsiteX0" fmla="*/ 63437 w 83629"/>
                <a:gd name="connsiteY0" fmla="*/ 71438 h 71437"/>
                <a:gd name="connsiteX1" fmla="*/ 83630 w 83629"/>
                <a:gd name="connsiteY1" fmla="*/ 59055 h 71437"/>
                <a:gd name="connsiteX2" fmla="*/ 83630 w 83629"/>
                <a:gd name="connsiteY2" fmla="*/ 0 h 71437"/>
                <a:gd name="connsiteX3" fmla="*/ 0 w 83629"/>
                <a:gd name="connsiteY3" fmla="*/ 0 h 71437"/>
                <a:gd name="connsiteX4" fmla="*/ 0 w 83629"/>
                <a:gd name="connsiteY4" fmla="*/ 60008 h 71437"/>
                <a:gd name="connsiteX5" fmla="*/ 19145 w 83629"/>
                <a:gd name="connsiteY5" fmla="*/ 71438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629" h="71437">
                  <a:moveTo>
                    <a:pt x="63437" y="71438"/>
                  </a:moveTo>
                  <a:lnTo>
                    <a:pt x="83630" y="59055"/>
                  </a:lnTo>
                  <a:lnTo>
                    <a:pt x="83630" y="0"/>
                  </a:lnTo>
                  <a:lnTo>
                    <a:pt x="0" y="0"/>
                  </a:lnTo>
                  <a:lnTo>
                    <a:pt x="0" y="60008"/>
                  </a:lnTo>
                  <a:lnTo>
                    <a:pt x="19145" y="7143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3" name="Freeform: Shape 612">
              <a:extLst>
                <a:ext uri="{FF2B5EF4-FFF2-40B4-BE49-F238E27FC236}">
                  <a16:creationId xmlns:a16="http://schemas.microsoft.com/office/drawing/2014/main" id="{9FA78D9A-CDAB-BB19-E764-022FDFF976B3}"/>
                </a:ext>
              </a:extLst>
            </p:cNvPr>
            <p:cNvSpPr/>
            <p:nvPr/>
          </p:nvSpPr>
          <p:spPr>
            <a:xfrm>
              <a:off x="3725317" y="463596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810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4" name="Freeform: Shape 613">
              <a:extLst>
                <a:ext uri="{FF2B5EF4-FFF2-40B4-BE49-F238E27FC236}">
                  <a16:creationId xmlns:a16="http://schemas.microsoft.com/office/drawing/2014/main" id="{41BE5FB4-EBCF-5778-8D97-504B1BA2F8E3}"/>
                </a:ext>
              </a:extLst>
            </p:cNvPr>
            <p:cNvSpPr/>
            <p:nvPr/>
          </p:nvSpPr>
          <p:spPr>
            <a:xfrm>
              <a:off x="3653117" y="477884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5" name="Freeform: Shape 614">
              <a:extLst>
                <a:ext uri="{FF2B5EF4-FFF2-40B4-BE49-F238E27FC236}">
                  <a16:creationId xmlns:a16="http://schemas.microsoft.com/office/drawing/2014/main" id="{0734C889-6B28-B02E-B4EC-9A58755CE03B}"/>
                </a:ext>
              </a:extLst>
            </p:cNvPr>
            <p:cNvSpPr/>
            <p:nvPr/>
          </p:nvSpPr>
          <p:spPr>
            <a:xfrm>
              <a:off x="3749320" y="490457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6" name="Freeform: Shape 615">
              <a:extLst>
                <a:ext uri="{FF2B5EF4-FFF2-40B4-BE49-F238E27FC236}">
                  <a16:creationId xmlns:a16="http://schemas.microsoft.com/office/drawing/2014/main" id="{F435223B-FF2E-23EE-0187-DFE6E743236C}"/>
                </a:ext>
              </a:extLst>
            </p:cNvPr>
            <p:cNvSpPr/>
            <p:nvPr/>
          </p:nvSpPr>
          <p:spPr>
            <a:xfrm>
              <a:off x="3309741" y="468359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2 h 17144"/>
                <a:gd name="connsiteX2" fmla="*/ 8668 w 17335"/>
                <a:gd name="connsiteY2" fmla="*/ 17145 h 17144"/>
                <a:gd name="connsiteX3" fmla="*/ 0 w 17335"/>
                <a:gd name="connsiteY3" fmla="*/ 8572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2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2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7" name="Freeform: Shape 616">
              <a:extLst>
                <a:ext uri="{FF2B5EF4-FFF2-40B4-BE49-F238E27FC236}">
                  <a16:creationId xmlns:a16="http://schemas.microsoft.com/office/drawing/2014/main" id="{A9EE36C6-E575-4BBF-938F-D65CDB808B14}"/>
                </a:ext>
              </a:extLst>
            </p:cNvPr>
            <p:cNvSpPr/>
            <p:nvPr/>
          </p:nvSpPr>
          <p:spPr>
            <a:xfrm>
              <a:off x="3268308" y="4969341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8" name="Freeform: Shape 617">
              <a:extLst>
                <a:ext uri="{FF2B5EF4-FFF2-40B4-BE49-F238E27FC236}">
                  <a16:creationId xmlns:a16="http://schemas.microsoft.com/office/drawing/2014/main" id="{FE0A507A-7C82-9856-4B1C-16E11ED36D70}"/>
                </a:ext>
              </a:extLst>
            </p:cNvPr>
            <p:cNvSpPr/>
            <p:nvPr/>
          </p:nvSpPr>
          <p:spPr>
            <a:xfrm>
              <a:off x="3333744" y="5071258"/>
              <a:ext cx="17335" cy="17145"/>
            </a:xfrm>
            <a:custGeom>
              <a:avLst/>
              <a:gdLst>
                <a:gd name="connsiteX0" fmla="*/ 8668 w 17335"/>
                <a:gd name="connsiteY0" fmla="*/ 0 h 17145"/>
                <a:gd name="connsiteX1" fmla="*/ 17335 w 17335"/>
                <a:gd name="connsiteY1" fmla="*/ 8573 h 17145"/>
                <a:gd name="connsiteX2" fmla="*/ 8668 w 17335"/>
                <a:gd name="connsiteY2" fmla="*/ 17145 h 17145"/>
                <a:gd name="connsiteX3" fmla="*/ 0 w 17335"/>
                <a:gd name="connsiteY3" fmla="*/ 8573 h 17145"/>
                <a:gd name="connsiteX4" fmla="*/ 8668 w 17335"/>
                <a:gd name="connsiteY4" fmla="*/ 0 h 1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5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9" name="Freeform: Shape 618">
              <a:extLst>
                <a:ext uri="{FF2B5EF4-FFF2-40B4-BE49-F238E27FC236}">
                  <a16:creationId xmlns:a16="http://schemas.microsoft.com/office/drawing/2014/main" id="{0815CCFA-4954-4504-61E1-9F106AF08199}"/>
                </a:ext>
              </a:extLst>
            </p:cNvPr>
            <p:cNvSpPr/>
            <p:nvPr/>
          </p:nvSpPr>
          <p:spPr>
            <a:xfrm>
              <a:off x="3718554" y="5058876"/>
              <a:ext cx="17335" cy="17144"/>
            </a:xfrm>
            <a:custGeom>
              <a:avLst/>
              <a:gdLst>
                <a:gd name="connsiteX0" fmla="*/ 8668 w 17335"/>
                <a:gd name="connsiteY0" fmla="*/ 0 h 17144"/>
                <a:gd name="connsiteX1" fmla="*/ 17335 w 17335"/>
                <a:gd name="connsiteY1" fmla="*/ 8573 h 17144"/>
                <a:gd name="connsiteX2" fmla="*/ 8668 w 17335"/>
                <a:gd name="connsiteY2" fmla="*/ 17145 h 17144"/>
                <a:gd name="connsiteX3" fmla="*/ 0 w 17335"/>
                <a:gd name="connsiteY3" fmla="*/ 8573 h 17144"/>
                <a:gd name="connsiteX4" fmla="*/ 8668 w 17335"/>
                <a:gd name="connsiteY4" fmla="*/ 0 h 1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" h="17144">
                  <a:moveTo>
                    <a:pt x="8668" y="0"/>
                  </a:moveTo>
                  <a:cubicBezTo>
                    <a:pt x="13430" y="0"/>
                    <a:pt x="17335" y="3810"/>
                    <a:pt x="17335" y="8573"/>
                  </a:cubicBezTo>
                  <a:cubicBezTo>
                    <a:pt x="17335" y="13335"/>
                    <a:pt x="13430" y="17145"/>
                    <a:pt x="8668" y="17145"/>
                  </a:cubicBezTo>
                  <a:cubicBezTo>
                    <a:pt x="3905" y="17145"/>
                    <a:pt x="0" y="13335"/>
                    <a:pt x="0" y="8573"/>
                  </a:cubicBezTo>
                  <a:cubicBezTo>
                    <a:pt x="0" y="3810"/>
                    <a:pt x="3905" y="0"/>
                    <a:pt x="866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26" name="Freeform: Shape 625">
            <a:extLst>
              <a:ext uri="{FF2B5EF4-FFF2-40B4-BE49-F238E27FC236}">
                <a16:creationId xmlns:a16="http://schemas.microsoft.com/office/drawing/2014/main" id="{1637BFAF-B407-FAA9-1D57-A78A2CDD19C5}"/>
              </a:ext>
            </a:extLst>
          </p:cNvPr>
          <p:cNvSpPr/>
          <p:nvPr/>
        </p:nvSpPr>
        <p:spPr>
          <a:xfrm>
            <a:off x="9654578" y="2268177"/>
            <a:ext cx="1605865" cy="1773362"/>
          </a:xfrm>
          <a:custGeom>
            <a:avLst/>
            <a:gdLst>
              <a:gd name="connsiteX0" fmla="*/ 1605138 w 1605865"/>
              <a:gd name="connsiteY0" fmla="*/ 1319590 h 1773362"/>
              <a:gd name="connsiteX1" fmla="*/ 1419703 w 1605865"/>
              <a:gd name="connsiteY1" fmla="*/ 1275082 h 1773362"/>
              <a:gd name="connsiteX2" fmla="*/ 868391 w 1605865"/>
              <a:gd name="connsiteY2" fmla="*/ 1186927 h 1773362"/>
              <a:gd name="connsiteX3" fmla="*/ 980565 w 1605865"/>
              <a:gd name="connsiteY3" fmla="*/ 1150426 h 1773362"/>
              <a:gd name="connsiteX4" fmla="*/ 1077070 w 1605865"/>
              <a:gd name="connsiteY4" fmla="*/ 1090422 h 1773362"/>
              <a:gd name="connsiteX5" fmla="*/ 1139656 w 1605865"/>
              <a:gd name="connsiteY5" fmla="*/ 1001750 h 1773362"/>
              <a:gd name="connsiteX6" fmla="*/ 1207494 w 1605865"/>
              <a:gd name="connsiteY6" fmla="*/ 939164 h 1773362"/>
              <a:gd name="connsiteX7" fmla="*/ 1177449 w 1605865"/>
              <a:gd name="connsiteY7" fmla="*/ 919278 h 1773362"/>
              <a:gd name="connsiteX8" fmla="*/ 1255962 w 1605865"/>
              <a:gd name="connsiteY8" fmla="*/ 844639 h 1773362"/>
              <a:gd name="connsiteX9" fmla="*/ 1212229 w 1605865"/>
              <a:gd name="connsiteY9" fmla="*/ 811150 h 1773362"/>
              <a:gd name="connsiteX10" fmla="*/ 1288159 w 1605865"/>
              <a:gd name="connsiteY10" fmla="*/ 728763 h 1773362"/>
              <a:gd name="connsiteX11" fmla="*/ 1234096 w 1605865"/>
              <a:gd name="connsiteY11" fmla="*/ 704314 h 1773362"/>
              <a:gd name="connsiteX12" fmla="*/ 1304861 w 1605865"/>
              <a:gd name="connsiteY12" fmla="*/ 632258 h 1773362"/>
              <a:gd name="connsiteX13" fmla="*/ 1250539 w 1605865"/>
              <a:gd name="connsiteY13" fmla="*/ 599372 h 1773362"/>
              <a:gd name="connsiteX14" fmla="*/ 1247267 w 1605865"/>
              <a:gd name="connsiteY14" fmla="*/ 516211 h 1773362"/>
              <a:gd name="connsiteX15" fmla="*/ 1303311 w 1605865"/>
              <a:gd name="connsiteY15" fmla="*/ 387852 h 1773362"/>
              <a:gd name="connsiteX16" fmla="*/ 1240036 w 1605865"/>
              <a:gd name="connsiteY16" fmla="*/ 402315 h 1773362"/>
              <a:gd name="connsiteX17" fmla="*/ 1288848 w 1605865"/>
              <a:gd name="connsiteY17" fmla="*/ 277573 h 1773362"/>
              <a:gd name="connsiteX18" fmla="*/ 1191223 w 1605865"/>
              <a:gd name="connsiteY18" fmla="*/ 324577 h 1773362"/>
              <a:gd name="connsiteX19" fmla="*/ 1234612 w 1605865"/>
              <a:gd name="connsiteY19" fmla="*/ 38935 h 1773362"/>
              <a:gd name="connsiteX20" fmla="*/ 992445 w 1605865"/>
              <a:gd name="connsiteY20" fmla="*/ 393706 h 1773362"/>
              <a:gd name="connsiteX21" fmla="*/ 842909 w 1605865"/>
              <a:gd name="connsiteY21" fmla="*/ 506224 h 1773362"/>
              <a:gd name="connsiteX22" fmla="*/ 843167 w 1605865"/>
              <a:gd name="connsiteY22" fmla="*/ 475663 h 1773362"/>
              <a:gd name="connsiteX23" fmla="*/ 779634 w 1605865"/>
              <a:gd name="connsiteY23" fmla="*/ 475318 h 1773362"/>
              <a:gd name="connsiteX24" fmla="*/ 734093 w 1605865"/>
              <a:gd name="connsiteY24" fmla="*/ 405673 h 1773362"/>
              <a:gd name="connsiteX25" fmla="*/ 716186 w 1605865"/>
              <a:gd name="connsiteY25" fmla="*/ 266812 h 1773362"/>
              <a:gd name="connsiteX26" fmla="*/ 669354 w 1605865"/>
              <a:gd name="connsiteY26" fmla="*/ 311750 h 1773362"/>
              <a:gd name="connsiteX27" fmla="*/ 647143 w 1605865"/>
              <a:gd name="connsiteY27" fmla="*/ 179690 h 1773362"/>
              <a:gd name="connsiteX28" fmla="*/ 587570 w 1605865"/>
              <a:gd name="connsiteY28" fmla="*/ 270169 h 1773362"/>
              <a:gd name="connsiteX29" fmla="*/ 477979 w 1605865"/>
              <a:gd name="connsiteY29" fmla="*/ 2864 h 1773362"/>
              <a:gd name="connsiteX30" fmla="*/ 452669 w 1605865"/>
              <a:gd name="connsiteY30" fmla="*/ 431672 h 1773362"/>
              <a:gd name="connsiteX31" fmla="*/ 475483 w 1605865"/>
              <a:gd name="connsiteY31" fmla="*/ 944329 h 1773362"/>
              <a:gd name="connsiteX32" fmla="*/ 220488 w 1605865"/>
              <a:gd name="connsiteY32" fmla="*/ 769053 h 1773362"/>
              <a:gd name="connsiteX33" fmla="*/ 79475 w 1605865"/>
              <a:gd name="connsiteY33" fmla="*/ 848513 h 1773362"/>
              <a:gd name="connsiteX34" fmla="*/ 15 w 1605865"/>
              <a:gd name="connsiteY34" fmla="*/ 866419 h 1773362"/>
              <a:gd name="connsiteX35" fmla="*/ 78184 w 1605865"/>
              <a:gd name="connsiteY35" fmla="*/ 888200 h 1773362"/>
              <a:gd name="connsiteX36" fmla="*/ 202496 w 1605865"/>
              <a:gd name="connsiteY36" fmla="*/ 1013803 h 1773362"/>
              <a:gd name="connsiteX37" fmla="*/ 676758 w 1605865"/>
              <a:gd name="connsiteY37" fmla="*/ 1447087 h 1773362"/>
              <a:gd name="connsiteX38" fmla="*/ 1200177 w 1605865"/>
              <a:gd name="connsiteY38" fmla="*/ 1773363 h 1773362"/>
              <a:gd name="connsiteX39" fmla="*/ 1204826 w 1605865"/>
              <a:gd name="connsiteY39" fmla="*/ 1705955 h 1773362"/>
              <a:gd name="connsiteX40" fmla="*/ 1317602 w 1605865"/>
              <a:gd name="connsiteY40" fmla="*/ 1740563 h 1773362"/>
              <a:gd name="connsiteX41" fmla="*/ 1272749 w 1605865"/>
              <a:gd name="connsiteY41" fmla="*/ 1631575 h 1773362"/>
              <a:gd name="connsiteX42" fmla="*/ 1388108 w 1605865"/>
              <a:gd name="connsiteY42" fmla="*/ 1668765 h 1773362"/>
              <a:gd name="connsiteX43" fmla="*/ 1344547 w 1605865"/>
              <a:gd name="connsiteY43" fmla="*/ 1562360 h 1773362"/>
              <a:gd name="connsiteX44" fmla="*/ 1481859 w 1605865"/>
              <a:gd name="connsiteY44" fmla="*/ 1571829 h 1773362"/>
              <a:gd name="connsiteX45" fmla="*/ 1403518 w 1605865"/>
              <a:gd name="connsiteY45" fmla="*/ 1479026 h 1773362"/>
              <a:gd name="connsiteX46" fmla="*/ 1532995 w 1605865"/>
              <a:gd name="connsiteY46" fmla="*/ 1438048 h 1773362"/>
              <a:gd name="connsiteX47" fmla="*/ 1423404 w 1605865"/>
              <a:gd name="connsiteY47" fmla="*/ 1375031 h 1773362"/>
              <a:gd name="connsiteX48" fmla="*/ 1605138 w 1605865"/>
              <a:gd name="connsiteY48" fmla="*/ 1319590 h 177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605865" h="1773362">
                <a:moveTo>
                  <a:pt x="1605138" y="1319590"/>
                </a:moveTo>
                <a:cubicBezTo>
                  <a:pt x="1591019" y="1274737"/>
                  <a:pt x="1449059" y="1277148"/>
                  <a:pt x="1419703" y="1275082"/>
                </a:cubicBezTo>
                <a:cubicBezTo>
                  <a:pt x="1280498" y="1265268"/>
                  <a:pt x="970148" y="1244348"/>
                  <a:pt x="868391" y="1186927"/>
                </a:cubicBezTo>
                <a:cubicBezTo>
                  <a:pt x="868391" y="1186927"/>
                  <a:pt x="975313" y="1199927"/>
                  <a:pt x="980565" y="1150426"/>
                </a:cubicBezTo>
                <a:cubicBezTo>
                  <a:pt x="980565" y="1150426"/>
                  <a:pt x="1087487" y="1134757"/>
                  <a:pt x="1077070" y="1090422"/>
                </a:cubicBezTo>
                <a:cubicBezTo>
                  <a:pt x="1077070" y="1090422"/>
                  <a:pt x="1160576" y="1043503"/>
                  <a:pt x="1139656" y="1001750"/>
                </a:cubicBezTo>
                <a:cubicBezTo>
                  <a:pt x="1139656" y="1001750"/>
                  <a:pt x="1206031" y="978248"/>
                  <a:pt x="1207494" y="939164"/>
                </a:cubicBezTo>
                <a:cubicBezTo>
                  <a:pt x="1208269" y="916695"/>
                  <a:pt x="1177449" y="919278"/>
                  <a:pt x="1177449" y="919278"/>
                </a:cubicBezTo>
                <a:cubicBezTo>
                  <a:pt x="1177449" y="919278"/>
                  <a:pt x="1255704" y="880624"/>
                  <a:pt x="1255962" y="844639"/>
                </a:cubicBezTo>
                <a:cubicBezTo>
                  <a:pt x="1256220" y="808568"/>
                  <a:pt x="1212229" y="811150"/>
                  <a:pt x="1212229" y="811150"/>
                </a:cubicBezTo>
                <a:cubicBezTo>
                  <a:pt x="1212229" y="811150"/>
                  <a:pt x="1288159" y="780244"/>
                  <a:pt x="1288159" y="728763"/>
                </a:cubicBezTo>
                <a:cubicBezTo>
                  <a:pt x="1288159" y="702765"/>
                  <a:pt x="1234096" y="704314"/>
                  <a:pt x="1234096" y="704314"/>
                </a:cubicBezTo>
                <a:cubicBezTo>
                  <a:pt x="1234096" y="704314"/>
                  <a:pt x="1303139" y="656535"/>
                  <a:pt x="1304861" y="632258"/>
                </a:cubicBezTo>
                <a:cubicBezTo>
                  <a:pt x="1307443" y="596187"/>
                  <a:pt x="1250539" y="599372"/>
                  <a:pt x="1250539" y="599372"/>
                </a:cubicBezTo>
                <a:cubicBezTo>
                  <a:pt x="1336972" y="523442"/>
                  <a:pt x="1276193" y="514403"/>
                  <a:pt x="1247267" y="516211"/>
                </a:cubicBezTo>
                <a:cubicBezTo>
                  <a:pt x="1312350" y="454743"/>
                  <a:pt x="1317774" y="405931"/>
                  <a:pt x="1303311" y="387852"/>
                </a:cubicBezTo>
                <a:cubicBezTo>
                  <a:pt x="1288848" y="369774"/>
                  <a:pt x="1240036" y="402315"/>
                  <a:pt x="1240036" y="402315"/>
                </a:cubicBezTo>
                <a:cubicBezTo>
                  <a:pt x="1240036" y="402315"/>
                  <a:pt x="1312350" y="301075"/>
                  <a:pt x="1288848" y="277573"/>
                </a:cubicBezTo>
                <a:cubicBezTo>
                  <a:pt x="1265346" y="254071"/>
                  <a:pt x="1191223" y="324577"/>
                  <a:pt x="1191223" y="324577"/>
                </a:cubicBezTo>
                <a:cubicBezTo>
                  <a:pt x="1191223" y="324577"/>
                  <a:pt x="1316741" y="47028"/>
                  <a:pt x="1234612" y="38935"/>
                </a:cubicBezTo>
                <a:cubicBezTo>
                  <a:pt x="1203190" y="35836"/>
                  <a:pt x="1171423" y="220582"/>
                  <a:pt x="992445" y="393706"/>
                </a:cubicBezTo>
                <a:cubicBezTo>
                  <a:pt x="963519" y="421685"/>
                  <a:pt x="907045" y="461372"/>
                  <a:pt x="842909" y="506224"/>
                </a:cubicBezTo>
                <a:cubicBezTo>
                  <a:pt x="845578" y="493483"/>
                  <a:pt x="846439" y="482119"/>
                  <a:pt x="843167" y="475663"/>
                </a:cubicBezTo>
                <a:cubicBezTo>
                  <a:pt x="826810" y="443466"/>
                  <a:pt x="779634" y="475318"/>
                  <a:pt x="779634" y="475318"/>
                </a:cubicBezTo>
                <a:cubicBezTo>
                  <a:pt x="814758" y="365728"/>
                  <a:pt x="757939" y="389230"/>
                  <a:pt x="734093" y="405673"/>
                </a:cubicBezTo>
                <a:cubicBezTo>
                  <a:pt x="758284" y="319498"/>
                  <a:pt x="737881" y="274818"/>
                  <a:pt x="716186" y="266812"/>
                </a:cubicBezTo>
                <a:cubicBezTo>
                  <a:pt x="694492" y="258719"/>
                  <a:pt x="669354" y="311750"/>
                  <a:pt x="669354" y="311750"/>
                </a:cubicBezTo>
                <a:cubicBezTo>
                  <a:pt x="669354" y="311750"/>
                  <a:pt x="679341" y="187782"/>
                  <a:pt x="647143" y="179690"/>
                </a:cubicBezTo>
                <a:cubicBezTo>
                  <a:pt x="614946" y="171598"/>
                  <a:pt x="587570" y="270169"/>
                  <a:pt x="587570" y="270169"/>
                </a:cubicBezTo>
                <a:cubicBezTo>
                  <a:pt x="587570" y="270169"/>
                  <a:pt x="552532" y="-32432"/>
                  <a:pt x="477979" y="2864"/>
                </a:cubicBezTo>
                <a:cubicBezTo>
                  <a:pt x="449398" y="16380"/>
                  <a:pt x="512415" y="189935"/>
                  <a:pt x="452669" y="431672"/>
                </a:cubicBezTo>
                <a:cubicBezTo>
                  <a:pt x="430372" y="521892"/>
                  <a:pt x="368733" y="801164"/>
                  <a:pt x="475483" y="944329"/>
                </a:cubicBezTo>
                <a:cubicBezTo>
                  <a:pt x="397486" y="874511"/>
                  <a:pt x="315530" y="766556"/>
                  <a:pt x="220488" y="769053"/>
                </a:cubicBezTo>
                <a:cubicBezTo>
                  <a:pt x="121831" y="771636"/>
                  <a:pt x="79475" y="848513"/>
                  <a:pt x="79475" y="848513"/>
                </a:cubicBezTo>
                <a:cubicBezTo>
                  <a:pt x="79475" y="848513"/>
                  <a:pt x="-1276" y="858757"/>
                  <a:pt x="15" y="866419"/>
                </a:cubicBezTo>
                <a:cubicBezTo>
                  <a:pt x="1307" y="874081"/>
                  <a:pt x="78184" y="888200"/>
                  <a:pt x="78184" y="888200"/>
                </a:cubicBezTo>
                <a:cubicBezTo>
                  <a:pt x="78184" y="888200"/>
                  <a:pt x="169179" y="907397"/>
                  <a:pt x="202496" y="1013803"/>
                </a:cubicBezTo>
                <a:cubicBezTo>
                  <a:pt x="235812" y="1120208"/>
                  <a:pt x="412724" y="1482986"/>
                  <a:pt x="676758" y="1447087"/>
                </a:cubicBezTo>
                <a:cubicBezTo>
                  <a:pt x="940792" y="1411188"/>
                  <a:pt x="1147663" y="1773363"/>
                  <a:pt x="1200177" y="1773363"/>
                </a:cubicBezTo>
                <a:cubicBezTo>
                  <a:pt x="1252691" y="1773363"/>
                  <a:pt x="1204826" y="1705955"/>
                  <a:pt x="1204826" y="1705955"/>
                </a:cubicBezTo>
                <a:cubicBezTo>
                  <a:pt x="1204826" y="1705955"/>
                  <a:pt x="1282994" y="1768800"/>
                  <a:pt x="1317602" y="1740563"/>
                </a:cubicBezTo>
                <a:cubicBezTo>
                  <a:pt x="1352209" y="1712326"/>
                  <a:pt x="1272749" y="1631575"/>
                  <a:pt x="1272749" y="1631575"/>
                </a:cubicBezTo>
                <a:cubicBezTo>
                  <a:pt x="1272749" y="1631575"/>
                  <a:pt x="1348335" y="1700790"/>
                  <a:pt x="1388108" y="1668765"/>
                </a:cubicBezTo>
                <a:cubicBezTo>
                  <a:pt x="1427881" y="1636740"/>
                  <a:pt x="1344547" y="1562360"/>
                  <a:pt x="1344547" y="1562360"/>
                </a:cubicBezTo>
                <a:cubicBezTo>
                  <a:pt x="1344547" y="1562360"/>
                  <a:pt x="1451211" y="1621158"/>
                  <a:pt x="1481859" y="1571829"/>
                </a:cubicBezTo>
                <a:cubicBezTo>
                  <a:pt x="1512679" y="1522156"/>
                  <a:pt x="1403518" y="1479026"/>
                  <a:pt x="1403518" y="1479026"/>
                </a:cubicBezTo>
                <a:cubicBezTo>
                  <a:pt x="1403518" y="1479026"/>
                  <a:pt x="1543240" y="1487979"/>
                  <a:pt x="1532995" y="1438048"/>
                </a:cubicBezTo>
                <a:cubicBezTo>
                  <a:pt x="1522751" y="1388030"/>
                  <a:pt x="1423404" y="1375031"/>
                  <a:pt x="1423404" y="1375031"/>
                </a:cubicBezTo>
                <a:cubicBezTo>
                  <a:pt x="1423404" y="1375031"/>
                  <a:pt x="1619256" y="1364528"/>
                  <a:pt x="1605138" y="1319590"/>
                </a:cubicBezTo>
                <a:close/>
              </a:path>
            </a:pathLst>
          </a:custGeom>
          <a:solidFill>
            <a:srgbClr val="000000"/>
          </a:solidFill>
          <a:ln w="85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7" name="Freeform: Shape 626">
            <a:extLst>
              <a:ext uri="{FF2B5EF4-FFF2-40B4-BE49-F238E27FC236}">
                <a16:creationId xmlns:a16="http://schemas.microsoft.com/office/drawing/2014/main" id="{6FBE9DE5-E8BB-202E-46D0-D68C445D8C11}"/>
              </a:ext>
            </a:extLst>
          </p:cNvPr>
          <p:cNvSpPr/>
          <p:nvPr/>
        </p:nvSpPr>
        <p:spPr>
          <a:xfrm>
            <a:off x="8158591" y="2041265"/>
            <a:ext cx="1390975" cy="2142866"/>
          </a:xfrm>
          <a:custGeom>
            <a:avLst/>
            <a:gdLst>
              <a:gd name="connsiteX0" fmla="*/ 1366267 w 1390975"/>
              <a:gd name="connsiteY0" fmla="*/ 1472294 h 2142866"/>
              <a:gd name="connsiteX1" fmla="*/ 1377889 w 1390975"/>
              <a:gd name="connsiteY1" fmla="*/ 1367696 h 2142866"/>
              <a:gd name="connsiteX2" fmla="*/ 1145450 w 1390975"/>
              <a:gd name="connsiteY2" fmla="*/ 1294607 h 2142866"/>
              <a:gd name="connsiteX3" fmla="*/ 998841 w 1390975"/>
              <a:gd name="connsiteY3" fmla="*/ 1320433 h 2142866"/>
              <a:gd name="connsiteX4" fmla="*/ 975425 w 1390975"/>
              <a:gd name="connsiteY4" fmla="*/ 910135 h 2142866"/>
              <a:gd name="connsiteX5" fmla="*/ 563749 w 1390975"/>
              <a:gd name="connsiteY5" fmla="*/ 371392 h 2142866"/>
              <a:gd name="connsiteX6" fmla="*/ 341726 w 1390975"/>
              <a:gd name="connsiteY6" fmla="*/ 6 h 2142866"/>
              <a:gd name="connsiteX7" fmla="*/ 368070 w 1390975"/>
              <a:gd name="connsiteY7" fmla="*/ 289780 h 2142866"/>
              <a:gd name="connsiteX8" fmla="*/ 272769 w 1390975"/>
              <a:gd name="connsiteY8" fmla="*/ 236663 h 2142866"/>
              <a:gd name="connsiteX9" fmla="*/ 314350 w 1390975"/>
              <a:gd name="connsiteY9" fmla="*/ 365022 h 2142866"/>
              <a:gd name="connsiteX10" fmla="*/ 251592 w 1390975"/>
              <a:gd name="connsiteY10" fmla="*/ 346685 h 2142866"/>
              <a:gd name="connsiteX11" fmla="*/ 300232 w 1390975"/>
              <a:gd name="connsiteY11" fmla="*/ 479089 h 2142866"/>
              <a:gd name="connsiteX12" fmla="*/ 291881 w 1390975"/>
              <a:gd name="connsiteY12" fmla="*/ 562509 h 2142866"/>
              <a:gd name="connsiteX13" fmla="*/ 235321 w 1390975"/>
              <a:gd name="connsiteY13" fmla="*/ 592296 h 2142866"/>
              <a:gd name="connsiteX14" fmla="*/ 302126 w 1390975"/>
              <a:gd name="connsiteY14" fmla="*/ 669001 h 2142866"/>
              <a:gd name="connsiteX15" fmla="*/ 246254 w 1390975"/>
              <a:gd name="connsiteY15" fmla="*/ 690351 h 2142866"/>
              <a:gd name="connsiteX16" fmla="*/ 317622 w 1390975"/>
              <a:gd name="connsiteY16" fmla="*/ 777730 h 2142866"/>
              <a:gd name="connsiteX17" fmla="*/ 271564 w 1390975"/>
              <a:gd name="connsiteY17" fmla="*/ 808722 h 2142866"/>
              <a:gd name="connsiteX18" fmla="*/ 346031 w 1390975"/>
              <a:gd name="connsiteY18" fmla="*/ 888527 h 2142866"/>
              <a:gd name="connsiteX19" fmla="*/ 314609 w 1390975"/>
              <a:gd name="connsiteY19" fmla="*/ 906691 h 2142866"/>
              <a:gd name="connsiteX20" fmla="*/ 374784 w 1390975"/>
              <a:gd name="connsiteY20" fmla="*/ 989422 h 2142866"/>
              <a:gd name="connsiteX21" fmla="*/ 385546 w 1390975"/>
              <a:gd name="connsiteY21" fmla="*/ 1128800 h 2142866"/>
              <a:gd name="connsiteX22" fmla="*/ 401730 w 1390975"/>
              <a:gd name="connsiteY22" fmla="*/ 1361067 h 2142866"/>
              <a:gd name="connsiteX23" fmla="*/ 525784 w 1390975"/>
              <a:gd name="connsiteY23" fmla="*/ 1549859 h 2142866"/>
              <a:gd name="connsiteX24" fmla="*/ 366692 w 1390975"/>
              <a:gd name="connsiteY24" fmla="*/ 1706282 h 2142866"/>
              <a:gd name="connsiteX25" fmla="*/ 7961 w 1390975"/>
              <a:gd name="connsiteY25" fmla="*/ 1989514 h 2142866"/>
              <a:gd name="connsiteX26" fmla="*/ 126591 w 1390975"/>
              <a:gd name="connsiteY26" fmla="*/ 1959813 h 2142866"/>
              <a:gd name="connsiteX27" fmla="*/ 4603 w 1390975"/>
              <a:gd name="connsiteY27" fmla="*/ 2091013 h 2142866"/>
              <a:gd name="connsiteX28" fmla="*/ 177814 w 1390975"/>
              <a:gd name="connsiteY28" fmla="*/ 1973243 h 2142866"/>
              <a:gd name="connsiteX29" fmla="*/ 67276 w 1390975"/>
              <a:gd name="connsiteY29" fmla="*/ 2124243 h 2142866"/>
              <a:gd name="connsiteX30" fmla="*/ 231791 w 1390975"/>
              <a:gd name="connsiteY30" fmla="*/ 2010950 h 2142866"/>
              <a:gd name="connsiteX31" fmla="*/ 145444 w 1390975"/>
              <a:gd name="connsiteY31" fmla="*/ 2142752 h 2142866"/>
              <a:gd name="connsiteX32" fmla="*/ 382791 w 1390975"/>
              <a:gd name="connsiteY32" fmla="*/ 1919266 h 2142866"/>
              <a:gd name="connsiteX33" fmla="*/ 551783 w 1390975"/>
              <a:gd name="connsiteY33" fmla="*/ 1855130 h 2142866"/>
              <a:gd name="connsiteX34" fmla="*/ 623408 w 1390975"/>
              <a:gd name="connsiteY34" fmla="*/ 1902134 h 2142866"/>
              <a:gd name="connsiteX35" fmla="*/ 743330 w 1390975"/>
              <a:gd name="connsiteY35" fmla="*/ 1864341 h 2142866"/>
              <a:gd name="connsiteX36" fmla="*/ 814009 w 1390975"/>
              <a:gd name="connsiteY36" fmla="*/ 1845488 h 2142866"/>
              <a:gd name="connsiteX37" fmla="*/ 817280 w 1390975"/>
              <a:gd name="connsiteY37" fmla="*/ 1925206 h 2142866"/>
              <a:gd name="connsiteX38" fmla="*/ 800837 w 1390975"/>
              <a:gd name="connsiteY38" fmla="*/ 1947417 h 2142866"/>
              <a:gd name="connsiteX39" fmla="*/ 826319 w 1390975"/>
              <a:gd name="connsiteY39" fmla="*/ 1936742 h 2142866"/>
              <a:gd name="connsiteX40" fmla="*/ 847669 w 1390975"/>
              <a:gd name="connsiteY40" fmla="*/ 1874327 h 2142866"/>
              <a:gd name="connsiteX41" fmla="*/ 850941 w 1390975"/>
              <a:gd name="connsiteY41" fmla="*/ 1936742 h 2142866"/>
              <a:gd name="connsiteX42" fmla="*/ 844398 w 1390975"/>
              <a:gd name="connsiteY42" fmla="*/ 1960588 h 2142866"/>
              <a:gd name="connsiteX43" fmla="*/ 864112 w 1390975"/>
              <a:gd name="connsiteY43" fmla="*/ 1942510 h 2142866"/>
              <a:gd name="connsiteX44" fmla="*/ 889594 w 1390975"/>
              <a:gd name="connsiteY44" fmla="*/ 1854613 h 2142866"/>
              <a:gd name="connsiteX45" fmla="*/ 901130 w 1390975"/>
              <a:gd name="connsiteY45" fmla="*/ 1902220 h 2142866"/>
              <a:gd name="connsiteX46" fmla="*/ 897859 w 1390975"/>
              <a:gd name="connsiteY46" fmla="*/ 1926842 h 2142866"/>
              <a:gd name="connsiteX47" fmla="*/ 918434 w 1390975"/>
              <a:gd name="connsiteY47" fmla="*/ 1902995 h 2142866"/>
              <a:gd name="connsiteX48" fmla="*/ 922566 w 1390975"/>
              <a:gd name="connsiteY48" fmla="*/ 1798655 h 2142866"/>
              <a:gd name="connsiteX49" fmla="*/ 863423 w 1390975"/>
              <a:gd name="connsiteY49" fmla="*/ 1751737 h 2142866"/>
              <a:gd name="connsiteX50" fmla="*/ 946241 w 1390975"/>
              <a:gd name="connsiteY50" fmla="*/ 1708951 h 2142866"/>
              <a:gd name="connsiteX51" fmla="*/ 1267523 w 1390975"/>
              <a:gd name="connsiteY51" fmla="*/ 1508537 h 2142866"/>
              <a:gd name="connsiteX52" fmla="*/ 1341474 w 1390975"/>
              <a:gd name="connsiteY52" fmla="*/ 1505352 h 2142866"/>
              <a:gd name="connsiteX53" fmla="*/ 1389597 w 1390975"/>
              <a:gd name="connsiteY53" fmla="*/ 1555197 h 2142866"/>
              <a:gd name="connsiteX54" fmla="*/ 1366267 w 1390975"/>
              <a:gd name="connsiteY54" fmla="*/ 1472294 h 214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390975" h="2142866">
                <a:moveTo>
                  <a:pt x="1366267" y="1472294"/>
                </a:moveTo>
                <a:cubicBezTo>
                  <a:pt x="1366267" y="1472294"/>
                  <a:pt x="1392868" y="1415819"/>
                  <a:pt x="1377889" y="1367696"/>
                </a:cubicBezTo>
                <a:cubicBezTo>
                  <a:pt x="1345606" y="1263615"/>
                  <a:pt x="1233432" y="1269727"/>
                  <a:pt x="1145450" y="1294607"/>
                </a:cubicBezTo>
                <a:cubicBezTo>
                  <a:pt x="1057467" y="1319486"/>
                  <a:pt x="998841" y="1320433"/>
                  <a:pt x="998841" y="1320433"/>
                </a:cubicBezTo>
                <a:cubicBezTo>
                  <a:pt x="998841" y="1320433"/>
                  <a:pt x="1008138" y="1071465"/>
                  <a:pt x="975425" y="910135"/>
                </a:cubicBezTo>
                <a:cubicBezTo>
                  <a:pt x="949340" y="781604"/>
                  <a:pt x="644500" y="459461"/>
                  <a:pt x="563749" y="371392"/>
                </a:cubicBezTo>
                <a:cubicBezTo>
                  <a:pt x="394327" y="186474"/>
                  <a:pt x="373493" y="-1199"/>
                  <a:pt x="341726" y="6"/>
                </a:cubicBezTo>
                <a:cubicBezTo>
                  <a:pt x="258651" y="3105"/>
                  <a:pt x="368070" y="289780"/>
                  <a:pt x="368070" y="289780"/>
                </a:cubicBezTo>
                <a:cubicBezTo>
                  <a:pt x="368070" y="289780"/>
                  <a:pt x="297821" y="214453"/>
                  <a:pt x="272769" y="236663"/>
                </a:cubicBezTo>
                <a:cubicBezTo>
                  <a:pt x="247718" y="258874"/>
                  <a:pt x="314350" y="365022"/>
                  <a:pt x="314350" y="365022"/>
                </a:cubicBezTo>
                <a:cubicBezTo>
                  <a:pt x="314350" y="365022"/>
                  <a:pt x="267260" y="329381"/>
                  <a:pt x="251592" y="346685"/>
                </a:cubicBezTo>
                <a:cubicBezTo>
                  <a:pt x="235923" y="363988"/>
                  <a:pt x="238506" y="413403"/>
                  <a:pt x="300232" y="479089"/>
                </a:cubicBezTo>
                <a:cubicBezTo>
                  <a:pt x="271220" y="475559"/>
                  <a:pt x="209580" y="480983"/>
                  <a:pt x="291881" y="562509"/>
                </a:cubicBezTo>
                <a:cubicBezTo>
                  <a:pt x="291881" y="562509"/>
                  <a:pt x="234890" y="555966"/>
                  <a:pt x="235321" y="592296"/>
                </a:cubicBezTo>
                <a:cubicBezTo>
                  <a:pt x="235579" y="616831"/>
                  <a:pt x="302126" y="669001"/>
                  <a:pt x="302126" y="669001"/>
                </a:cubicBezTo>
                <a:cubicBezTo>
                  <a:pt x="302126" y="669001"/>
                  <a:pt x="247890" y="664180"/>
                  <a:pt x="246254" y="690351"/>
                </a:cubicBezTo>
                <a:cubicBezTo>
                  <a:pt x="243155" y="742090"/>
                  <a:pt x="317622" y="777730"/>
                  <a:pt x="317622" y="777730"/>
                </a:cubicBezTo>
                <a:cubicBezTo>
                  <a:pt x="317622" y="777730"/>
                  <a:pt x="273544" y="772479"/>
                  <a:pt x="271564" y="808722"/>
                </a:cubicBezTo>
                <a:cubicBezTo>
                  <a:pt x="269670" y="844966"/>
                  <a:pt x="346031" y="888527"/>
                  <a:pt x="346031" y="888527"/>
                </a:cubicBezTo>
                <a:cubicBezTo>
                  <a:pt x="346031" y="888527"/>
                  <a:pt x="315125" y="884050"/>
                  <a:pt x="314609" y="906691"/>
                </a:cubicBezTo>
                <a:cubicBezTo>
                  <a:pt x="313662" y="946120"/>
                  <a:pt x="374784" y="989422"/>
                  <a:pt x="374784" y="989422"/>
                </a:cubicBezTo>
                <a:cubicBezTo>
                  <a:pt x="328985" y="988906"/>
                  <a:pt x="328985" y="1104179"/>
                  <a:pt x="385546" y="1128800"/>
                </a:cubicBezTo>
                <a:cubicBezTo>
                  <a:pt x="385546" y="1128800"/>
                  <a:pt x="336992" y="1315268"/>
                  <a:pt x="401730" y="1361067"/>
                </a:cubicBezTo>
                <a:cubicBezTo>
                  <a:pt x="361269" y="1374583"/>
                  <a:pt x="474561" y="1547191"/>
                  <a:pt x="525784" y="1549859"/>
                </a:cubicBezTo>
                <a:cubicBezTo>
                  <a:pt x="525784" y="1549859"/>
                  <a:pt x="439437" y="1601082"/>
                  <a:pt x="366692" y="1706282"/>
                </a:cubicBezTo>
                <a:cubicBezTo>
                  <a:pt x="293861" y="1811483"/>
                  <a:pt x="34993" y="1938205"/>
                  <a:pt x="7961" y="1989514"/>
                </a:cubicBezTo>
                <a:cubicBezTo>
                  <a:pt x="-18985" y="2040737"/>
                  <a:pt x="126591" y="1959813"/>
                  <a:pt x="126591" y="1959813"/>
                </a:cubicBezTo>
                <a:cubicBezTo>
                  <a:pt x="126591" y="1959813"/>
                  <a:pt x="-28369" y="2079304"/>
                  <a:pt x="4603" y="2091013"/>
                </a:cubicBezTo>
                <a:cubicBezTo>
                  <a:pt x="37575" y="2102721"/>
                  <a:pt x="177814" y="1973243"/>
                  <a:pt x="177814" y="1973243"/>
                </a:cubicBezTo>
                <a:cubicBezTo>
                  <a:pt x="177814" y="1973243"/>
                  <a:pt x="26814" y="2116150"/>
                  <a:pt x="67276" y="2124243"/>
                </a:cubicBezTo>
                <a:cubicBezTo>
                  <a:pt x="107738" y="2132335"/>
                  <a:pt x="231791" y="2010950"/>
                  <a:pt x="231791" y="2010950"/>
                </a:cubicBezTo>
                <a:cubicBezTo>
                  <a:pt x="231791" y="2010950"/>
                  <a:pt x="105069" y="2137070"/>
                  <a:pt x="145444" y="2142752"/>
                </a:cubicBezTo>
                <a:cubicBezTo>
                  <a:pt x="185906" y="2148520"/>
                  <a:pt x="347753" y="1935450"/>
                  <a:pt x="382791" y="1919266"/>
                </a:cubicBezTo>
                <a:cubicBezTo>
                  <a:pt x="411889" y="1905836"/>
                  <a:pt x="498494" y="1885002"/>
                  <a:pt x="551783" y="1855130"/>
                </a:cubicBezTo>
                <a:cubicBezTo>
                  <a:pt x="557895" y="1889479"/>
                  <a:pt x="575113" y="1927272"/>
                  <a:pt x="623408" y="1902134"/>
                </a:cubicBezTo>
                <a:cubicBezTo>
                  <a:pt x="703901" y="1860209"/>
                  <a:pt x="694862" y="1884056"/>
                  <a:pt x="743330" y="1864341"/>
                </a:cubicBezTo>
                <a:cubicBezTo>
                  <a:pt x="791798" y="1844627"/>
                  <a:pt x="802473" y="1810966"/>
                  <a:pt x="814009" y="1845488"/>
                </a:cubicBezTo>
                <a:cubicBezTo>
                  <a:pt x="825544" y="1880009"/>
                  <a:pt x="811512" y="1921074"/>
                  <a:pt x="817280" y="1925206"/>
                </a:cubicBezTo>
                <a:cubicBezTo>
                  <a:pt x="829160" y="1933643"/>
                  <a:pt x="800837" y="1947417"/>
                  <a:pt x="800837" y="1947417"/>
                </a:cubicBezTo>
                <a:cubicBezTo>
                  <a:pt x="820551" y="1952324"/>
                  <a:pt x="826319" y="1936742"/>
                  <a:pt x="826319" y="1936742"/>
                </a:cubicBezTo>
                <a:cubicBezTo>
                  <a:pt x="850166" y="1938377"/>
                  <a:pt x="847669" y="1874327"/>
                  <a:pt x="847669" y="1874327"/>
                </a:cubicBezTo>
                <a:cubicBezTo>
                  <a:pt x="859980" y="1888274"/>
                  <a:pt x="850941" y="1936742"/>
                  <a:pt x="850941" y="1936742"/>
                </a:cubicBezTo>
                <a:cubicBezTo>
                  <a:pt x="855848" y="1949913"/>
                  <a:pt x="844398" y="1960588"/>
                  <a:pt x="844398" y="1960588"/>
                </a:cubicBezTo>
                <a:cubicBezTo>
                  <a:pt x="867384" y="1959727"/>
                  <a:pt x="864112" y="1942510"/>
                  <a:pt x="864112" y="1942510"/>
                </a:cubicBezTo>
                <a:cubicBezTo>
                  <a:pt x="887098" y="1935967"/>
                  <a:pt x="889594" y="1854613"/>
                  <a:pt x="889594" y="1854613"/>
                </a:cubicBezTo>
                <a:cubicBezTo>
                  <a:pt x="889594" y="1854613"/>
                  <a:pt x="896998" y="1890770"/>
                  <a:pt x="901130" y="1902220"/>
                </a:cubicBezTo>
                <a:cubicBezTo>
                  <a:pt x="905262" y="1913756"/>
                  <a:pt x="897859" y="1926842"/>
                  <a:pt x="897859" y="1926842"/>
                </a:cubicBezTo>
                <a:cubicBezTo>
                  <a:pt x="921705" y="1930113"/>
                  <a:pt x="918434" y="1902995"/>
                  <a:pt x="918434" y="1902995"/>
                </a:cubicBezTo>
                <a:cubicBezTo>
                  <a:pt x="927473" y="1893956"/>
                  <a:pt x="925838" y="1815098"/>
                  <a:pt x="922566" y="1798655"/>
                </a:cubicBezTo>
                <a:cubicBezTo>
                  <a:pt x="919811" y="1784709"/>
                  <a:pt x="905004" y="1768352"/>
                  <a:pt x="863423" y="1751737"/>
                </a:cubicBezTo>
                <a:cubicBezTo>
                  <a:pt x="888733" y="1739943"/>
                  <a:pt x="916196" y="1725911"/>
                  <a:pt x="946241" y="1708951"/>
                </a:cubicBezTo>
                <a:cubicBezTo>
                  <a:pt x="1189355" y="1571382"/>
                  <a:pt x="1267523" y="1508537"/>
                  <a:pt x="1267523" y="1508537"/>
                </a:cubicBezTo>
                <a:cubicBezTo>
                  <a:pt x="1308157" y="1491750"/>
                  <a:pt x="1329852" y="1495451"/>
                  <a:pt x="1341474" y="1505352"/>
                </a:cubicBezTo>
                <a:cubicBezTo>
                  <a:pt x="1353096" y="1515338"/>
                  <a:pt x="1381333" y="1561826"/>
                  <a:pt x="1389597" y="1555197"/>
                </a:cubicBezTo>
                <a:cubicBezTo>
                  <a:pt x="1397862" y="1548654"/>
                  <a:pt x="1366267" y="1472294"/>
                  <a:pt x="1366267" y="1472294"/>
                </a:cubicBezTo>
                <a:close/>
              </a:path>
            </a:pathLst>
          </a:custGeom>
          <a:solidFill>
            <a:srgbClr val="000000"/>
          </a:solidFill>
          <a:ln w="85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8" name="Freeform: Shape 627">
            <a:extLst>
              <a:ext uri="{FF2B5EF4-FFF2-40B4-BE49-F238E27FC236}">
                <a16:creationId xmlns:a16="http://schemas.microsoft.com/office/drawing/2014/main" id="{1987C0C8-AAB6-B0C5-76D6-46959B0EF613}"/>
              </a:ext>
            </a:extLst>
          </p:cNvPr>
          <p:cNvSpPr/>
          <p:nvPr/>
        </p:nvSpPr>
        <p:spPr>
          <a:xfrm>
            <a:off x="9094631" y="4184394"/>
            <a:ext cx="2444548" cy="1411562"/>
          </a:xfrm>
          <a:custGeom>
            <a:avLst/>
            <a:gdLst>
              <a:gd name="connsiteX0" fmla="*/ 1364461 w 2444548"/>
              <a:gd name="connsiteY0" fmla="*/ 412332 h 1411562"/>
              <a:gd name="connsiteX1" fmla="*/ 1396399 w 2444548"/>
              <a:gd name="connsiteY1" fmla="*/ 424212 h 1411562"/>
              <a:gd name="connsiteX2" fmla="*/ 1920765 w 2444548"/>
              <a:gd name="connsiteY2" fmla="*/ 92082 h 1411562"/>
              <a:gd name="connsiteX3" fmla="*/ 2444442 w 2444548"/>
              <a:gd name="connsiteY3" fmla="*/ 11675 h 1411562"/>
              <a:gd name="connsiteX4" fmla="*/ 2389260 w 2444548"/>
              <a:gd name="connsiteY4" fmla="*/ 41806 h 1411562"/>
              <a:gd name="connsiteX5" fmla="*/ 2387366 w 2444548"/>
              <a:gd name="connsiteY5" fmla="*/ 75295 h 1411562"/>
              <a:gd name="connsiteX6" fmla="*/ 2425073 w 2444548"/>
              <a:gd name="connsiteY6" fmla="*/ 109558 h 1411562"/>
              <a:gd name="connsiteX7" fmla="*/ 2373161 w 2444548"/>
              <a:gd name="connsiteY7" fmla="*/ 120749 h 1411562"/>
              <a:gd name="connsiteX8" fmla="*/ 2359645 w 2444548"/>
              <a:gd name="connsiteY8" fmla="*/ 151139 h 1411562"/>
              <a:gd name="connsiteX9" fmla="*/ 2368856 w 2444548"/>
              <a:gd name="connsiteY9" fmla="*/ 182475 h 1411562"/>
              <a:gd name="connsiteX10" fmla="*/ 2330461 w 2444548"/>
              <a:gd name="connsiteY10" fmla="*/ 192978 h 1411562"/>
              <a:gd name="connsiteX11" fmla="*/ 2316515 w 2444548"/>
              <a:gd name="connsiteY11" fmla="*/ 222764 h 1411562"/>
              <a:gd name="connsiteX12" fmla="*/ 2323574 w 2444548"/>
              <a:gd name="connsiteY12" fmla="*/ 249796 h 1411562"/>
              <a:gd name="connsiteX13" fmla="*/ 2268563 w 2444548"/>
              <a:gd name="connsiteY13" fmla="*/ 255048 h 1411562"/>
              <a:gd name="connsiteX14" fmla="*/ 2253067 w 2444548"/>
              <a:gd name="connsiteY14" fmla="*/ 284490 h 1411562"/>
              <a:gd name="connsiteX15" fmla="*/ 2259610 w 2444548"/>
              <a:gd name="connsiteY15" fmla="*/ 338726 h 1411562"/>
              <a:gd name="connsiteX16" fmla="*/ 2174210 w 2444548"/>
              <a:gd name="connsiteY16" fmla="*/ 335024 h 1411562"/>
              <a:gd name="connsiteX17" fmla="*/ 2153377 w 2444548"/>
              <a:gd name="connsiteY17" fmla="*/ 361281 h 1411562"/>
              <a:gd name="connsiteX18" fmla="*/ 2162244 w 2444548"/>
              <a:gd name="connsiteY18" fmla="*/ 420940 h 1411562"/>
              <a:gd name="connsiteX19" fmla="*/ 2050070 w 2444548"/>
              <a:gd name="connsiteY19" fmla="*/ 400882 h 1411562"/>
              <a:gd name="connsiteX20" fmla="*/ 2097677 w 2444548"/>
              <a:gd name="connsiteY20" fmla="*/ 472163 h 1411562"/>
              <a:gd name="connsiteX21" fmla="*/ 2021489 w 2444548"/>
              <a:gd name="connsiteY21" fmla="*/ 468461 h 1411562"/>
              <a:gd name="connsiteX22" fmla="*/ 1998761 w 2444548"/>
              <a:gd name="connsiteY22" fmla="*/ 490844 h 1411562"/>
              <a:gd name="connsiteX23" fmla="*/ 1992994 w 2444548"/>
              <a:gd name="connsiteY23" fmla="*/ 526313 h 1411562"/>
              <a:gd name="connsiteX24" fmla="*/ 1938069 w 2444548"/>
              <a:gd name="connsiteY24" fmla="*/ 525022 h 1411562"/>
              <a:gd name="connsiteX25" fmla="*/ 1916977 w 2444548"/>
              <a:gd name="connsiteY25" fmla="*/ 550245 h 1411562"/>
              <a:gd name="connsiteX26" fmla="*/ 1914567 w 2444548"/>
              <a:gd name="connsiteY26" fmla="*/ 598627 h 1411562"/>
              <a:gd name="connsiteX27" fmla="*/ 1838464 w 2444548"/>
              <a:gd name="connsiteY27" fmla="*/ 564881 h 1411562"/>
              <a:gd name="connsiteX28" fmla="*/ 1808936 w 2444548"/>
              <a:gd name="connsiteY28" fmla="*/ 574350 h 1411562"/>
              <a:gd name="connsiteX29" fmla="*/ 1769421 w 2444548"/>
              <a:gd name="connsiteY29" fmla="*/ 673524 h 1411562"/>
              <a:gd name="connsiteX30" fmla="*/ 1750912 w 2444548"/>
              <a:gd name="connsiteY30" fmla="*/ 671889 h 1411562"/>
              <a:gd name="connsiteX31" fmla="*/ 1722159 w 2444548"/>
              <a:gd name="connsiteY31" fmla="*/ 684974 h 1411562"/>
              <a:gd name="connsiteX32" fmla="*/ 1700378 w 2444548"/>
              <a:gd name="connsiteY32" fmla="*/ 744978 h 1411562"/>
              <a:gd name="connsiteX33" fmla="*/ 1671969 w 2444548"/>
              <a:gd name="connsiteY33" fmla="*/ 725522 h 1411562"/>
              <a:gd name="connsiteX34" fmla="*/ 1639858 w 2444548"/>
              <a:gd name="connsiteY34" fmla="*/ 730687 h 1411562"/>
              <a:gd name="connsiteX35" fmla="*/ 1588549 w 2444548"/>
              <a:gd name="connsiteY35" fmla="*/ 818670 h 1411562"/>
              <a:gd name="connsiteX36" fmla="*/ 1566511 w 2444548"/>
              <a:gd name="connsiteY36" fmla="*/ 801796 h 1411562"/>
              <a:gd name="connsiteX37" fmla="*/ 1533280 w 2444548"/>
              <a:gd name="connsiteY37" fmla="*/ 805240 h 1411562"/>
              <a:gd name="connsiteX38" fmla="*/ 1497640 w 2444548"/>
              <a:gd name="connsiteY38" fmla="*/ 880654 h 1411562"/>
              <a:gd name="connsiteX39" fmla="*/ 1494110 w 2444548"/>
              <a:gd name="connsiteY39" fmla="*/ 897527 h 1411562"/>
              <a:gd name="connsiteX40" fmla="*/ 1684882 w 2444548"/>
              <a:gd name="connsiteY40" fmla="*/ 1321858 h 1411562"/>
              <a:gd name="connsiteX41" fmla="*/ 1655956 w 2444548"/>
              <a:gd name="connsiteY41" fmla="*/ 1299217 h 1411562"/>
              <a:gd name="connsiteX42" fmla="*/ 1623759 w 2444548"/>
              <a:gd name="connsiteY42" fmla="*/ 1310839 h 1411562"/>
              <a:gd name="connsiteX43" fmla="*/ 1617475 w 2444548"/>
              <a:gd name="connsiteY43" fmla="*/ 1328487 h 1411562"/>
              <a:gd name="connsiteX44" fmla="*/ 1606197 w 2444548"/>
              <a:gd name="connsiteY44" fmla="*/ 1326335 h 1411562"/>
              <a:gd name="connsiteX45" fmla="*/ 1577788 w 2444548"/>
              <a:gd name="connsiteY45" fmla="*/ 1344069 h 1411562"/>
              <a:gd name="connsiteX46" fmla="*/ 1576325 w 2444548"/>
              <a:gd name="connsiteY46" fmla="*/ 1386080 h 1411562"/>
              <a:gd name="connsiteX47" fmla="*/ 1525360 w 2444548"/>
              <a:gd name="connsiteY47" fmla="*/ 1331844 h 1411562"/>
              <a:gd name="connsiteX48" fmla="*/ 1491700 w 2444548"/>
              <a:gd name="connsiteY48" fmla="*/ 1341572 h 1411562"/>
              <a:gd name="connsiteX49" fmla="*/ 1478011 w 2444548"/>
              <a:gd name="connsiteY49" fmla="*/ 1411562 h 1411562"/>
              <a:gd name="connsiteX50" fmla="*/ 1441079 w 2444548"/>
              <a:gd name="connsiteY50" fmla="*/ 1341400 h 1411562"/>
              <a:gd name="connsiteX51" fmla="*/ 1405869 w 2444548"/>
              <a:gd name="connsiteY51" fmla="*/ 1344757 h 1411562"/>
              <a:gd name="connsiteX52" fmla="*/ 1385724 w 2444548"/>
              <a:gd name="connsiteY52" fmla="*/ 1411218 h 1411562"/>
              <a:gd name="connsiteX53" fmla="*/ 1357832 w 2444548"/>
              <a:gd name="connsiteY53" fmla="*/ 1345877 h 1411562"/>
              <a:gd name="connsiteX54" fmla="*/ 1322794 w 2444548"/>
              <a:gd name="connsiteY54" fmla="*/ 1343724 h 1411562"/>
              <a:gd name="connsiteX55" fmla="*/ 1300497 w 2444548"/>
              <a:gd name="connsiteY55" fmla="*/ 1388146 h 1411562"/>
              <a:gd name="connsiteX56" fmla="*/ 1286723 w 2444548"/>
              <a:gd name="connsiteY56" fmla="*/ 1339076 h 1411562"/>
              <a:gd name="connsiteX57" fmla="*/ 1252201 w 2444548"/>
              <a:gd name="connsiteY57" fmla="*/ 1333222 h 1411562"/>
              <a:gd name="connsiteX58" fmla="*/ 1220607 w 2444548"/>
              <a:gd name="connsiteY58" fmla="*/ 1345446 h 1411562"/>
              <a:gd name="connsiteX59" fmla="*/ 1250307 w 2444548"/>
              <a:gd name="connsiteY59" fmla="*/ 927228 h 1411562"/>
              <a:gd name="connsiteX60" fmla="*/ 1238599 w 2444548"/>
              <a:gd name="connsiteY60" fmla="*/ 912937 h 1411562"/>
              <a:gd name="connsiteX61" fmla="*/ 1169728 w 2444548"/>
              <a:gd name="connsiteY61" fmla="*/ 874283 h 1411562"/>
              <a:gd name="connsiteX62" fmla="*/ 1141405 w 2444548"/>
              <a:gd name="connsiteY62" fmla="*/ 891931 h 1411562"/>
              <a:gd name="connsiteX63" fmla="*/ 1131763 w 2444548"/>
              <a:gd name="connsiteY63" fmla="*/ 938936 h 1411562"/>
              <a:gd name="connsiteX64" fmla="*/ 1045846 w 2444548"/>
              <a:gd name="connsiteY64" fmla="*/ 884269 h 1411562"/>
              <a:gd name="connsiteX65" fmla="*/ 1015027 w 2444548"/>
              <a:gd name="connsiteY65" fmla="*/ 894428 h 1411562"/>
              <a:gd name="connsiteX66" fmla="*/ 998756 w 2444548"/>
              <a:gd name="connsiteY66" fmla="*/ 924731 h 1411562"/>
              <a:gd name="connsiteX67" fmla="*/ 951924 w 2444548"/>
              <a:gd name="connsiteY67" fmla="*/ 881342 h 1411562"/>
              <a:gd name="connsiteX68" fmla="*/ 920415 w 2444548"/>
              <a:gd name="connsiteY68" fmla="*/ 882892 h 1411562"/>
              <a:gd name="connsiteX69" fmla="*/ 904747 w 2444548"/>
              <a:gd name="connsiteY69" fmla="*/ 892792 h 1411562"/>
              <a:gd name="connsiteX70" fmla="*/ 824168 w 2444548"/>
              <a:gd name="connsiteY70" fmla="*/ 822716 h 1411562"/>
              <a:gd name="connsiteX71" fmla="*/ 793607 w 2444548"/>
              <a:gd name="connsiteY71" fmla="*/ 827795 h 1411562"/>
              <a:gd name="connsiteX72" fmla="*/ 741437 w 2444548"/>
              <a:gd name="connsiteY72" fmla="*/ 892620 h 1411562"/>
              <a:gd name="connsiteX73" fmla="*/ 717074 w 2444548"/>
              <a:gd name="connsiteY73" fmla="*/ 850695 h 1411562"/>
              <a:gd name="connsiteX74" fmla="*/ 686685 w 2444548"/>
              <a:gd name="connsiteY74" fmla="*/ 837954 h 1411562"/>
              <a:gd name="connsiteX75" fmla="*/ 638389 w 2444548"/>
              <a:gd name="connsiteY75" fmla="*/ 864297 h 1411562"/>
              <a:gd name="connsiteX76" fmla="*/ 616953 w 2444548"/>
              <a:gd name="connsiteY76" fmla="*/ 835457 h 1411562"/>
              <a:gd name="connsiteX77" fmla="*/ 586478 w 2444548"/>
              <a:gd name="connsiteY77" fmla="*/ 825988 h 1411562"/>
              <a:gd name="connsiteX78" fmla="*/ 520448 w 2444548"/>
              <a:gd name="connsiteY78" fmla="*/ 864211 h 1411562"/>
              <a:gd name="connsiteX79" fmla="*/ 530090 w 2444548"/>
              <a:gd name="connsiteY79" fmla="*/ 778983 h 1411562"/>
              <a:gd name="connsiteX80" fmla="*/ 439610 w 2444548"/>
              <a:gd name="connsiteY80" fmla="*/ 848198 h 1411562"/>
              <a:gd name="connsiteX81" fmla="*/ 420154 w 2444548"/>
              <a:gd name="connsiteY81" fmla="*/ 791122 h 1411562"/>
              <a:gd name="connsiteX82" fmla="*/ 389593 w 2444548"/>
              <a:gd name="connsiteY82" fmla="*/ 777347 h 1411562"/>
              <a:gd name="connsiteX83" fmla="*/ 315385 w 2444548"/>
              <a:gd name="connsiteY83" fmla="*/ 819789 h 1411562"/>
              <a:gd name="connsiteX84" fmla="*/ 296273 w 2444548"/>
              <a:gd name="connsiteY84" fmla="*/ 768652 h 1411562"/>
              <a:gd name="connsiteX85" fmla="*/ 269069 w 2444548"/>
              <a:gd name="connsiteY85" fmla="*/ 749627 h 1411562"/>
              <a:gd name="connsiteX86" fmla="*/ 217760 w 2444548"/>
              <a:gd name="connsiteY86" fmla="*/ 770116 h 1411562"/>
              <a:gd name="connsiteX87" fmla="*/ 211648 w 2444548"/>
              <a:gd name="connsiteY87" fmla="*/ 742912 h 1411562"/>
              <a:gd name="connsiteX88" fmla="*/ 185649 w 2444548"/>
              <a:gd name="connsiteY88" fmla="*/ 722853 h 1411562"/>
              <a:gd name="connsiteX89" fmla="*/ 146737 w 2444548"/>
              <a:gd name="connsiteY89" fmla="*/ 731118 h 1411562"/>
              <a:gd name="connsiteX90" fmla="*/ 140539 w 2444548"/>
              <a:gd name="connsiteY90" fmla="*/ 699093 h 1411562"/>
              <a:gd name="connsiteX91" fmla="*/ 114540 w 2444548"/>
              <a:gd name="connsiteY91" fmla="*/ 678259 h 1411562"/>
              <a:gd name="connsiteX92" fmla="*/ 63317 w 2444548"/>
              <a:gd name="connsiteY92" fmla="*/ 692120 h 1411562"/>
              <a:gd name="connsiteX93" fmla="*/ 81137 w 2444548"/>
              <a:gd name="connsiteY93" fmla="*/ 644340 h 1411562"/>
              <a:gd name="connsiteX94" fmla="*/ 64092 w 2444548"/>
              <a:gd name="connsiteY94" fmla="*/ 615501 h 1411562"/>
              <a:gd name="connsiteX95" fmla="*/ 1161 w 2444548"/>
              <a:gd name="connsiteY95" fmla="*/ 614037 h 1411562"/>
              <a:gd name="connsiteX96" fmla="*/ 503488 w 2444548"/>
              <a:gd name="connsiteY96" fmla="*/ 445390 h 1411562"/>
              <a:gd name="connsiteX97" fmla="*/ 1142524 w 2444548"/>
              <a:gd name="connsiteY97" fmla="*/ 509353 h 1411562"/>
              <a:gd name="connsiteX98" fmla="*/ 1166457 w 2444548"/>
              <a:gd name="connsiteY98" fmla="*/ 485593 h 1411562"/>
              <a:gd name="connsiteX99" fmla="*/ 1151994 w 2444548"/>
              <a:gd name="connsiteY99" fmla="*/ 391068 h 1411562"/>
              <a:gd name="connsiteX100" fmla="*/ 1307642 w 2444548"/>
              <a:gd name="connsiteY100" fmla="*/ 332527 h 1411562"/>
              <a:gd name="connsiteX101" fmla="*/ 1345607 w 2444548"/>
              <a:gd name="connsiteY101" fmla="*/ 361539 h 1411562"/>
              <a:gd name="connsiteX102" fmla="*/ 1361361 w 2444548"/>
              <a:gd name="connsiteY102" fmla="*/ 368254 h 1411562"/>
              <a:gd name="connsiteX103" fmla="*/ 1413014 w 2444548"/>
              <a:gd name="connsiteY103" fmla="*/ 365930 h 1411562"/>
              <a:gd name="connsiteX104" fmla="*/ 1373758 w 2444548"/>
              <a:gd name="connsiteY104" fmla="*/ 396147 h 1411562"/>
              <a:gd name="connsiteX105" fmla="*/ 1364288 w 2444548"/>
              <a:gd name="connsiteY105" fmla="*/ 411471 h 1411562"/>
              <a:gd name="connsiteX106" fmla="*/ 1364461 w 2444548"/>
              <a:gd name="connsiteY106" fmla="*/ 412332 h 1411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2444548" h="1411562">
                <a:moveTo>
                  <a:pt x="1364461" y="412332"/>
                </a:moveTo>
                <a:cubicBezTo>
                  <a:pt x="1364030" y="429463"/>
                  <a:pt x="1385466" y="437470"/>
                  <a:pt x="1396399" y="424212"/>
                </a:cubicBezTo>
                <a:cubicBezTo>
                  <a:pt x="1557041" y="228618"/>
                  <a:pt x="1738946" y="141239"/>
                  <a:pt x="1920765" y="92082"/>
                </a:cubicBezTo>
                <a:cubicBezTo>
                  <a:pt x="2213467" y="12966"/>
                  <a:pt x="2450296" y="-19403"/>
                  <a:pt x="2444442" y="11675"/>
                </a:cubicBezTo>
                <a:cubicBezTo>
                  <a:pt x="2442548" y="21661"/>
                  <a:pt x="2415603" y="33025"/>
                  <a:pt x="2389260" y="41806"/>
                </a:cubicBezTo>
                <a:cubicBezTo>
                  <a:pt x="2373763" y="46971"/>
                  <a:pt x="2372472" y="68494"/>
                  <a:pt x="2387366" y="75295"/>
                </a:cubicBezTo>
                <a:cubicBezTo>
                  <a:pt x="2410265" y="85625"/>
                  <a:pt x="2431185" y="98625"/>
                  <a:pt x="2425073" y="109558"/>
                </a:cubicBezTo>
                <a:cubicBezTo>
                  <a:pt x="2419735" y="119200"/>
                  <a:pt x="2397094" y="121438"/>
                  <a:pt x="2373161" y="120749"/>
                </a:cubicBezTo>
                <a:cubicBezTo>
                  <a:pt x="2357062" y="120319"/>
                  <a:pt x="2348281" y="139689"/>
                  <a:pt x="2359645" y="151139"/>
                </a:cubicBezTo>
                <a:cubicBezTo>
                  <a:pt x="2370750" y="162330"/>
                  <a:pt x="2376949" y="173866"/>
                  <a:pt x="2368856" y="182475"/>
                </a:cubicBezTo>
                <a:cubicBezTo>
                  <a:pt x="2361195" y="190653"/>
                  <a:pt x="2346474" y="193150"/>
                  <a:pt x="2330461" y="192978"/>
                </a:cubicBezTo>
                <a:cubicBezTo>
                  <a:pt x="2314707" y="192806"/>
                  <a:pt x="2306012" y="211056"/>
                  <a:pt x="2316515" y="222764"/>
                </a:cubicBezTo>
                <a:cubicBezTo>
                  <a:pt x="2326157" y="233439"/>
                  <a:pt x="2331150" y="243684"/>
                  <a:pt x="2323574" y="249796"/>
                </a:cubicBezTo>
                <a:cubicBezTo>
                  <a:pt x="2314190" y="257286"/>
                  <a:pt x="2291291" y="257372"/>
                  <a:pt x="2268563" y="255048"/>
                </a:cubicBezTo>
                <a:cubicBezTo>
                  <a:pt x="2252637" y="253498"/>
                  <a:pt x="2242737" y="272179"/>
                  <a:pt x="2253067" y="284490"/>
                </a:cubicBezTo>
                <a:cubicBezTo>
                  <a:pt x="2269769" y="304376"/>
                  <a:pt x="2280702" y="326846"/>
                  <a:pt x="2259610" y="338726"/>
                </a:cubicBezTo>
                <a:cubicBezTo>
                  <a:pt x="2238346" y="350692"/>
                  <a:pt x="2203825" y="344494"/>
                  <a:pt x="2174210" y="335024"/>
                </a:cubicBezTo>
                <a:cubicBezTo>
                  <a:pt x="2158542" y="330031"/>
                  <a:pt x="2145026" y="347162"/>
                  <a:pt x="2153377" y="361281"/>
                </a:cubicBezTo>
                <a:cubicBezTo>
                  <a:pt x="2167581" y="385300"/>
                  <a:pt x="2177482" y="411126"/>
                  <a:pt x="2162244" y="420940"/>
                </a:cubicBezTo>
                <a:cubicBezTo>
                  <a:pt x="2130735" y="441171"/>
                  <a:pt x="2050070" y="400882"/>
                  <a:pt x="2050070" y="400882"/>
                </a:cubicBezTo>
                <a:cubicBezTo>
                  <a:pt x="2050070" y="400882"/>
                  <a:pt x="2144165" y="452191"/>
                  <a:pt x="2097677" y="472163"/>
                </a:cubicBezTo>
                <a:cubicBezTo>
                  <a:pt x="2075294" y="481805"/>
                  <a:pt x="2045938" y="476554"/>
                  <a:pt x="2021489" y="468461"/>
                </a:cubicBezTo>
                <a:cubicBezTo>
                  <a:pt x="2007629" y="463899"/>
                  <a:pt x="1994027" y="477070"/>
                  <a:pt x="1998761" y="490844"/>
                </a:cubicBezTo>
                <a:cubicBezTo>
                  <a:pt x="2003582" y="504963"/>
                  <a:pt x="2004271" y="518909"/>
                  <a:pt x="1992994" y="526313"/>
                </a:cubicBezTo>
                <a:cubicBezTo>
                  <a:pt x="1980511" y="534491"/>
                  <a:pt x="1958644" y="531220"/>
                  <a:pt x="1938069" y="525022"/>
                </a:cubicBezTo>
                <a:cubicBezTo>
                  <a:pt x="1923089" y="520545"/>
                  <a:pt x="1910176" y="536127"/>
                  <a:pt x="1916977" y="550245"/>
                </a:cubicBezTo>
                <a:cubicBezTo>
                  <a:pt x="1926791" y="570735"/>
                  <a:pt x="1931526" y="591740"/>
                  <a:pt x="1914567" y="598627"/>
                </a:cubicBezTo>
                <a:cubicBezTo>
                  <a:pt x="1892270" y="607667"/>
                  <a:pt x="1860073" y="584337"/>
                  <a:pt x="1838464" y="564881"/>
                </a:cubicBezTo>
                <a:cubicBezTo>
                  <a:pt x="1828220" y="555669"/>
                  <a:pt x="1811949" y="560921"/>
                  <a:pt x="1808936" y="574350"/>
                </a:cubicBezTo>
                <a:cubicBezTo>
                  <a:pt x="1801188" y="609474"/>
                  <a:pt x="1786983" y="661989"/>
                  <a:pt x="1769421" y="673524"/>
                </a:cubicBezTo>
                <a:cubicBezTo>
                  <a:pt x="1762707" y="677915"/>
                  <a:pt x="1756508" y="676538"/>
                  <a:pt x="1750912" y="671889"/>
                </a:cubicBezTo>
                <a:cubicBezTo>
                  <a:pt x="1739979" y="662850"/>
                  <a:pt x="1723364" y="670770"/>
                  <a:pt x="1722159" y="684974"/>
                </a:cubicBezTo>
                <a:cubicBezTo>
                  <a:pt x="1719662" y="715019"/>
                  <a:pt x="1713808" y="743687"/>
                  <a:pt x="1700378" y="744978"/>
                </a:cubicBezTo>
                <a:cubicBezTo>
                  <a:pt x="1689445" y="746011"/>
                  <a:pt x="1679717" y="736972"/>
                  <a:pt x="1671969" y="725522"/>
                </a:cubicBezTo>
                <a:cubicBezTo>
                  <a:pt x="1663446" y="712953"/>
                  <a:pt x="1644076" y="716052"/>
                  <a:pt x="1639858" y="730687"/>
                </a:cubicBezTo>
                <a:cubicBezTo>
                  <a:pt x="1628494" y="769944"/>
                  <a:pt x="1610071" y="818756"/>
                  <a:pt x="1588549" y="818670"/>
                </a:cubicBezTo>
                <a:cubicBezTo>
                  <a:pt x="1579166" y="818584"/>
                  <a:pt x="1571934" y="811783"/>
                  <a:pt x="1566511" y="801796"/>
                </a:cubicBezTo>
                <a:cubicBezTo>
                  <a:pt x="1558676" y="787420"/>
                  <a:pt x="1537671" y="789486"/>
                  <a:pt x="1533280" y="805240"/>
                </a:cubicBezTo>
                <a:cubicBezTo>
                  <a:pt x="1525360" y="833563"/>
                  <a:pt x="1513910" y="862403"/>
                  <a:pt x="1497640" y="880654"/>
                </a:cubicBezTo>
                <a:cubicBezTo>
                  <a:pt x="1493593" y="885216"/>
                  <a:pt x="1492216" y="891759"/>
                  <a:pt x="1494110" y="897527"/>
                </a:cubicBezTo>
                <a:cubicBezTo>
                  <a:pt x="1518043" y="970014"/>
                  <a:pt x="1717252" y="1286303"/>
                  <a:pt x="1684882" y="1321858"/>
                </a:cubicBezTo>
                <a:cubicBezTo>
                  <a:pt x="1680061" y="1327109"/>
                  <a:pt x="1668870" y="1316262"/>
                  <a:pt x="1655956" y="1299217"/>
                </a:cubicBezTo>
                <a:cubicBezTo>
                  <a:pt x="1645454" y="1285356"/>
                  <a:pt x="1623673" y="1293449"/>
                  <a:pt x="1623759" y="1310839"/>
                </a:cubicBezTo>
                <a:cubicBezTo>
                  <a:pt x="1623846" y="1319706"/>
                  <a:pt x="1622038" y="1326248"/>
                  <a:pt x="1617475" y="1328487"/>
                </a:cubicBezTo>
                <a:cubicBezTo>
                  <a:pt x="1614204" y="1330123"/>
                  <a:pt x="1610416" y="1329175"/>
                  <a:pt x="1606197" y="1326335"/>
                </a:cubicBezTo>
                <a:cubicBezTo>
                  <a:pt x="1592682" y="1317123"/>
                  <a:pt x="1574861" y="1327970"/>
                  <a:pt x="1577788" y="1344069"/>
                </a:cubicBezTo>
                <a:cubicBezTo>
                  <a:pt x="1581662" y="1365419"/>
                  <a:pt x="1582351" y="1382120"/>
                  <a:pt x="1576325" y="1386080"/>
                </a:cubicBezTo>
                <a:cubicBezTo>
                  <a:pt x="1566080" y="1392881"/>
                  <a:pt x="1545591" y="1367829"/>
                  <a:pt x="1525360" y="1331844"/>
                </a:cubicBezTo>
                <a:cubicBezTo>
                  <a:pt x="1515977" y="1315229"/>
                  <a:pt x="1490752" y="1322461"/>
                  <a:pt x="1491700" y="1341572"/>
                </a:cubicBezTo>
                <a:cubicBezTo>
                  <a:pt x="1493507" y="1379365"/>
                  <a:pt x="1491183" y="1411476"/>
                  <a:pt x="1478011" y="1411562"/>
                </a:cubicBezTo>
                <a:cubicBezTo>
                  <a:pt x="1465701" y="1411649"/>
                  <a:pt x="1452529" y="1380140"/>
                  <a:pt x="1441079" y="1341400"/>
                </a:cubicBezTo>
                <a:cubicBezTo>
                  <a:pt x="1435484" y="1322374"/>
                  <a:pt x="1407763" y="1325043"/>
                  <a:pt x="1405869" y="1344757"/>
                </a:cubicBezTo>
                <a:cubicBezTo>
                  <a:pt x="1402598" y="1379709"/>
                  <a:pt x="1396572" y="1407947"/>
                  <a:pt x="1385724" y="1411218"/>
                </a:cubicBezTo>
                <a:cubicBezTo>
                  <a:pt x="1372897" y="1415006"/>
                  <a:pt x="1363858" y="1383411"/>
                  <a:pt x="1357832" y="1345877"/>
                </a:cubicBezTo>
                <a:cubicBezTo>
                  <a:pt x="1354733" y="1327023"/>
                  <a:pt x="1328131" y="1325302"/>
                  <a:pt x="1322794" y="1343724"/>
                </a:cubicBezTo>
                <a:cubicBezTo>
                  <a:pt x="1315734" y="1368002"/>
                  <a:pt x="1307900" y="1386941"/>
                  <a:pt x="1300497" y="1388146"/>
                </a:cubicBezTo>
                <a:cubicBezTo>
                  <a:pt x="1292663" y="1389438"/>
                  <a:pt x="1288703" y="1367485"/>
                  <a:pt x="1286723" y="1339076"/>
                </a:cubicBezTo>
                <a:cubicBezTo>
                  <a:pt x="1285431" y="1320136"/>
                  <a:pt x="1259432" y="1315659"/>
                  <a:pt x="1252201" y="1333222"/>
                </a:cubicBezTo>
                <a:cubicBezTo>
                  <a:pt x="1239890" y="1363008"/>
                  <a:pt x="1227321" y="1378849"/>
                  <a:pt x="1220607" y="1345446"/>
                </a:cubicBezTo>
                <a:cubicBezTo>
                  <a:pt x="1205799" y="1271238"/>
                  <a:pt x="1258399" y="994807"/>
                  <a:pt x="1250307" y="927228"/>
                </a:cubicBezTo>
                <a:cubicBezTo>
                  <a:pt x="1249532" y="920599"/>
                  <a:pt x="1244883" y="915003"/>
                  <a:pt x="1238599" y="912937"/>
                </a:cubicBezTo>
                <a:cubicBezTo>
                  <a:pt x="1214494" y="904759"/>
                  <a:pt x="1190045" y="889349"/>
                  <a:pt x="1169728" y="874283"/>
                </a:cubicBezTo>
                <a:cubicBezTo>
                  <a:pt x="1156729" y="864555"/>
                  <a:pt x="1138220" y="876091"/>
                  <a:pt x="1141405" y="891931"/>
                </a:cubicBezTo>
                <a:cubicBezTo>
                  <a:pt x="1145451" y="912420"/>
                  <a:pt x="1145107" y="932049"/>
                  <a:pt x="1131763" y="938936"/>
                </a:cubicBezTo>
                <a:cubicBezTo>
                  <a:pt x="1112651" y="948922"/>
                  <a:pt x="1073911" y="913970"/>
                  <a:pt x="1045846" y="884269"/>
                </a:cubicBezTo>
                <a:cubicBezTo>
                  <a:pt x="1035430" y="873250"/>
                  <a:pt x="1016748" y="879362"/>
                  <a:pt x="1015027" y="894428"/>
                </a:cubicBezTo>
                <a:cubicBezTo>
                  <a:pt x="1013391" y="908202"/>
                  <a:pt x="1008915" y="920685"/>
                  <a:pt x="998756" y="924731"/>
                </a:cubicBezTo>
                <a:cubicBezTo>
                  <a:pt x="986273" y="929724"/>
                  <a:pt x="967850" y="906997"/>
                  <a:pt x="951924" y="881342"/>
                </a:cubicBezTo>
                <a:cubicBezTo>
                  <a:pt x="944434" y="869290"/>
                  <a:pt x="925925" y="869807"/>
                  <a:pt x="920415" y="882892"/>
                </a:cubicBezTo>
                <a:cubicBezTo>
                  <a:pt x="917574" y="889521"/>
                  <a:pt x="912667" y="893653"/>
                  <a:pt x="904747" y="892792"/>
                </a:cubicBezTo>
                <a:cubicBezTo>
                  <a:pt x="883914" y="890554"/>
                  <a:pt x="847154" y="850351"/>
                  <a:pt x="824168" y="822716"/>
                </a:cubicBezTo>
                <a:cubicBezTo>
                  <a:pt x="815387" y="812127"/>
                  <a:pt x="798428" y="814968"/>
                  <a:pt x="793607" y="827795"/>
                </a:cubicBezTo>
                <a:cubicBezTo>
                  <a:pt x="783276" y="854999"/>
                  <a:pt x="765370" y="890468"/>
                  <a:pt x="741437" y="892620"/>
                </a:cubicBezTo>
                <a:cubicBezTo>
                  <a:pt x="723186" y="894256"/>
                  <a:pt x="717763" y="873422"/>
                  <a:pt x="717074" y="850695"/>
                </a:cubicBezTo>
                <a:cubicBezTo>
                  <a:pt x="716644" y="835027"/>
                  <a:pt x="697962" y="827021"/>
                  <a:pt x="686685" y="837954"/>
                </a:cubicBezTo>
                <a:cubicBezTo>
                  <a:pt x="671275" y="852933"/>
                  <a:pt x="653282" y="865846"/>
                  <a:pt x="638389" y="864297"/>
                </a:cubicBezTo>
                <a:cubicBezTo>
                  <a:pt x="624959" y="862919"/>
                  <a:pt x="619105" y="850264"/>
                  <a:pt x="616953" y="835457"/>
                </a:cubicBezTo>
                <a:cubicBezTo>
                  <a:pt x="614887" y="820994"/>
                  <a:pt x="596722" y="815571"/>
                  <a:pt x="586478" y="825988"/>
                </a:cubicBezTo>
                <a:cubicBezTo>
                  <a:pt x="568399" y="844324"/>
                  <a:pt x="544725" y="862489"/>
                  <a:pt x="520448" y="864211"/>
                </a:cubicBezTo>
                <a:cubicBezTo>
                  <a:pt x="470000" y="867740"/>
                  <a:pt x="530090" y="778983"/>
                  <a:pt x="530090" y="778983"/>
                </a:cubicBezTo>
                <a:cubicBezTo>
                  <a:pt x="530090" y="778983"/>
                  <a:pt x="476801" y="851728"/>
                  <a:pt x="439610" y="848198"/>
                </a:cubicBezTo>
                <a:cubicBezTo>
                  <a:pt x="421618" y="846476"/>
                  <a:pt x="418519" y="819014"/>
                  <a:pt x="420154" y="791122"/>
                </a:cubicBezTo>
                <a:cubicBezTo>
                  <a:pt x="421101" y="774679"/>
                  <a:pt x="401215" y="765639"/>
                  <a:pt x="389593" y="777347"/>
                </a:cubicBezTo>
                <a:cubicBezTo>
                  <a:pt x="367554" y="799300"/>
                  <a:pt x="339748" y="820650"/>
                  <a:pt x="315385" y="819789"/>
                </a:cubicBezTo>
                <a:cubicBezTo>
                  <a:pt x="291108" y="818928"/>
                  <a:pt x="290591" y="793963"/>
                  <a:pt x="296273" y="768652"/>
                </a:cubicBezTo>
                <a:cubicBezTo>
                  <a:pt x="299803" y="752984"/>
                  <a:pt x="282499" y="740846"/>
                  <a:pt x="269069" y="749627"/>
                </a:cubicBezTo>
                <a:cubicBezTo>
                  <a:pt x="249957" y="762024"/>
                  <a:pt x="229554" y="772526"/>
                  <a:pt x="217760" y="770116"/>
                </a:cubicBezTo>
                <a:cubicBezTo>
                  <a:pt x="208204" y="768222"/>
                  <a:pt x="208032" y="756772"/>
                  <a:pt x="211648" y="742912"/>
                </a:cubicBezTo>
                <a:cubicBezTo>
                  <a:pt x="215608" y="727674"/>
                  <a:pt x="199509" y="715450"/>
                  <a:pt x="185649" y="722853"/>
                </a:cubicBezTo>
                <a:cubicBezTo>
                  <a:pt x="171617" y="730343"/>
                  <a:pt x="157326" y="734819"/>
                  <a:pt x="146737" y="731118"/>
                </a:cubicBezTo>
                <a:cubicBezTo>
                  <a:pt x="135632" y="727158"/>
                  <a:pt x="135804" y="714072"/>
                  <a:pt x="140539" y="699093"/>
                </a:cubicBezTo>
                <a:cubicBezTo>
                  <a:pt x="145360" y="683769"/>
                  <a:pt x="128658" y="670511"/>
                  <a:pt x="114540" y="678259"/>
                </a:cubicBezTo>
                <a:cubicBezTo>
                  <a:pt x="93534" y="689795"/>
                  <a:pt x="72443" y="698232"/>
                  <a:pt x="63317" y="692120"/>
                </a:cubicBezTo>
                <a:cubicBezTo>
                  <a:pt x="52814" y="685146"/>
                  <a:pt x="65555" y="664055"/>
                  <a:pt x="81137" y="644340"/>
                </a:cubicBezTo>
                <a:cubicBezTo>
                  <a:pt x="91296" y="631513"/>
                  <a:pt x="80277" y="612918"/>
                  <a:pt x="64092" y="615501"/>
                </a:cubicBezTo>
                <a:cubicBezTo>
                  <a:pt x="36630" y="619805"/>
                  <a:pt x="7446" y="622044"/>
                  <a:pt x="1161" y="614037"/>
                </a:cubicBezTo>
                <a:cubicBezTo>
                  <a:pt x="-18209" y="589071"/>
                  <a:pt x="207085" y="509353"/>
                  <a:pt x="503488" y="445390"/>
                </a:cubicBezTo>
                <a:cubicBezTo>
                  <a:pt x="693142" y="404497"/>
                  <a:pt x="901304" y="399590"/>
                  <a:pt x="1142524" y="509353"/>
                </a:cubicBezTo>
                <a:cubicBezTo>
                  <a:pt x="1157676" y="516241"/>
                  <a:pt x="1173258" y="500744"/>
                  <a:pt x="1166457" y="485593"/>
                </a:cubicBezTo>
                <a:cubicBezTo>
                  <a:pt x="1155179" y="460541"/>
                  <a:pt x="1139683" y="435920"/>
                  <a:pt x="1151994" y="391068"/>
                </a:cubicBezTo>
                <a:cubicBezTo>
                  <a:pt x="1170417" y="324177"/>
                  <a:pt x="1237996" y="301536"/>
                  <a:pt x="1307642" y="332527"/>
                </a:cubicBezTo>
                <a:cubicBezTo>
                  <a:pt x="1326754" y="341050"/>
                  <a:pt x="1339064" y="353533"/>
                  <a:pt x="1345607" y="361539"/>
                </a:cubicBezTo>
                <a:cubicBezTo>
                  <a:pt x="1349481" y="366274"/>
                  <a:pt x="1355335" y="368857"/>
                  <a:pt x="1361361" y="368254"/>
                </a:cubicBezTo>
                <a:cubicBezTo>
                  <a:pt x="1375738" y="366877"/>
                  <a:pt x="1401306" y="364811"/>
                  <a:pt x="1413014" y="365930"/>
                </a:cubicBezTo>
                <a:cubicBezTo>
                  <a:pt x="1425756" y="367221"/>
                  <a:pt x="1391148" y="386849"/>
                  <a:pt x="1373758" y="396147"/>
                </a:cubicBezTo>
                <a:cubicBezTo>
                  <a:pt x="1368076" y="399246"/>
                  <a:pt x="1364461" y="405014"/>
                  <a:pt x="1364288" y="411471"/>
                </a:cubicBezTo>
                <a:cubicBezTo>
                  <a:pt x="1364461" y="411901"/>
                  <a:pt x="1364461" y="412159"/>
                  <a:pt x="1364461" y="412332"/>
                </a:cubicBezTo>
                <a:close/>
              </a:path>
            </a:pathLst>
          </a:custGeom>
          <a:solidFill>
            <a:srgbClr val="000000"/>
          </a:solidFill>
          <a:ln w="85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29" name="Freeform: Shape 628">
            <a:extLst>
              <a:ext uri="{FF2B5EF4-FFF2-40B4-BE49-F238E27FC236}">
                <a16:creationId xmlns:a16="http://schemas.microsoft.com/office/drawing/2014/main" id="{B4616AD5-93B9-BF55-FC18-3DA11260D0AA}"/>
              </a:ext>
            </a:extLst>
          </p:cNvPr>
          <p:cNvSpPr/>
          <p:nvPr/>
        </p:nvSpPr>
        <p:spPr>
          <a:xfrm>
            <a:off x="7866222" y="4035477"/>
            <a:ext cx="1831946" cy="1709508"/>
          </a:xfrm>
          <a:custGeom>
            <a:avLst/>
            <a:gdLst>
              <a:gd name="connsiteX0" fmla="*/ 413623 w 1831946"/>
              <a:gd name="connsiteY0" fmla="*/ 566844 h 1709508"/>
              <a:gd name="connsiteX1" fmla="*/ 319614 w 1831946"/>
              <a:gd name="connsiteY1" fmla="*/ 416447 h 1709508"/>
              <a:gd name="connsiteX2" fmla="*/ 319614 w 1831946"/>
              <a:gd name="connsiteY2" fmla="*/ 535508 h 1709508"/>
              <a:gd name="connsiteX3" fmla="*/ 228790 w 1831946"/>
              <a:gd name="connsiteY3" fmla="*/ 489537 h 1709508"/>
              <a:gd name="connsiteX4" fmla="*/ 228790 w 1831946"/>
              <a:gd name="connsiteY4" fmla="*/ 601280 h 1709508"/>
              <a:gd name="connsiteX5" fmla="*/ 147264 w 1831946"/>
              <a:gd name="connsiteY5" fmla="*/ 601280 h 1709508"/>
              <a:gd name="connsiteX6" fmla="*/ 219407 w 1831946"/>
              <a:gd name="connsiteY6" fmla="*/ 676435 h 1709508"/>
              <a:gd name="connsiteX7" fmla="*/ 113087 w 1831946"/>
              <a:gd name="connsiteY7" fmla="*/ 726539 h 1709508"/>
              <a:gd name="connsiteX8" fmla="*/ 172402 w 1831946"/>
              <a:gd name="connsiteY8" fmla="*/ 767258 h 1709508"/>
              <a:gd name="connsiteX9" fmla="*/ 84678 w 1831946"/>
              <a:gd name="connsiteY9" fmla="*/ 861267 h 1709508"/>
              <a:gd name="connsiteX10" fmla="*/ 159833 w 1831946"/>
              <a:gd name="connsiteY10" fmla="*/ 861267 h 1709508"/>
              <a:gd name="connsiteX11" fmla="*/ 53342 w 1831946"/>
              <a:gd name="connsiteY11" fmla="*/ 1030431 h 1709508"/>
              <a:gd name="connsiteX12" fmla="*/ 113087 w 1831946"/>
              <a:gd name="connsiteY12" fmla="*/ 1017863 h 1709508"/>
              <a:gd name="connsiteX13" fmla="*/ 15807 w 1831946"/>
              <a:gd name="connsiteY13" fmla="*/ 1174458 h 1709508"/>
              <a:gd name="connsiteX14" fmla="*/ 113087 w 1831946"/>
              <a:gd name="connsiteY14" fmla="*/ 1108686 h 1709508"/>
              <a:gd name="connsiteX15" fmla="*/ 9178 w 1831946"/>
              <a:gd name="connsiteY15" fmla="*/ 1299803 h 1709508"/>
              <a:gd name="connsiteX16" fmla="*/ 350950 w 1831946"/>
              <a:gd name="connsiteY16" fmla="*/ 952091 h 1709508"/>
              <a:gd name="connsiteX17" fmla="*/ 394769 w 1831946"/>
              <a:gd name="connsiteY17" fmla="*/ 1102488 h 1709508"/>
              <a:gd name="connsiteX18" fmla="*/ 520114 w 1831946"/>
              <a:gd name="connsiteY18" fmla="*/ 1271652 h 1709508"/>
              <a:gd name="connsiteX19" fmla="*/ 664227 w 1831946"/>
              <a:gd name="connsiteY19" fmla="*/ 1390712 h 1709508"/>
              <a:gd name="connsiteX20" fmla="*/ 783287 w 1831946"/>
              <a:gd name="connsiteY20" fmla="*/ 1512872 h 1709508"/>
              <a:gd name="connsiteX21" fmla="*/ 902348 w 1831946"/>
              <a:gd name="connsiteY21" fmla="*/ 1575545 h 1709508"/>
              <a:gd name="connsiteX22" fmla="*/ 918016 w 1831946"/>
              <a:gd name="connsiteY22" fmla="*/ 1590696 h 1709508"/>
              <a:gd name="connsiteX23" fmla="*/ 1002555 w 1831946"/>
              <a:gd name="connsiteY23" fmla="*/ 1541109 h 1709508"/>
              <a:gd name="connsiteX24" fmla="*/ 1152952 w 1831946"/>
              <a:gd name="connsiteY24" fmla="*/ 1660170 h 1709508"/>
              <a:gd name="connsiteX25" fmla="*/ 1152952 w 1831946"/>
              <a:gd name="connsiteY25" fmla="*/ 1547394 h 1709508"/>
              <a:gd name="connsiteX26" fmla="*/ 1322116 w 1831946"/>
              <a:gd name="connsiteY26" fmla="*/ 1707174 h 1709508"/>
              <a:gd name="connsiteX27" fmla="*/ 1275111 w 1831946"/>
              <a:gd name="connsiteY27" fmla="*/ 1531726 h 1709508"/>
              <a:gd name="connsiteX28" fmla="*/ 1456758 w 1831946"/>
              <a:gd name="connsiteY28" fmla="*/ 1682122 h 1709508"/>
              <a:gd name="connsiteX29" fmla="*/ 1337698 w 1831946"/>
              <a:gd name="connsiteY29" fmla="*/ 1459669 h 1709508"/>
              <a:gd name="connsiteX30" fmla="*/ 1519345 w 1831946"/>
              <a:gd name="connsiteY30" fmla="*/ 1594398 h 1709508"/>
              <a:gd name="connsiteX31" fmla="*/ 1403211 w 1831946"/>
              <a:gd name="connsiteY31" fmla="*/ 1384514 h 1709508"/>
              <a:gd name="connsiteX32" fmla="*/ 1585117 w 1831946"/>
              <a:gd name="connsiteY32" fmla="*/ 1465954 h 1709508"/>
              <a:gd name="connsiteX33" fmla="*/ 1221737 w 1831946"/>
              <a:gd name="connsiteY33" fmla="*/ 1011750 h 1709508"/>
              <a:gd name="connsiteX34" fmla="*/ 880653 w 1831946"/>
              <a:gd name="connsiteY34" fmla="*/ 742379 h 1709508"/>
              <a:gd name="connsiteX35" fmla="*/ 1124629 w 1831946"/>
              <a:gd name="connsiteY35" fmla="*/ 582598 h 1709508"/>
              <a:gd name="connsiteX36" fmla="*/ 1164229 w 1831946"/>
              <a:gd name="connsiteY36" fmla="*/ 510542 h 1709508"/>
              <a:gd name="connsiteX37" fmla="*/ 1228710 w 1831946"/>
              <a:gd name="connsiteY37" fmla="*/ 510542 h 1709508"/>
              <a:gd name="connsiteX38" fmla="*/ 1193844 w 1831946"/>
              <a:gd name="connsiteY38" fmla="*/ 482133 h 1709508"/>
              <a:gd name="connsiteX39" fmla="*/ 1173183 w 1831946"/>
              <a:gd name="connsiteY39" fmla="*/ 391826 h 1709508"/>
              <a:gd name="connsiteX40" fmla="*/ 1619552 w 1831946"/>
              <a:gd name="connsiteY40" fmla="*/ 251243 h 1709508"/>
              <a:gd name="connsiteX41" fmla="*/ 1831072 w 1831946"/>
              <a:gd name="connsiteY41" fmla="*/ 2275 h 1709508"/>
              <a:gd name="connsiteX42" fmla="*/ 1676284 w 1831946"/>
              <a:gd name="connsiteY42" fmla="*/ 141566 h 1709508"/>
              <a:gd name="connsiteX43" fmla="*/ 1705985 w 1831946"/>
              <a:gd name="connsiteY43" fmla="*/ 30598 h 1709508"/>
              <a:gd name="connsiteX44" fmla="*/ 1584686 w 1831946"/>
              <a:gd name="connsiteY44" fmla="*/ 202173 h 1709508"/>
              <a:gd name="connsiteX45" fmla="*/ 1575647 w 1831946"/>
              <a:gd name="connsiteY45" fmla="*/ 142858 h 1709508"/>
              <a:gd name="connsiteX46" fmla="*/ 1520206 w 1831946"/>
              <a:gd name="connsiteY46" fmla="*/ 216377 h 1709508"/>
              <a:gd name="connsiteX47" fmla="*/ 730773 w 1831946"/>
              <a:gd name="connsiteY47" fmla="*/ 347921 h 1709508"/>
              <a:gd name="connsiteX48" fmla="*/ 413623 w 1831946"/>
              <a:gd name="connsiteY48" fmla="*/ 566844 h 170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31946" h="1709508">
                <a:moveTo>
                  <a:pt x="413623" y="566844"/>
                </a:moveTo>
                <a:cubicBezTo>
                  <a:pt x="413623" y="566844"/>
                  <a:pt x="369804" y="382012"/>
                  <a:pt x="319614" y="416447"/>
                </a:cubicBezTo>
                <a:cubicBezTo>
                  <a:pt x="269510" y="450883"/>
                  <a:pt x="319614" y="535508"/>
                  <a:pt x="319614" y="535508"/>
                </a:cubicBezTo>
                <a:cubicBezTo>
                  <a:pt x="319614" y="535508"/>
                  <a:pt x="256941" y="465432"/>
                  <a:pt x="228790" y="489537"/>
                </a:cubicBezTo>
                <a:cubicBezTo>
                  <a:pt x="200553" y="513641"/>
                  <a:pt x="228790" y="601280"/>
                  <a:pt x="228790" y="601280"/>
                </a:cubicBezTo>
                <a:cubicBezTo>
                  <a:pt x="228790" y="601280"/>
                  <a:pt x="144079" y="566844"/>
                  <a:pt x="147264" y="601280"/>
                </a:cubicBezTo>
                <a:cubicBezTo>
                  <a:pt x="150450" y="635715"/>
                  <a:pt x="219407" y="676435"/>
                  <a:pt x="219407" y="676435"/>
                </a:cubicBezTo>
                <a:cubicBezTo>
                  <a:pt x="219407" y="676435"/>
                  <a:pt x="106975" y="670150"/>
                  <a:pt x="113087" y="726539"/>
                </a:cubicBezTo>
                <a:cubicBezTo>
                  <a:pt x="119200" y="782927"/>
                  <a:pt x="172402" y="767258"/>
                  <a:pt x="172402" y="767258"/>
                </a:cubicBezTo>
                <a:cubicBezTo>
                  <a:pt x="172402" y="767258"/>
                  <a:pt x="84678" y="817448"/>
                  <a:pt x="84678" y="861267"/>
                </a:cubicBezTo>
                <a:cubicBezTo>
                  <a:pt x="84678" y="905086"/>
                  <a:pt x="159833" y="861267"/>
                  <a:pt x="159833" y="861267"/>
                </a:cubicBezTo>
                <a:cubicBezTo>
                  <a:pt x="159833" y="861267"/>
                  <a:pt x="22005" y="986612"/>
                  <a:pt x="53342" y="1030431"/>
                </a:cubicBezTo>
                <a:cubicBezTo>
                  <a:pt x="84678" y="1074250"/>
                  <a:pt x="113087" y="1017863"/>
                  <a:pt x="113087" y="1017863"/>
                </a:cubicBezTo>
                <a:cubicBezTo>
                  <a:pt x="113087" y="1017863"/>
                  <a:pt x="-21814" y="1143208"/>
                  <a:pt x="15807" y="1174458"/>
                </a:cubicBezTo>
                <a:cubicBezTo>
                  <a:pt x="53428" y="1205794"/>
                  <a:pt x="113087" y="1108686"/>
                  <a:pt x="113087" y="1108686"/>
                </a:cubicBezTo>
                <a:cubicBezTo>
                  <a:pt x="113087" y="1108686"/>
                  <a:pt x="-38170" y="1259083"/>
                  <a:pt x="9178" y="1299803"/>
                </a:cubicBezTo>
                <a:cubicBezTo>
                  <a:pt x="56527" y="1340523"/>
                  <a:pt x="297747" y="1039815"/>
                  <a:pt x="350950" y="952091"/>
                </a:cubicBezTo>
                <a:cubicBezTo>
                  <a:pt x="350950" y="952091"/>
                  <a:pt x="357235" y="1105587"/>
                  <a:pt x="394769" y="1102488"/>
                </a:cubicBezTo>
                <a:cubicBezTo>
                  <a:pt x="394769" y="1102488"/>
                  <a:pt x="488778" y="1306087"/>
                  <a:pt x="520114" y="1271652"/>
                </a:cubicBezTo>
                <a:cubicBezTo>
                  <a:pt x="520114" y="1271652"/>
                  <a:pt x="610938" y="1440816"/>
                  <a:pt x="664227" y="1390712"/>
                </a:cubicBezTo>
                <a:cubicBezTo>
                  <a:pt x="664227" y="1390712"/>
                  <a:pt x="770718" y="1578644"/>
                  <a:pt x="783287" y="1512872"/>
                </a:cubicBezTo>
                <a:cubicBezTo>
                  <a:pt x="783287" y="1512872"/>
                  <a:pt x="899162" y="1631933"/>
                  <a:pt x="902348" y="1575545"/>
                </a:cubicBezTo>
                <a:cubicBezTo>
                  <a:pt x="905447" y="1519156"/>
                  <a:pt x="918016" y="1590696"/>
                  <a:pt x="918016" y="1590696"/>
                </a:cubicBezTo>
                <a:cubicBezTo>
                  <a:pt x="918016" y="1590696"/>
                  <a:pt x="1058943" y="1776045"/>
                  <a:pt x="1002555" y="1541109"/>
                </a:cubicBezTo>
                <a:cubicBezTo>
                  <a:pt x="1055844" y="1622549"/>
                  <a:pt x="1115331" y="1672653"/>
                  <a:pt x="1152952" y="1660170"/>
                </a:cubicBezTo>
                <a:cubicBezTo>
                  <a:pt x="1190572" y="1647601"/>
                  <a:pt x="1152952" y="1547394"/>
                  <a:pt x="1152952" y="1547394"/>
                </a:cubicBezTo>
                <a:cubicBezTo>
                  <a:pt x="1152952" y="1547394"/>
                  <a:pt x="1268827" y="1732226"/>
                  <a:pt x="1322116" y="1707174"/>
                </a:cubicBezTo>
                <a:cubicBezTo>
                  <a:pt x="1375405" y="1682122"/>
                  <a:pt x="1275111" y="1531726"/>
                  <a:pt x="1275111" y="1531726"/>
                </a:cubicBezTo>
                <a:cubicBezTo>
                  <a:pt x="1275111" y="1531726"/>
                  <a:pt x="1419224" y="1703989"/>
                  <a:pt x="1456758" y="1682122"/>
                </a:cubicBezTo>
                <a:cubicBezTo>
                  <a:pt x="1494379" y="1660170"/>
                  <a:pt x="1337698" y="1459669"/>
                  <a:pt x="1337698" y="1459669"/>
                </a:cubicBezTo>
                <a:cubicBezTo>
                  <a:pt x="1337698" y="1459669"/>
                  <a:pt x="1497478" y="1619450"/>
                  <a:pt x="1519345" y="1594398"/>
                </a:cubicBezTo>
                <a:cubicBezTo>
                  <a:pt x="1541297" y="1569346"/>
                  <a:pt x="1403211" y="1384514"/>
                  <a:pt x="1403211" y="1384514"/>
                </a:cubicBezTo>
                <a:cubicBezTo>
                  <a:pt x="1403211" y="1384514"/>
                  <a:pt x="1541297" y="1509859"/>
                  <a:pt x="1585117" y="1465954"/>
                </a:cubicBezTo>
                <a:cubicBezTo>
                  <a:pt x="1628936" y="1422135"/>
                  <a:pt x="1312560" y="1146393"/>
                  <a:pt x="1221737" y="1011750"/>
                </a:cubicBezTo>
                <a:cubicBezTo>
                  <a:pt x="1130913" y="877021"/>
                  <a:pt x="880653" y="742379"/>
                  <a:pt x="880653" y="742379"/>
                </a:cubicBezTo>
                <a:cubicBezTo>
                  <a:pt x="880653" y="742379"/>
                  <a:pt x="1081412" y="653105"/>
                  <a:pt x="1124629" y="582598"/>
                </a:cubicBezTo>
                <a:cubicBezTo>
                  <a:pt x="1137198" y="562109"/>
                  <a:pt x="1148733" y="514416"/>
                  <a:pt x="1164229" y="510542"/>
                </a:cubicBezTo>
                <a:cubicBezTo>
                  <a:pt x="1179725" y="506668"/>
                  <a:pt x="1213214" y="511834"/>
                  <a:pt x="1228710" y="510542"/>
                </a:cubicBezTo>
                <a:cubicBezTo>
                  <a:pt x="1244206" y="509251"/>
                  <a:pt x="1202883" y="488590"/>
                  <a:pt x="1193844" y="482133"/>
                </a:cubicBezTo>
                <a:cubicBezTo>
                  <a:pt x="1184805" y="475676"/>
                  <a:pt x="1189970" y="422818"/>
                  <a:pt x="1173183" y="391826"/>
                </a:cubicBezTo>
                <a:cubicBezTo>
                  <a:pt x="1173183" y="391826"/>
                  <a:pt x="1527954" y="297645"/>
                  <a:pt x="1619552" y="251243"/>
                </a:cubicBezTo>
                <a:cubicBezTo>
                  <a:pt x="1711150" y="204841"/>
                  <a:pt x="1843985" y="25519"/>
                  <a:pt x="1831072" y="2275"/>
                </a:cubicBezTo>
                <a:cubicBezTo>
                  <a:pt x="1818158" y="-20969"/>
                  <a:pt x="1676284" y="141566"/>
                  <a:pt x="1676284" y="141566"/>
                </a:cubicBezTo>
                <a:cubicBezTo>
                  <a:pt x="1676284" y="141566"/>
                  <a:pt x="1734308" y="24141"/>
                  <a:pt x="1705985" y="30598"/>
                </a:cubicBezTo>
                <a:cubicBezTo>
                  <a:pt x="1677576" y="37055"/>
                  <a:pt x="1584686" y="202173"/>
                  <a:pt x="1584686" y="202173"/>
                </a:cubicBezTo>
                <a:cubicBezTo>
                  <a:pt x="1584686" y="202173"/>
                  <a:pt x="1598891" y="138984"/>
                  <a:pt x="1575647" y="142858"/>
                </a:cubicBezTo>
                <a:cubicBezTo>
                  <a:pt x="1552403" y="146732"/>
                  <a:pt x="1542072" y="212503"/>
                  <a:pt x="1520206" y="216377"/>
                </a:cubicBezTo>
                <a:cubicBezTo>
                  <a:pt x="1498253" y="220251"/>
                  <a:pt x="906136" y="244786"/>
                  <a:pt x="730773" y="347921"/>
                </a:cubicBezTo>
                <a:cubicBezTo>
                  <a:pt x="510042" y="477828"/>
                  <a:pt x="413623" y="566844"/>
                  <a:pt x="413623" y="566844"/>
                </a:cubicBezTo>
                <a:close/>
              </a:path>
            </a:pathLst>
          </a:custGeom>
          <a:solidFill>
            <a:srgbClr val="000000"/>
          </a:solidFill>
          <a:ln w="858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698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357FCC-74AC-B4AA-6BE3-9DA1CD6EE1B2}"/>
              </a:ext>
            </a:extLst>
          </p:cNvPr>
          <p:cNvSpPr txBox="1"/>
          <p:nvPr/>
        </p:nvSpPr>
        <p:spPr>
          <a:xfrm>
            <a:off x="1394854" y="119726"/>
            <a:ext cx="94022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600" b="1" dirty="0">
                <a:solidFill>
                  <a:srgbClr val="8F0603"/>
                </a:solidFill>
                <a:cs typeface="B Yekan" panose="00000400000000000000" pitchFamily="2" charset="-78"/>
              </a:rPr>
              <a:t>آیکون های قالب پاورپوینت</a:t>
            </a:r>
            <a:endParaRPr lang="en-US" sz="66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B0DA7379-0A38-E225-8C66-2F3CC6A90EAF}"/>
              </a:ext>
            </a:extLst>
          </p:cNvPr>
          <p:cNvGrpSpPr/>
          <p:nvPr/>
        </p:nvGrpSpPr>
        <p:grpSpPr>
          <a:xfrm>
            <a:off x="1120905" y="1577010"/>
            <a:ext cx="1262645" cy="1262645"/>
            <a:chOff x="1120905" y="1577010"/>
            <a:chExt cx="1262645" cy="1262645"/>
          </a:xfrm>
          <a:solidFill>
            <a:srgbClr val="1E1E1E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81DFA56-B4EA-B278-34DD-1EFA711DC28D}"/>
                </a:ext>
              </a:extLst>
            </p:cNvPr>
            <p:cNvSpPr/>
            <p:nvPr/>
          </p:nvSpPr>
          <p:spPr>
            <a:xfrm>
              <a:off x="1120905" y="1577010"/>
              <a:ext cx="1262645" cy="1262645"/>
            </a:xfrm>
            <a:custGeom>
              <a:avLst/>
              <a:gdLst>
                <a:gd name="connsiteX0" fmla="*/ 631423 w 1262645"/>
                <a:gd name="connsiteY0" fmla="*/ 1262645 h 1262645"/>
                <a:gd name="connsiteX1" fmla="*/ 560981 w 1262645"/>
                <a:gd name="connsiteY1" fmla="*/ 1258776 h 1262645"/>
                <a:gd name="connsiteX2" fmla="*/ 562328 w 1262645"/>
                <a:gd name="connsiteY2" fmla="*/ 1246597 h 1262645"/>
                <a:gd name="connsiteX3" fmla="*/ 631308 w 1262645"/>
                <a:gd name="connsiteY3" fmla="*/ 1250408 h 1262645"/>
                <a:gd name="connsiteX4" fmla="*/ 631538 w 1262645"/>
                <a:gd name="connsiteY4" fmla="*/ 1259550 h 1262645"/>
                <a:gd name="connsiteX5" fmla="*/ 631452 w 1262645"/>
                <a:gd name="connsiteY5" fmla="*/ 1262645 h 1262645"/>
                <a:gd name="connsiteX6" fmla="*/ 631423 w 1262645"/>
                <a:gd name="connsiteY6" fmla="*/ 1262645 h 1262645"/>
                <a:gd name="connsiteX7" fmla="*/ 702294 w 1262645"/>
                <a:gd name="connsiteY7" fmla="*/ 1258690 h 1262645"/>
                <a:gd name="connsiteX8" fmla="*/ 700919 w 1262645"/>
                <a:gd name="connsiteY8" fmla="*/ 1246511 h 1262645"/>
                <a:gd name="connsiteX9" fmla="*/ 769354 w 1262645"/>
                <a:gd name="connsiteY9" fmla="*/ 1234933 h 1262645"/>
                <a:gd name="connsiteX10" fmla="*/ 772077 w 1262645"/>
                <a:gd name="connsiteY10" fmla="*/ 1246883 h 1262645"/>
                <a:gd name="connsiteX11" fmla="*/ 702294 w 1262645"/>
                <a:gd name="connsiteY11" fmla="*/ 1258690 h 1262645"/>
                <a:gd name="connsiteX12" fmla="*/ 491199 w 1262645"/>
                <a:gd name="connsiteY12" fmla="*/ 1247027 h 1262645"/>
                <a:gd name="connsiteX13" fmla="*/ 423136 w 1262645"/>
                <a:gd name="connsiteY13" fmla="*/ 1227510 h 1262645"/>
                <a:gd name="connsiteX14" fmla="*/ 427177 w 1262645"/>
                <a:gd name="connsiteY14" fmla="*/ 1215933 h 1262645"/>
                <a:gd name="connsiteX15" fmla="*/ 493922 w 1262645"/>
                <a:gd name="connsiteY15" fmla="*/ 1235076 h 1262645"/>
                <a:gd name="connsiteX16" fmla="*/ 491199 w 1262645"/>
                <a:gd name="connsiteY16" fmla="*/ 1247027 h 1262645"/>
                <a:gd name="connsiteX17" fmla="*/ 840111 w 1262645"/>
                <a:gd name="connsiteY17" fmla="*/ 1227310 h 1262645"/>
                <a:gd name="connsiteX18" fmla="*/ 836070 w 1262645"/>
                <a:gd name="connsiteY18" fmla="*/ 1215732 h 1262645"/>
                <a:gd name="connsiteX19" fmla="*/ 900178 w 1262645"/>
                <a:gd name="connsiteY19" fmla="*/ 1189137 h 1262645"/>
                <a:gd name="connsiteX20" fmla="*/ 905509 w 1262645"/>
                <a:gd name="connsiteY20" fmla="*/ 1200171 h 1262645"/>
                <a:gd name="connsiteX21" fmla="*/ 840111 w 1262645"/>
                <a:gd name="connsiteY21" fmla="*/ 1227310 h 1262645"/>
                <a:gd name="connsiteX22" fmla="*/ 357681 w 1262645"/>
                <a:gd name="connsiteY22" fmla="*/ 1200429 h 1262645"/>
                <a:gd name="connsiteX23" fmla="*/ 295722 w 1262645"/>
                <a:gd name="connsiteY23" fmla="*/ 1166154 h 1262645"/>
                <a:gd name="connsiteX24" fmla="*/ 302256 w 1262645"/>
                <a:gd name="connsiteY24" fmla="*/ 1155779 h 1262645"/>
                <a:gd name="connsiteX25" fmla="*/ 363012 w 1262645"/>
                <a:gd name="connsiteY25" fmla="*/ 1189367 h 1262645"/>
                <a:gd name="connsiteX26" fmla="*/ 357681 w 1262645"/>
                <a:gd name="connsiteY26" fmla="*/ 1200429 h 1262645"/>
                <a:gd name="connsiteX27" fmla="*/ 967381 w 1262645"/>
                <a:gd name="connsiteY27" fmla="*/ 1165867 h 1262645"/>
                <a:gd name="connsiteX28" fmla="*/ 960847 w 1262645"/>
                <a:gd name="connsiteY28" fmla="*/ 1155493 h 1262645"/>
                <a:gd name="connsiteX29" fmla="*/ 1017418 w 1262645"/>
                <a:gd name="connsiteY29" fmla="*/ 1115286 h 1262645"/>
                <a:gd name="connsiteX30" fmla="*/ 1025070 w 1262645"/>
                <a:gd name="connsiteY30" fmla="*/ 1124857 h 1262645"/>
                <a:gd name="connsiteX31" fmla="*/ 967381 w 1262645"/>
                <a:gd name="connsiteY31" fmla="*/ 1165867 h 1262645"/>
                <a:gd name="connsiteX32" fmla="*/ 238005 w 1262645"/>
                <a:gd name="connsiteY32" fmla="*/ 1125173 h 1262645"/>
                <a:gd name="connsiteX33" fmla="*/ 185217 w 1262645"/>
                <a:gd name="connsiteY33" fmla="*/ 1078030 h 1262645"/>
                <a:gd name="connsiteX34" fmla="*/ 193872 w 1262645"/>
                <a:gd name="connsiteY34" fmla="*/ 1069347 h 1262645"/>
                <a:gd name="connsiteX35" fmla="*/ 245657 w 1262645"/>
                <a:gd name="connsiteY35" fmla="*/ 1115572 h 1262645"/>
                <a:gd name="connsiteX36" fmla="*/ 238005 w 1262645"/>
                <a:gd name="connsiteY36" fmla="*/ 1125173 h 1262645"/>
                <a:gd name="connsiteX37" fmla="*/ 1077801 w 1262645"/>
                <a:gd name="connsiteY37" fmla="*/ 1077658 h 1262645"/>
                <a:gd name="connsiteX38" fmla="*/ 1069117 w 1262645"/>
                <a:gd name="connsiteY38" fmla="*/ 1069003 h 1262645"/>
                <a:gd name="connsiteX39" fmla="*/ 1115400 w 1262645"/>
                <a:gd name="connsiteY39" fmla="*/ 1017246 h 1262645"/>
                <a:gd name="connsiteX40" fmla="*/ 1124972 w 1262645"/>
                <a:gd name="connsiteY40" fmla="*/ 1024898 h 1262645"/>
                <a:gd name="connsiteX41" fmla="*/ 1077801 w 1262645"/>
                <a:gd name="connsiteY41" fmla="*/ 1077658 h 1262645"/>
                <a:gd name="connsiteX42" fmla="*/ 137989 w 1262645"/>
                <a:gd name="connsiteY42" fmla="*/ 1025299 h 1262645"/>
                <a:gd name="connsiteX43" fmla="*/ 96950 w 1262645"/>
                <a:gd name="connsiteY43" fmla="*/ 967639 h 1262645"/>
                <a:gd name="connsiteX44" fmla="*/ 107324 w 1262645"/>
                <a:gd name="connsiteY44" fmla="*/ 961105 h 1262645"/>
                <a:gd name="connsiteX45" fmla="*/ 147560 w 1262645"/>
                <a:gd name="connsiteY45" fmla="*/ 1017648 h 1262645"/>
                <a:gd name="connsiteX46" fmla="*/ 137989 w 1262645"/>
                <a:gd name="connsiteY46" fmla="*/ 1025299 h 1262645"/>
                <a:gd name="connsiteX47" fmla="*/ 1165982 w 1262645"/>
                <a:gd name="connsiteY47" fmla="*/ 967181 h 1262645"/>
                <a:gd name="connsiteX48" fmla="*/ 1155607 w 1262645"/>
                <a:gd name="connsiteY48" fmla="*/ 960647 h 1262645"/>
                <a:gd name="connsiteX49" fmla="*/ 1189223 w 1262645"/>
                <a:gd name="connsiteY49" fmla="*/ 899920 h 1262645"/>
                <a:gd name="connsiteX50" fmla="*/ 1200257 w 1262645"/>
                <a:gd name="connsiteY50" fmla="*/ 905251 h 1262645"/>
                <a:gd name="connsiteX51" fmla="*/ 1165982 w 1262645"/>
                <a:gd name="connsiteY51" fmla="*/ 967181 h 1262645"/>
                <a:gd name="connsiteX52" fmla="*/ 62618 w 1262645"/>
                <a:gd name="connsiteY52" fmla="*/ 905795 h 1262645"/>
                <a:gd name="connsiteX53" fmla="*/ 35450 w 1262645"/>
                <a:gd name="connsiteY53" fmla="*/ 840426 h 1262645"/>
                <a:gd name="connsiteX54" fmla="*/ 47028 w 1262645"/>
                <a:gd name="connsiteY54" fmla="*/ 836357 h 1262645"/>
                <a:gd name="connsiteX55" fmla="*/ 73680 w 1262645"/>
                <a:gd name="connsiteY55" fmla="*/ 900436 h 1262645"/>
                <a:gd name="connsiteX56" fmla="*/ 62618 w 1262645"/>
                <a:gd name="connsiteY56" fmla="*/ 905795 h 1262645"/>
                <a:gd name="connsiteX57" fmla="*/ 1227396 w 1262645"/>
                <a:gd name="connsiteY57" fmla="*/ 839824 h 1262645"/>
                <a:gd name="connsiteX58" fmla="*/ 1215818 w 1262645"/>
                <a:gd name="connsiteY58" fmla="*/ 835784 h 1262645"/>
                <a:gd name="connsiteX59" fmla="*/ 1234990 w 1262645"/>
                <a:gd name="connsiteY59" fmla="*/ 769039 h 1262645"/>
                <a:gd name="connsiteX60" fmla="*/ 1246941 w 1262645"/>
                <a:gd name="connsiteY60" fmla="*/ 771761 h 1262645"/>
                <a:gd name="connsiteX61" fmla="*/ 1227396 w 1262645"/>
                <a:gd name="connsiteY61" fmla="*/ 839824 h 1262645"/>
                <a:gd name="connsiteX62" fmla="*/ 15819 w 1262645"/>
                <a:gd name="connsiteY62" fmla="*/ 772421 h 1262645"/>
                <a:gd name="connsiteX63" fmla="*/ 3983 w 1262645"/>
                <a:gd name="connsiteY63" fmla="*/ 702638 h 1262645"/>
                <a:gd name="connsiteX64" fmla="*/ 16163 w 1262645"/>
                <a:gd name="connsiteY64" fmla="*/ 701263 h 1262645"/>
                <a:gd name="connsiteX65" fmla="*/ 27770 w 1262645"/>
                <a:gd name="connsiteY65" fmla="*/ 769669 h 1262645"/>
                <a:gd name="connsiteX66" fmla="*/ 15819 w 1262645"/>
                <a:gd name="connsiteY66" fmla="*/ 772421 h 1262645"/>
                <a:gd name="connsiteX67" fmla="*/ 1258719 w 1262645"/>
                <a:gd name="connsiteY67" fmla="*/ 701979 h 1262645"/>
                <a:gd name="connsiteX68" fmla="*/ 1246539 w 1262645"/>
                <a:gd name="connsiteY68" fmla="*/ 700632 h 1262645"/>
                <a:gd name="connsiteX69" fmla="*/ 1250380 w 1262645"/>
                <a:gd name="connsiteY69" fmla="*/ 631337 h 1262645"/>
                <a:gd name="connsiteX70" fmla="*/ 1250380 w 1262645"/>
                <a:gd name="connsiteY70" fmla="*/ 630047 h 1262645"/>
                <a:gd name="connsiteX71" fmla="*/ 1262645 w 1262645"/>
                <a:gd name="connsiteY71" fmla="*/ 630047 h 1262645"/>
                <a:gd name="connsiteX72" fmla="*/ 1262645 w 1262645"/>
                <a:gd name="connsiteY72" fmla="*/ 631308 h 1262645"/>
                <a:gd name="connsiteX73" fmla="*/ 1258719 w 1262645"/>
                <a:gd name="connsiteY73" fmla="*/ 701979 h 1262645"/>
                <a:gd name="connsiteX74" fmla="*/ 12266 w 1262645"/>
                <a:gd name="connsiteY74" fmla="*/ 631967 h 1262645"/>
                <a:gd name="connsiteX75" fmla="*/ 0 w 1262645"/>
                <a:gd name="connsiteY75" fmla="*/ 631967 h 1262645"/>
                <a:gd name="connsiteX76" fmla="*/ 0 w 1262645"/>
                <a:gd name="connsiteY76" fmla="*/ 631308 h 1262645"/>
                <a:gd name="connsiteX77" fmla="*/ 3840 w 1262645"/>
                <a:gd name="connsiteY77" fmla="*/ 561297 h 1262645"/>
                <a:gd name="connsiteX78" fmla="*/ 16020 w 1262645"/>
                <a:gd name="connsiteY78" fmla="*/ 562644 h 1262645"/>
                <a:gd name="connsiteX79" fmla="*/ 12266 w 1262645"/>
                <a:gd name="connsiteY79" fmla="*/ 631308 h 1262645"/>
                <a:gd name="connsiteX80" fmla="*/ 12266 w 1262645"/>
                <a:gd name="connsiteY80" fmla="*/ 631967 h 1262645"/>
                <a:gd name="connsiteX81" fmla="*/ 1246396 w 1262645"/>
                <a:gd name="connsiteY81" fmla="*/ 560752 h 1262645"/>
                <a:gd name="connsiteX82" fmla="*/ 1234704 w 1262645"/>
                <a:gd name="connsiteY82" fmla="*/ 492345 h 1262645"/>
                <a:gd name="connsiteX83" fmla="*/ 1246654 w 1262645"/>
                <a:gd name="connsiteY83" fmla="*/ 489594 h 1262645"/>
                <a:gd name="connsiteX84" fmla="*/ 1258576 w 1262645"/>
                <a:gd name="connsiteY84" fmla="*/ 559377 h 1262645"/>
                <a:gd name="connsiteX85" fmla="*/ 1246396 w 1262645"/>
                <a:gd name="connsiteY85" fmla="*/ 560752 h 1262645"/>
                <a:gd name="connsiteX86" fmla="*/ 27483 w 1262645"/>
                <a:gd name="connsiteY86" fmla="*/ 494208 h 1262645"/>
                <a:gd name="connsiteX87" fmla="*/ 15533 w 1262645"/>
                <a:gd name="connsiteY87" fmla="*/ 491514 h 1262645"/>
                <a:gd name="connsiteX88" fmla="*/ 35020 w 1262645"/>
                <a:gd name="connsiteY88" fmla="*/ 423423 h 1262645"/>
                <a:gd name="connsiteX89" fmla="*/ 46598 w 1262645"/>
                <a:gd name="connsiteY89" fmla="*/ 427464 h 1262645"/>
                <a:gd name="connsiteX90" fmla="*/ 27483 w 1262645"/>
                <a:gd name="connsiteY90" fmla="*/ 494208 h 1262645"/>
                <a:gd name="connsiteX91" fmla="*/ 1215417 w 1262645"/>
                <a:gd name="connsiteY91" fmla="*/ 425687 h 1262645"/>
                <a:gd name="connsiteX92" fmla="*/ 1188707 w 1262645"/>
                <a:gd name="connsiteY92" fmla="*/ 361636 h 1262645"/>
                <a:gd name="connsiteX93" fmla="*/ 1199741 w 1262645"/>
                <a:gd name="connsiteY93" fmla="*/ 356277 h 1262645"/>
                <a:gd name="connsiteX94" fmla="*/ 1226995 w 1262645"/>
                <a:gd name="connsiteY94" fmla="*/ 421617 h 1262645"/>
                <a:gd name="connsiteX95" fmla="*/ 1215417 w 1262645"/>
                <a:gd name="connsiteY95" fmla="*/ 425687 h 1262645"/>
                <a:gd name="connsiteX96" fmla="*/ 73135 w 1262645"/>
                <a:gd name="connsiteY96" fmla="*/ 363298 h 1262645"/>
                <a:gd name="connsiteX97" fmla="*/ 62073 w 1262645"/>
                <a:gd name="connsiteY97" fmla="*/ 357968 h 1262645"/>
                <a:gd name="connsiteX98" fmla="*/ 96291 w 1262645"/>
                <a:gd name="connsiteY98" fmla="*/ 295980 h 1262645"/>
                <a:gd name="connsiteX99" fmla="*/ 106665 w 1262645"/>
                <a:gd name="connsiteY99" fmla="*/ 302514 h 1262645"/>
                <a:gd name="connsiteX100" fmla="*/ 73135 w 1262645"/>
                <a:gd name="connsiteY100" fmla="*/ 363298 h 1262645"/>
                <a:gd name="connsiteX101" fmla="*/ 1154977 w 1262645"/>
                <a:gd name="connsiteY101" fmla="*/ 300996 h 1262645"/>
                <a:gd name="connsiteX102" fmla="*/ 1114684 w 1262645"/>
                <a:gd name="connsiteY102" fmla="*/ 244511 h 1262645"/>
                <a:gd name="connsiteX103" fmla="*/ 1124255 w 1262645"/>
                <a:gd name="connsiteY103" fmla="*/ 236859 h 1262645"/>
                <a:gd name="connsiteX104" fmla="*/ 1165351 w 1262645"/>
                <a:gd name="connsiteY104" fmla="*/ 294462 h 1262645"/>
                <a:gd name="connsiteX105" fmla="*/ 1154977 w 1262645"/>
                <a:gd name="connsiteY105" fmla="*/ 300996 h 1262645"/>
                <a:gd name="connsiteX106" fmla="*/ 146844 w 1262645"/>
                <a:gd name="connsiteY106" fmla="*/ 245886 h 1262645"/>
                <a:gd name="connsiteX107" fmla="*/ 137243 w 1262645"/>
                <a:gd name="connsiteY107" fmla="*/ 238263 h 1262645"/>
                <a:gd name="connsiteX108" fmla="*/ 184357 w 1262645"/>
                <a:gd name="connsiteY108" fmla="*/ 185446 h 1262645"/>
                <a:gd name="connsiteX109" fmla="*/ 193041 w 1262645"/>
                <a:gd name="connsiteY109" fmla="*/ 194101 h 1262645"/>
                <a:gd name="connsiteX110" fmla="*/ 146844 w 1262645"/>
                <a:gd name="connsiteY110" fmla="*/ 245886 h 1262645"/>
                <a:gd name="connsiteX111" fmla="*/ 1068315 w 1262645"/>
                <a:gd name="connsiteY111" fmla="*/ 192840 h 1262645"/>
                <a:gd name="connsiteX112" fmla="*/ 1016501 w 1262645"/>
                <a:gd name="connsiteY112" fmla="*/ 146643 h 1262645"/>
                <a:gd name="connsiteX113" fmla="*/ 1024124 w 1262645"/>
                <a:gd name="connsiteY113" fmla="*/ 137043 h 1262645"/>
                <a:gd name="connsiteX114" fmla="*/ 1076970 w 1262645"/>
                <a:gd name="connsiteY114" fmla="*/ 184128 h 1262645"/>
                <a:gd name="connsiteX115" fmla="*/ 1068315 w 1262645"/>
                <a:gd name="connsiteY115" fmla="*/ 192840 h 1262645"/>
                <a:gd name="connsiteX116" fmla="*/ 244740 w 1262645"/>
                <a:gd name="connsiteY116" fmla="*/ 147761 h 1262645"/>
                <a:gd name="connsiteX117" fmla="*/ 237088 w 1262645"/>
                <a:gd name="connsiteY117" fmla="*/ 138189 h 1262645"/>
                <a:gd name="connsiteX118" fmla="*/ 294719 w 1262645"/>
                <a:gd name="connsiteY118" fmla="*/ 97122 h 1262645"/>
                <a:gd name="connsiteX119" fmla="*/ 301253 w 1262645"/>
                <a:gd name="connsiteY119" fmla="*/ 107496 h 1262645"/>
                <a:gd name="connsiteX120" fmla="*/ 244740 w 1262645"/>
                <a:gd name="connsiteY120" fmla="*/ 147761 h 1262645"/>
                <a:gd name="connsiteX121" fmla="*/ 959844 w 1262645"/>
                <a:gd name="connsiteY121" fmla="*/ 106522 h 1262645"/>
                <a:gd name="connsiteX122" fmla="*/ 899060 w 1262645"/>
                <a:gd name="connsiteY122" fmla="*/ 72992 h 1262645"/>
                <a:gd name="connsiteX123" fmla="*/ 904362 w 1262645"/>
                <a:gd name="connsiteY123" fmla="*/ 61959 h 1262645"/>
                <a:gd name="connsiteX124" fmla="*/ 966349 w 1262645"/>
                <a:gd name="connsiteY124" fmla="*/ 96148 h 1262645"/>
                <a:gd name="connsiteX125" fmla="*/ 959844 w 1262645"/>
                <a:gd name="connsiteY125" fmla="*/ 106522 h 1262645"/>
                <a:gd name="connsiteX126" fmla="*/ 361894 w 1262645"/>
                <a:gd name="connsiteY126" fmla="*/ 73794 h 1262645"/>
                <a:gd name="connsiteX127" fmla="*/ 356563 w 1262645"/>
                <a:gd name="connsiteY127" fmla="*/ 62761 h 1262645"/>
                <a:gd name="connsiteX128" fmla="*/ 421904 w 1262645"/>
                <a:gd name="connsiteY128" fmla="*/ 35565 h 1262645"/>
                <a:gd name="connsiteX129" fmla="*/ 425973 w 1262645"/>
                <a:gd name="connsiteY129" fmla="*/ 47143 h 1262645"/>
                <a:gd name="connsiteX130" fmla="*/ 361894 w 1262645"/>
                <a:gd name="connsiteY130" fmla="*/ 73794 h 1262645"/>
                <a:gd name="connsiteX131" fmla="*/ 834866 w 1262645"/>
                <a:gd name="connsiteY131" fmla="*/ 46512 h 1262645"/>
                <a:gd name="connsiteX132" fmla="*/ 768122 w 1262645"/>
                <a:gd name="connsiteY132" fmla="*/ 27426 h 1262645"/>
                <a:gd name="connsiteX133" fmla="*/ 770816 w 1262645"/>
                <a:gd name="connsiteY133" fmla="*/ 15475 h 1262645"/>
                <a:gd name="connsiteX134" fmla="*/ 838907 w 1262645"/>
                <a:gd name="connsiteY134" fmla="*/ 34934 h 1262645"/>
                <a:gd name="connsiteX135" fmla="*/ 834866 w 1262645"/>
                <a:gd name="connsiteY135" fmla="*/ 46512 h 1262645"/>
                <a:gd name="connsiteX136" fmla="*/ 492661 w 1262645"/>
                <a:gd name="connsiteY136" fmla="*/ 27856 h 1262645"/>
                <a:gd name="connsiteX137" fmla="*/ 489938 w 1262645"/>
                <a:gd name="connsiteY137" fmla="*/ 15905 h 1262645"/>
                <a:gd name="connsiteX138" fmla="*/ 559720 w 1262645"/>
                <a:gd name="connsiteY138" fmla="*/ 4041 h 1262645"/>
                <a:gd name="connsiteX139" fmla="*/ 561096 w 1262645"/>
                <a:gd name="connsiteY139" fmla="*/ 16220 h 1262645"/>
                <a:gd name="connsiteX140" fmla="*/ 492661 w 1262645"/>
                <a:gd name="connsiteY140" fmla="*/ 27856 h 1262645"/>
                <a:gd name="connsiteX141" fmla="*/ 699658 w 1262645"/>
                <a:gd name="connsiteY141" fmla="*/ 15991 h 1262645"/>
                <a:gd name="connsiteX142" fmla="*/ 631308 w 1262645"/>
                <a:gd name="connsiteY142" fmla="*/ 12266 h 1262645"/>
                <a:gd name="connsiteX143" fmla="*/ 630334 w 1262645"/>
                <a:gd name="connsiteY143" fmla="*/ 12266 h 1262645"/>
                <a:gd name="connsiteX144" fmla="*/ 630334 w 1262645"/>
                <a:gd name="connsiteY144" fmla="*/ 0 h 1262645"/>
                <a:gd name="connsiteX145" fmla="*/ 631308 w 1262645"/>
                <a:gd name="connsiteY145" fmla="*/ 0 h 1262645"/>
                <a:gd name="connsiteX146" fmla="*/ 701005 w 1262645"/>
                <a:gd name="connsiteY146" fmla="*/ 3812 h 1262645"/>
                <a:gd name="connsiteX147" fmla="*/ 699658 w 1262645"/>
                <a:gd name="connsiteY147" fmla="*/ 15991 h 126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1262645" h="1262645">
                  <a:moveTo>
                    <a:pt x="631423" y="1262645"/>
                  </a:moveTo>
                  <a:cubicBezTo>
                    <a:pt x="607780" y="1262645"/>
                    <a:pt x="584137" y="1261356"/>
                    <a:pt x="560981" y="1258776"/>
                  </a:cubicBezTo>
                  <a:lnTo>
                    <a:pt x="562328" y="1246597"/>
                  </a:lnTo>
                  <a:cubicBezTo>
                    <a:pt x="585054" y="1249119"/>
                    <a:pt x="608267" y="1250408"/>
                    <a:pt x="631308" y="1250408"/>
                  </a:cubicBezTo>
                  <a:lnTo>
                    <a:pt x="631538" y="1259550"/>
                  </a:lnTo>
                  <a:lnTo>
                    <a:pt x="631452" y="1262645"/>
                  </a:lnTo>
                  <a:cubicBezTo>
                    <a:pt x="631452" y="1262645"/>
                    <a:pt x="631452" y="1262645"/>
                    <a:pt x="631423" y="1262645"/>
                  </a:cubicBezTo>
                  <a:close/>
                  <a:moveTo>
                    <a:pt x="702294" y="1258690"/>
                  </a:moveTo>
                  <a:lnTo>
                    <a:pt x="700919" y="1246511"/>
                  </a:lnTo>
                  <a:cubicBezTo>
                    <a:pt x="723874" y="1243932"/>
                    <a:pt x="746886" y="1240034"/>
                    <a:pt x="769354" y="1234933"/>
                  </a:cubicBezTo>
                  <a:lnTo>
                    <a:pt x="772077" y="1246883"/>
                  </a:lnTo>
                  <a:cubicBezTo>
                    <a:pt x="749179" y="1252099"/>
                    <a:pt x="725708" y="1256083"/>
                    <a:pt x="702294" y="1258690"/>
                  </a:cubicBezTo>
                  <a:close/>
                  <a:moveTo>
                    <a:pt x="491199" y="1247027"/>
                  </a:moveTo>
                  <a:cubicBezTo>
                    <a:pt x="468244" y="1241839"/>
                    <a:pt x="445346" y="1235248"/>
                    <a:pt x="423136" y="1227510"/>
                  </a:cubicBezTo>
                  <a:lnTo>
                    <a:pt x="427177" y="1215933"/>
                  </a:lnTo>
                  <a:cubicBezTo>
                    <a:pt x="448957" y="1223527"/>
                    <a:pt x="471425" y="1229975"/>
                    <a:pt x="493922" y="1235076"/>
                  </a:cubicBezTo>
                  <a:lnTo>
                    <a:pt x="491199" y="1247027"/>
                  </a:lnTo>
                  <a:close/>
                  <a:moveTo>
                    <a:pt x="840111" y="1227310"/>
                  </a:moveTo>
                  <a:lnTo>
                    <a:pt x="836070" y="1215732"/>
                  </a:lnTo>
                  <a:cubicBezTo>
                    <a:pt x="857821" y="1208109"/>
                    <a:pt x="879401" y="1199168"/>
                    <a:pt x="900178" y="1189137"/>
                  </a:cubicBezTo>
                  <a:lnTo>
                    <a:pt x="905509" y="1200171"/>
                  </a:lnTo>
                  <a:cubicBezTo>
                    <a:pt x="884301" y="1210402"/>
                    <a:pt x="862292" y="1219515"/>
                    <a:pt x="840111" y="1227310"/>
                  </a:cubicBezTo>
                  <a:close/>
                  <a:moveTo>
                    <a:pt x="357681" y="1200429"/>
                  </a:moveTo>
                  <a:cubicBezTo>
                    <a:pt x="336503" y="1190226"/>
                    <a:pt x="315668" y="1178706"/>
                    <a:pt x="295722" y="1166154"/>
                  </a:cubicBezTo>
                  <a:lnTo>
                    <a:pt x="302256" y="1155779"/>
                  </a:lnTo>
                  <a:cubicBezTo>
                    <a:pt x="321801" y="1168074"/>
                    <a:pt x="342234" y="1179365"/>
                    <a:pt x="363012" y="1189367"/>
                  </a:cubicBezTo>
                  <a:lnTo>
                    <a:pt x="357681" y="1200429"/>
                  </a:lnTo>
                  <a:close/>
                  <a:moveTo>
                    <a:pt x="967381" y="1165867"/>
                  </a:moveTo>
                  <a:lnTo>
                    <a:pt x="960847" y="1155493"/>
                  </a:lnTo>
                  <a:cubicBezTo>
                    <a:pt x="980363" y="1143198"/>
                    <a:pt x="999392" y="1129672"/>
                    <a:pt x="1017418" y="1115286"/>
                  </a:cubicBezTo>
                  <a:lnTo>
                    <a:pt x="1025070" y="1124857"/>
                  </a:lnTo>
                  <a:cubicBezTo>
                    <a:pt x="1006671" y="1139530"/>
                    <a:pt x="987270" y="1153343"/>
                    <a:pt x="967381" y="1165867"/>
                  </a:cubicBezTo>
                  <a:close/>
                  <a:moveTo>
                    <a:pt x="238005" y="1125173"/>
                  </a:moveTo>
                  <a:cubicBezTo>
                    <a:pt x="219607" y="1110500"/>
                    <a:pt x="201839" y="1094652"/>
                    <a:pt x="185217" y="1078030"/>
                  </a:cubicBezTo>
                  <a:lnTo>
                    <a:pt x="193872" y="1069347"/>
                  </a:lnTo>
                  <a:cubicBezTo>
                    <a:pt x="210178" y="1085653"/>
                    <a:pt x="227602" y="1101214"/>
                    <a:pt x="245657" y="1115572"/>
                  </a:cubicBezTo>
                  <a:lnTo>
                    <a:pt x="238005" y="1125173"/>
                  </a:lnTo>
                  <a:close/>
                  <a:moveTo>
                    <a:pt x="1077801" y="1077658"/>
                  </a:moveTo>
                  <a:lnTo>
                    <a:pt x="1069117" y="1069003"/>
                  </a:lnTo>
                  <a:cubicBezTo>
                    <a:pt x="1085424" y="1052696"/>
                    <a:pt x="1100985" y="1035272"/>
                    <a:pt x="1115400" y="1017246"/>
                  </a:cubicBezTo>
                  <a:lnTo>
                    <a:pt x="1124972" y="1024898"/>
                  </a:lnTo>
                  <a:cubicBezTo>
                    <a:pt x="1110299" y="1043268"/>
                    <a:pt x="1094422" y="1061036"/>
                    <a:pt x="1077801" y="1077658"/>
                  </a:cubicBezTo>
                  <a:close/>
                  <a:moveTo>
                    <a:pt x="137989" y="1025299"/>
                  </a:moveTo>
                  <a:cubicBezTo>
                    <a:pt x="123287" y="1006929"/>
                    <a:pt x="109474" y="987528"/>
                    <a:pt x="96950" y="967639"/>
                  </a:cubicBezTo>
                  <a:lnTo>
                    <a:pt x="107324" y="961105"/>
                  </a:lnTo>
                  <a:cubicBezTo>
                    <a:pt x="119619" y="980593"/>
                    <a:pt x="133174" y="999622"/>
                    <a:pt x="147560" y="1017648"/>
                  </a:cubicBezTo>
                  <a:lnTo>
                    <a:pt x="137989" y="1025299"/>
                  </a:lnTo>
                  <a:close/>
                  <a:moveTo>
                    <a:pt x="1165982" y="967181"/>
                  </a:moveTo>
                  <a:lnTo>
                    <a:pt x="1155607" y="960647"/>
                  </a:lnTo>
                  <a:cubicBezTo>
                    <a:pt x="1167902" y="941102"/>
                    <a:pt x="1179222" y="920669"/>
                    <a:pt x="1189223" y="899920"/>
                  </a:cubicBezTo>
                  <a:lnTo>
                    <a:pt x="1200257" y="905251"/>
                  </a:lnTo>
                  <a:cubicBezTo>
                    <a:pt x="1190054" y="926429"/>
                    <a:pt x="1178534" y="947263"/>
                    <a:pt x="1165982" y="967181"/>
                  </a:cubicBezTo>
                  <a:close/>
                  <a:moveTo>
                    <a:pt x="62618" y="905795"/>
                  </a:moveTo>
                  <a:cubicBezTo>
                    <a:pt x="52358" y="884588"/>
                    <a:pt x="43216" y="862607"/>
                    <a:pt x="35450" y="840426"/>
                  </a:cubicBezTo>
                  <a:lnTo>
                    <a:pt x="47028" y="836357"/>
                  </a:lnTo>
                  <a:cubicBezTo>
                    <a:pt x="54651" y="858108"/>
                    <a:pt x="63621" y="879659"/>
                    <a:pt x="73680" y="900436"/>
                  </a:cubicBezTo>
                  <a:lnTo>
                    <a:pt x="62618" y="905795"/>
                  </a:lnTo>
                  <a:close/>
                  <a:moveTo>
                    <a:pt x="1227396" y="839824"/>
                  </a:moveTo>
                  <a:lnTo>
                    <a:pt x="1215818" y="835784"/>
                  </a:lnTo>
                  <a:cubicBezTo>
                    <a:pt x="1223441" y="814003"/>
                    <a:pt x="1229889" y="791564"/>
                    <a:pt x="1234990" y="769039"/>
                  </a:cubicBezTo>
                  <a:lnTo>
                    <a:pt x="1246941" y="771761"/>
                  </a:lnTo>
                  <a:cubicBezTo>
                    <a:pt x="1241753" y="794717"/>
                    <a:pt x="1235162" y="817614"/>
                    <a:pt x="1227396" y="839824"/>
                  </a:cubicBezTo>
                  <a:close/>
                  <a:moveTo>
                    <a:pt x="15819" y="772421"/>
                  </a:moveTo>
                  <a:cubicBezTo>
                    <a:pt x="10603" y="749523"/>
                    <a:pt x="6620" y="726052"/>
                    <a:pt x="3983" y="702638"/>
                  </a:cubicBezTo>
                  <a:lnTo>
                    <a:pt x="16163" y="701263"/>
                  </a:lnTo>
                  <a:cubicBezTo>
                    <a:pt x="18742" y="724218"/>
                    <a:pt x="22640" y="747230"/>
                    <a:pt x="27770" y="769669"/>
                  </a:cubicBezTo>
                  <a:lnTo>
                    <a:pt x="15819" y="772421"/>
                  </a:lnTo>
                  <a:close/>
                  <a:moveTo>
                    <a:pt x="1258719" y="701979"/>
                  </a:moveTo>
                  <a:lnTo>
                    <a:pt x="1246539" y="700632"/>
                  </a:lnTo>
                  <a:cubicBezTo>
                    <a:pt x="1249090" y="677763"/>
                    <a:pt x="1250380" y="654464"/>
                    <a:pt x="1250380" y="631337"/>
                  </a:cubicBezTo>
                  <a:lnTo>
                    <a:pt x="1250380" y="630047"/>
                  </a:lnTo>
                  <a:lnTo>
                    <a:pt x="1262645" y="630047"/>
                  </a:lnTo>
                  <a:lnTo>
                    <a:pt x="1262645" y="631308"/>
                  </a:lnTo>
                  <a:cubicBezTo>
                    <a:pt x="1262645" y="654894"/>
                    <a:pt x="1261327" y="678680"/>
                    <a:pt x="1258719" y="701979"/>
                  </a:cubicBezTo>
                  <a:close/>
                  <a:moveTo>
                    <a:pt x="12266" y="631967"/>
                  </a:moveTo>
                  <a:lnTo>
                    <a:pt x="0" y="631967"/>
                  </a:lnTo>
                  <a:lnTo>
                    <a:pt x="0" y="631308"/>
                  </a:lnTo>
                  <a:cubicBezTo>
                    <a:pt x="0" y="607923"/>
                    <a:pt x="1290" y="584395"/>
                    <a:pt x="3840" y="561297"/>
                  </a:cubicBezTo>
                  <a:lnTo>
                    <a:pt x="16020" y="562644"/>
                  </a:lnTo>
                  <a:cubicBezTo>
                    <a:pt x="13527" y="585283"/>
                    <a:pt x="12266" y="608382"/>
                    <a:pt x="12266" y="631308"/>
                  </a:cubicBezTo>
                  <a:lnTo>
                    <a:pt x="12266" y="631967"/>
                  </a:lnTo>
                  <a:close/>
                  <a:moveTo>
                    <a:pt x="1246396" y="560752"/>
                  </a:moveTo>
                  <a:cubicBezTo>
                    <a:pt x="1243788" y="537826"/>
                    <a:pt x="1239862" y="514813"/>
                    <a:pt x="1234704" y="492345"/>
                  </a:cubicBezTo>
                  <a:lnTo>
                    <a:pt x="1246654" y="489594"/>
                  </a:lnTo>
                  <a:cubicBezTo>
                    <a:pt x="1251898" y="512492"/>
                    <a:pt x="1255911" y="535963"/>
                    <a:pt x="1258576" y="559377"/>
                  </a:cubicBezTo>
                  <a:lnTo>
                    <a:pt x="1246396" y="560752"/>
                  </a:lnTo>
                  <a:close/>
                  <a:moveTo>
                    <a:pt x="27483" y="494208"/>
                  </a:moveTo>
                  <a:lnTo>
                    <a:pt x="15533" y="491514"/>
                  </a:lnTo>
                  <a:cubicBezTo>
                    <a:pt x="20720" y="468559"/>
                    <a:pt x="27282" y="445661"/>
                    <a:pt x="35020" y="423423"/>
                  </a:cubicBezTo>
                  <a:lnTo>
                    <a:pt x="46598" y="427464"/>
                  </a:lnTo>
                  <a:cubicBezTo>
                    <a:pt x="39004" y="449244"/>
                    <a:pt x="32584" y="471712"/>
                    <a:pt x="27483" y="494208"/>
                  </a:cubicBezTo>
                  <a:close/>
                  <a:moveTo>
                    <a:pt x="1215417" y="425687"/>
                  </a:moveTo>
                  <a:cubicBezTo>
                    <a:pt x="1207765" y="403935"/>
                    <a:pt x="1198766" y="382384"/>
                    <a:pt x="1188707" y="361636"/>
                  </a:cubicBezTo>
                  <a:lnTo>
                    <a:pt x="1199741" y="356277"/>
                  </a:lnTo>
                  <a:cubicBezTo>
                    <a:pt x="1210000" y="377455"/>
                    <a:pt x="1219171" y="399436"/>
                    <a:pt x="1226995" y="421617"/>
                  </a:cubicBezTo>
                  <a:lnTo>
                    <a:pt x="1215417" y="425687"/>
                  </a:lnTo>
                  <a:close/>
                  <a:moveTo>
                    <a:pt x="73135" y="363298"/>
                  </a:moveTo>
                  <a:lnTo>
                    <a:pt x="62073" y="357968"/>
                  </a:lnTo>
                  <a:cubicBezTo>
                    <a:pt x="72276" y="336789"/>
                    <a:pt x="83796" y="315926"/>
                    <a:pt x="96291" y="295980"/>
                  </a:cubicBezTo>
                  <a:lnTo>
                    <a:pt x="106665" y="302514"/>
                  </a:lnTo>
                  <a:cubicBezTo>
                    <a:pt x="94428" y="322088"/>
                    <a:pt x="83108" y="342521"/>
                    <a:pt x="73135" y="363298"/>
                  </a:cubicBezTo>
                  <a:close/>
                  <a:moveTo>
                    <a:pt x="1154977" y="300996"/>
                  </a:moveTo>
                  <a:cubicBezTo>
                    <a:pt x="1142683" y="281537"/>
                    <a:pt x="1129099" y="262508"/>
                    <a:pt x="1114684" y="244511"/>
                  </a:cubicBezTo>
                  <a:lnTo>
                    <a:pt x="1124255" y="236859"/>
                  </a:lnTo>
                  <a:cubicBezTo>
                    <a:pt x="1138986" y="255229"/>
                    <a:pt x="1152799" y="274601"/>
                    <a:pt x="1165351" y="294462"/>
                  </a:cubicBezTo>
                  <a:lnTo>
                    <a:pt x="1154977" y="300996"/>
                  </a:lnTo>
                  <a:close/>
                  <a:moveTo>
                    <a:pt x="146844" y="245886"/>
                  </a:moveTo>
                  <a:lnTo>
                    <a:pt x="137243" y="238263"/>
                  </a:lnTo>
                  <a:cubicBezTo>
                    <a:pt x="151888" y="219865"/>
                    <a:pt x="167764" y="202097"/>
                    <a:pt x="184357" y="185446"/>
                  </a:cubicBezTo>
                  <a:lnTo>
                    <a:pt x="193041" y="194101"/>
                  </a:lnTo>
                  <a:cubicBezTo>
                    <a:pt x="176763" y="210436"/>
                    <a:pt x="161202" y="227860"/>
                    <a:pt x="146844" y="245886"/>
                  </a:cubicBezTo>
                  <a:close/>
                  <a:moveTo>
                    <a:pt x="1068315" y="192840"/>
                  </a:moveTo>
                  <a:cubicBezTo>
                    <a:pt x="1051980" y="176562"/>
                    <a:pt x="1034527" y="161030"/>
                    <a:pt x="1016501" y="146643"/>
                  </a:cubicBezTo>
                  <a:lnTo>
                    <a:pt x="1024124" y="137043"/>
                  </a:lnTo>
                  <a:cubicBezTo>
                    <a:pt x="1042523" y="151687"/>
                    <a:pt x="1060291" y="167535"/>
                    <a:pt x="1076970" y="184128"/>
                  </a:cubicBezTo>
                  <a:lnTo>
                    <a:pt x="1068315" y="192840"/>
                  </a:lnTo>
                  <a:close/>
                  <a:moveTo>
                    <a:pt x="244740" y="147761"/>
                  </a:moveTo>
                  <a:lnTo>
                    <a:pt x="237088" y="138189"/>
                  </a:lnTo>
                  <a:cubicBezTo>
                    <a:pt x="255458" y="123488"/>
                    <a:pt x="274831" y="109674"/>
                    <a:pt x="294719" y="97122"/>
                  </a:cubicBezTo>
                  <a:lnTo>
                    <a:pt x="301253" y="107496"/>
                  </a:lnTo>
                  <a:cubicBezTo>
                    <a:pt x="281766" y="119791"/>
                    <a:pt x="262766" y="133346"/>
                    <a:pt x="244740" y="147761"/>
                  </a:cubicBezTo>
                  <a:close/>
                  <a:moveTo>
                    <a:pt x="959844" y="106522"/>
                  </a:moveTo>
                  <a:cubicBezTo>
                    <a:pt x="940299" y="94256"/>
                    <a:pt x="919838" y="82965"/>
                    <a:pt x="899060" y="72992"/>
                  </a:cubicBezTo>
                  <a:lnTo>
                    <a:pt x="904362" y="61959"/>
                  </a:lnTo>
                  <a:cubicBezTo>
                    <a:pt x="925569" y="72132"/>
                    <a:pt x="946404" y="83653"/>
                    <a:pt x="966349" y="96148"/>
                  </a:cubicBezTo>
                  <a:lnTo>
                    <a:pt x="959844" y="106522"/>
                  </a:lnTo>
                  <a:close/>
                  <a:moveTo>
                    <a:pt x="361894" y="73794"/>
                  </a:moveTo>
                  <a:lnTo>
                    <a:pt x="356563" y="62761"/>
                  </a:lnTo>
                  <a:cubicBezTo>
                    <a:pt x="377742" y="52502"/>
                    <a:pt x="399723" y="43360"/>
                    <a:pt x="421904" y="35565"/>
                  </a:cubicBezTo>
                  <a:lnTo>
                    <a:pt x="425973" y="47143"/>
                  </a:lnTo>
                  <a:cubicBezTo>
                    <a:pt x="404222" y="54766"/>
                    <a:pt x="382671" y="63736"/>
                    <a:pt x="361894" y="73794"/>
                  </a:cubicBezTo>
                  <a:close/>
                  <a:moveTo>
                    <a:pt x="834866" y="46512"/>
                  </a:moveTo>
                  <a:cubicBezTo>
                    <a:pt x="813086" y="38946"/>
                    <a:pt x="790647" y="32527"/>
                    <a:pt x="768122" y="27426"/>
                  </a:cubicBezTo>
                  <a:lnTo>
                    <a:pt x="770816" y="15475"/>
                  </a:lnTo>
                  <a:cubicBezTo>
                    <a:pt x="793799" y="20662"/>
                    <a:pt x="816697" y="27196"/>
                    <a:pt x="838907" y="34934"/>
                  </a:cubicBezTo>
                  <a:lnTo>
                    <a:pt x="834866" y="46512"/>
                  </a:lnTo>
                  <a:close/>
                  <a:moveTo>
                    <a:pt x="492661" y="27856"/>
                  </a:moveTo>
                  <a:lnTo>
                    <a:pt x="489938" y="15905"/>
                  </a:lnTo>
                  <a:cubicBezTo>
                    <a:pt x="512836" y="10661"/>
                    <a:pt x="536307" y="6677"/>
                    <a:pt x="559720" y="4041"/>
                  </a:cubicBezTo>
                  <a:lnTo>
                    <a:pt x="561096" y="16220"/>
                  </a:lnTo>
                  <a:cubicBezTo>
                    <a:pt x="538112" y="18800"/>
                    <a:pt x="515100" y="22726"/>
                    <a:pt x="492661" y="27856"/>
                  </a:cubicBezTo>
                  <a:close/>
                  <a:moveTo>
                    <a:pt x="699658" y="15991"/>
                  </a:moveTo>
                  <a:cubicBezTo>
                    <a:pt x="677132" y="13527"/>
                    <a:pt x="654120" y="12266"/>
                    <a:pt x="631308" y="12266"/>
                  </a:cubicBezTo>
                  <a:lnTo>
                    <a:pt x="630334" y="12266"/>
                  </a:lnTo>
                  <a:lnTo>
                    <a:pt x="630334" y="0"/>
                  </a:lnTo>
                  <a:lnTo>
                    <a:pt x="631308" y="0"/>
                  </a:lnTo>
                  <a:cubicBezTo>
                    <a:pt x="654579" y="0"/>
                    <a:pt x="678021" y="1290"/>
                    <a:pt x="701005" y="3812"/>
                  </a:cubicBezTo>
                  <a:lnTo>
                    <a:pt x="699658" y="15991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4B6F048-F226-BA04-C438-09D89A87FD33}"/>
                </a:ext>
              </a:extLst>
            </p:cNvPr>
            <p:cNvSpPr/>
            <p:nvPr/>
          </p:nvSpPr>
          <p:spPr>
            <a:xfrm>
              <a:off x="1154864" y="1610969"/>
              <a:ext cx="1194696" cy="1194696"/>
            </a:xfrm>
            <a:custGeom>
              <a:avLst/>
              <a:gdLst>
                <a:gd name="connsiteX0" fmla="*/ 597348 w 1194696"/>
                <a:gd name="connsiteY0" fmla="*/ 1194697 h 1194696"/>
                <a:gd name="connsiteX1" fmla="*/ 0 w 1194696"/>
                <a:gd name="connsiteY1" fmla="*/ 597348 h 1194696"/>
                <a:gd name="connsiteX2" fmla="*/ 597348 w 1194696"/>
                <a:gd name="connsiteY2" fmla="*/ 0 h 1194696"/>
                <a:gd name="connsiteX3" fmla="*/ 1194697 w 1194696"/>
                <a:gd name="connsiteY3" fmla="*/ 597348 h 1194696"/>
                <a:gd name="connsiteX4" fmla="*/ 597348 w 1194696"/>
                <a:gd name="connsiteY4" fmla="*/ 1194697 h 1194696"/>
                <a:gd name="connsiteX5" fmla="*/ 597348 w 1194696"/>
                <a:gd name="connsiteY5" fmla="*/ 24531 h 1194696"/>
                <a:gd name="connsiteX6" fmla="*/ 24531 w 1194696"/>
                <a:gd name="connsiteY6" fmla="*/ 597348 h 1194696"/>
                <a:gd name="connsiteX7" fmla="*/ 597348 w 1194696"/>
                <a:gd name="connsiteY7" fmla="*/ 1170166 h 1194696"/>
                <a:gd name="connsiteX8" fmla="*/ 1170166 w 1194696"/>
                <a:gd name="connsiteY8" fmla="*/ 597348 h 1194696"/>
                <a:gd name="connsiteX9" fmla="*/ 597348 w 1194696"/>
                <a:gd name="connsiteY9" fmla="*/ 24531 h 119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4696" h="1194696">
                  <a:moveTo>
                    <a:pt x="597348" y="1194697"/>
                  </a:moveTo>
                  <a:cubicBezTo>
                    <a:pt x="267981" y="1194697"/>
                    <a:pt x="0" y="926744"/>
                    <a:pt x="0" y="597348"/>
                  </a:cubicBezTo>
                  <a:cubicBezTo>
                    <a:pt x="0" y="267981"/>
                    <a:pt x="267953" y="0"/>
                    <a:pt x="597348" y="0"/>
                  </a:cubicBezTo>
                  <a:cubicBezTo>
                    <a:pt x="926744" y="0"/>
                    <a:pt x="1194697" y="267953"/>
                    <a:pt x="1194697" y="597348"/>
                  </a:cubicBezTo>
                  <a:cubicBezTo>
                    <a:pt x="1194697" y="926744"/>
                    <a:pt x="926744" y="1194697"/>
                    <a:pt x="597348" y="1194697"/>
                  </a:cubicBezTo>
                  <a:close/>
                  <a:moveTo>
                    <a:pt x="597348" y="24531"/>
                  </a:moveTo>
                  <a:cubicBezTo>
                    <a:pt x="281508" y="24531"/>
                    <a:pt x="24531" y="281508"/>
                    <a:pt x="24531" y="597348"/>
                  </a:cubicBezTo>
                  <a:cubicBezTo>
                    <a:pt x="24531" y="913218"/>
                    <a:pt x="281508" y="1170166"/>
                    <a:pt x="597348" y="1170166"/>
                  </a:cubicBezTo>
                  <a:cubicBezTo>
                    <a:pt x="913189" y="1170166"/>
                    <a:pt x="1170166" y="913189"/>
                    <a:pt x="1170166" y="597348"/>
                  </a:cubicBezTo>
                  <a:cubicBezTo>
                    <a:pt x="1170166" y="281508"/>
                    <a:pt x="913217" y="24531"/>
                    <a:pt x="597348" y="2453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4E2D524-6856-061A-0656-6CBD425BA0D2}"/>
                </a:ext>
              </a:extLst>
            </p:cNvPr>
            <p:cNvSpPr/>
            <p:nvPr/>
          </p:nvSpPr>
          <p:spPr>
            <a:xfrm>
              <a:off x="1512746" y="1968880"/>
              <a:ext cx="478933" cy="478933"/>
            </a:xfrm>
            <a:custGeom>
              <a:avLst/>
              <a:gdLst>
                <a:gd name="connsiteX0" fmla="*/ 239467 w 478933"/>
                <a:gd name="connsiteY0" fmla="*/ 478933 h 478933"/>
                <a:gd name="connsiteX1" fmla="*/ 0 w 478933"/>
                <a:gd name="connsiteY1" fmla="*/ 239467 h 478933"/>
                <a:gd name="connsiteX2" fmla="*/ 239467 w 478933"/>
                <a:gd name="connsiteY2" fmla="*/ 0 h 478933"/>
                <a:gd name="connsiteX3" fmla="*/ 478933 w 478933"/>
                <a:gd name="connsiteY3" fmla="*/ 239467 h 478933"/>
                <a:gd name="connsiteX4" fmla="*/ 239467 w 478933"/>
                <a:gd name="connsiteY4" fmla="*/ 478933 h 478933"/>
                <a:gd name="connsiteX5" fmla="*/ 239467 w 478933"/>
                <a:gd name="connsiteY5" fmla="*/ 12237 h 478933"/>
                <a:gd name="connsiteX6" fmla="*/ 12266 w 478933"/>
                <a:gd name="connsiteY6" fmla="*/ 239438 h 478933"/>
                <a:gd name="connsiteX7" fmla="*/ 239467 w 478933"/>
                <a:gd name="connsiteY7" fmla="*/ 466639 h 478933"/>
                <a:gd name="connsiteX8" fmla="*/ 466668 w 478933"/>
                <a:gd name="connsiteY8" fmla="*/ 239438 h 478933"/>
                <a:gd name="connsiteX9" fmla="*/ 239467 w 478933"/>
                <a:gd name="connsiteY9" fmla="*/ 12237 h 47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8933" h="478933">
                  <a:moveTo>
                    <a:pt x="239467" y="478933"/>
                  </a:moveTo>
                  <a:cubicBezTo>
                    <a:pt x="107410" y="478933"/>
                    <a:pt x="0" y="371494"/>
                    <a:pt x="0" y="239467"/>
                  </a:cubicBezTo>
                  <a:cubicBezTo>
                    <a:pt x="0" y="107410"/>
                    <a:pt x="107439" y="0"/>
                    <a:pt x="239467" y="0"/>
                  </a:cubicBezTo>
                  <a:cubicBezTo>
                    <a:pt x="371494" y="0"/>
                    <a:pt x="478933" y="107439"/>
                    <a:pt x="478933" y="239467"/>
                  </a:cubicBezTo>
                  <a:cubicBezTo>
                    <a:pt x="478933" y="371494"/>
                    <a:pt x="371523" y="478933"/>
                    <a:pt x="239467" y="478933"/>
                  </a:cubicBezTo>
                  <a:close/>
                  <a:moveTo>
                    <a:pt x="239467" y="12237"/>
                  </a:moveTo>
                  <a:cubicBezTo>
                    <a:pt x="114174" y="12237"/>
                    <a:pt x="12266" y="114174"/>
                    <a:pt x="12266" y="239438"/>
                  </a:cubicBezTo>
                  <a:cubicBezTo>
                    <a:pt x="12266" y="364731"/>
                    <a:pt x="114202" y="466639"/>
                    <a:pt x="239467" y="466639"/>
                  </a:cubicBezTo>
                  <a:cubicBezTo>
                    <a:pt x="364731" y="466639"/>
                    <a:pt x="466668" y="364702"/>
                    <a:pt x="466668" y="239438"/>
                  </a:cubicBezTo>
                  <a:cubicBezTo>
                    <a:pt x="466696" y="114174"/>
                    <a:pt x="364760" y="12237"/>
                    <a:pt x="239467" y="1223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2131B29-E110-2D04-6CE1-D1540D7F4A39}"/>
                </a:ext>
              </a:extLst>
            </p:cNvPr>
            <p:cNvSpPr/>
            <p:nvPr/>
          </p:nvSpPr>
          <p:spPr>
            <a:xfrm>
              <a:off x="1581554" y="2037659"/>
              <a:ext cx="341317" cy="341317"/>
            </a:xfrm>
            <a:custGeom>
              <a:avLst/>
              <a:gdLst>
                <a:gd name="connsiteX0" fmla="*/ 170659 w 341317"/>
                <a:gd name="connsiteY0" fmla="*/ 341317 h 341317"/>
                <a:gd name="connsiteX1" fmla="*/ 0 w 341317"/>
                <a:gd name="connsiteY1" fmla="*/ 170659 h 341317"/>
                <a:gd name="connsiteX2" fmla="*/ 170659 w 341317"/>
                <a:gd name="connsiteY2" fmla="*/ 0 h 341317"/>
                <a:gd name="connsiteX3" fmla="*/ 341317 w 341317"/>
                <a:gd name="connsiteY3" fmla="*/ 170659 h 341317"/>
                <a:gd name="connsiteX4" fmla="*/ 170659 w 341317"/>
                <a:gd name="connsiteY4" fmla="*/ 341317 h 341317"/>
                <a:gd name="connsiteX5" fmla="*/ 170659 w 341317"/>
                <a:gd name="connsiteY5" fmla="*/ 24531 h 341317"/>
                <a:gd name="connsiteX6" fmla="*/ 24531 w 341317"/>
                <a:gd name="connsiteY6" fmla="*/ 170659 h 341317"/>
                <a:gd name="connsiteX7" fmla="*/ 170659 w 341317"/>
                <a:gd name="connsiteY7" fmla="*/ 316786 h 341317"/>
                <a:gd name="connsiteX8" fmla="*/ 316786 w 341317"/>
                <a:gd name="connsiteY8" fmla="*/ 170659 h 341317"/>
                <a:gd name="connsiteX9" fmla="*/ 170659 w 341317"/>
                <a:gd name="connsiteY9" fmla="*/ 24531 h 34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317" h="341317">
                  <a:moveTo>
                    <a:pt x="170659" y="341317"/>
                  </a:moveTo>
                  <a:cubicBezTo>
                    <a:pt x="76546" y="341317"/>
                    <a:pt x="0" y="264772"/>
                    <a:pt x="0" y="170659"/>
                  </a:cubicBezTo>
                  <a:cubicBezTo>
                    <a:pt x="0" y="76546"/>
                    <a:pt x="76546" y="0"/>
                    <a:pt x="170659" y="0"/>
                  </a:cubicBezTo>
                  <a:cubicBezTo>
                    <a:pt x="264772" y="0"/>
                    <a:pt x="341317" y="76546"/>
                    <a:pt x="341317" y="170659"/>
                  </a:cubicBezTo>
                  <a:cubicBezTo>
                    <a:pt x="341317" y="264772"/>
                    <a:pt x="264772" y="341317"/>
                    <a:pt x="170659" y="341317"/>
                  </a:cubicBezTo>
                  <a:close/>
                  <a:moveTo>
                    <a:pt x="170659" y="24531"/>
                  </a:moveTo>
                  <a:cubicBezTo>
                    <a:pt x="90072" y="24531"/>
                    <a:pt x="24531" y="90101"/>
                    <a:pt x="24531" y="170659"/>
                  </a:cubicBezTo>
                  <a:cubicBezTo>
                    <a:pt x="24531" y="251245"/>
                    <a:pt x="90101" y="316786"/>
                    <a:pt x="170659" y="316786"/>
                  </a:cubicBezTo>
                  <a:cubicBezTo>
                    <a:pt x="251245" y="316786"/>
                    <a:pt x="316786" y="251216"/>
                    <a:pt x="316786" y="170659"/>
                  </a:cubicBezTo>
                  <a:cubicBezTo>
                    <a:pt x="316815" y="90101"/>
                    <a:pt x="251245" y="24531"/>
                    <a:pt x="170659" y="2453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E26A03-A1B0-F391-5F51-E3A810447C2A}"/>
                </a:ext>
              </a:extLst>
            </p:cNvPr>
            <p:cNvSpPr/>
            <p:nvPr/>
          </p:nvSpPr>
          <p:spPr>
            <a:xfrm>
              <a:off x="1737253" y="1697459"/>
              <a:ext cx="24531" cy="209060"/>
            </a:xfrm>
            <a:custGeom>
              <a:avLst/>
              <a:gdLst>
                <a:gd name="connsiteX0" fmla="*/ 12266 w 24531"/>
                <a:gd name="connsiteY0" fmla="*/ 209061 h 209060"/>
                <a:gd name="connsiteX1" fmla="*/ 0 w 24531"/>
                <a:gd name="connsiteY1" fmla="*/ 196795 h 209060"/>
                <a:gd name="connsiteX2" fmla="*/ 0 w 24531"/>
                <a:gd name="connsiteY2" fmla="*/ 12266 h 209060"/>
                <a:gd name="connsiteX3" fmla="*/ 12266 w 24531"/>
                <a:gd name="connsiteY3" fmla="*/ 0 h 209060"/>
                <a:gd name="connsiteX4" fmla="*/ 24531 w 24531"/>
                <a:gd name="connsiteY4" fmla="*/ 12266 h 209060"/>
                <a:gd name="connsiteX5" fmla="*/ 24531 w 24531"/>
                <a:gd name="connsiteY5" fmla="*/ 196795 h 209060"/>
                <a:gd name="connsiteX6" fmla="*/ 12266 w 24531"/>
                <a:gd name="connsiteY6" fmla="*/ 209061 h 20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31" h="209060">
                  <a:moveTo>
                    <a:pt x="12266" y="209061"/>
                  </a:moveTo>
                  <a:cubicBezTo>
                    <a:pt x="5502" y="209061"/>
                    <a:pt x="0" y="203587"/>
                    <a:pt x="0" y="196795"/>
                  </a:cubicBezTo>
                  <a:lnTo>
                    <a:pt x="0" y="12266"/>
                  </a:lnTo>
                  <a:cubicBezTo>
                    <a:pt x="0" y="5502"/>
                    <a:pt x="5474" y="0"/>
                    <a:pt x="12266" y="0"/>
                  </a:cubicBezTo>
                  <a:cubicBezTo>
                    <a:pt x="19029" y="0"/>
                    <a:pt x="24531" y="5502"/>
                    <a:pt x="24531" y="12266"/>
                  </a:cubicBezTo>
                  <a:lnTo>
                    <a:pt x="24531" y="196795"/>
                  </a:lnTo>
                  <a:cubicBezTo>
                    <a:pt x="24531" y="203558"/>
                    <a:pt x="19058" y="209061"/>
                    <a:pt x="12266" y="20906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DF03DB-E3FA-7425-6804-5D646AB1F95A}"/>
                </a:ext>
              </a:extLst>
            </p:cNvPr>
            <p:cNvSpPr/>
            <p:nvPr/>
          </p:nvSpPr>
          <p:spPr>
            <a:xfrm>
              <a:off x="1686127" y="2142204"/>
              <a:ext cx="132228" cy="132228"/>
            </a:xfrm>
            <a:custGeom>
              <a:avLst/>
              <a:gdLst>
                <a:gd name="connsiteX0" fmla="*/ 132228 w 132228"/>
                <a:gd name="connsiteY0" fmla="*/ 66114 h 132228"/>
                <a:gd name="connsiteX1" fmla="*/ 66114 w 132228"/>
                <a:gd name="connsiteY1" fmla="*/ 132228 h 132228"/>
                <a:gd name="connsiteX2" fmla="*/ 0 w 132228"/>
                <a:gd name="connsiteY2" fmla="*/ 66114 h 132228"/>
                <a:gd name="connsiteX3" fmla="*/ 66114 w 132228"/>
                <a:gd name="connsiteY3" fmla="*/ 0 h 132228"/>
                <a:gd name="connsiteX4" fmla="*/ 132228 w 132228"/>
                <a:gd name="connsiteY4" fmla="*/ 66114 h 13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228" h="132228">
                  <a:moveTo>
                    <a:pt x="132228" y="66114"/>
                  </a:moveTo>
                  <a:cubicBezTo>
                    <a:pt x="132228" y="102624"/>
                    <a:pt x="102624" y="132228"/>
                    <a:pt x="66114" y="132228"/>
                  </a:cubicBezTo>
                  <a:cubicBezTo>
                    <a:pt x="29604" y="132228"/>
                    <a:pt x="0" y="102624"/>
                    <a:pt x="0" y="66114"/>
                  </a:cubicBezTo>
                  <a:cubicBezTo>
                    <a:pt x="0" y="29604"/>
                    <a:pt x="29604" y="0"/>
                    <a:pt x="66114" y="0"/>
                  </a:cubicBezTo>
                  <a:cubicBezTo>
                    <a:pt x="102624" y="0"/>
                    <a:pt x="132228" y="29604"/>
                    <a:pt x="132228" y="66114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B840A3E-6790-7FFA-9D6B-9FA752BA9F10}"/>
                </a:ext>
              </a:extLst>
            </p:cNvPr>
            <p:cNvSpPr/>
            <p:nvPr/>
          </p:nvSpPr>
          <p:spPr>
            <a:xfrm>
              <a:off x="1737253" y="2510488"/>
              <a:ext cx="24531" cy="209060"/>
            </a:xfrm>
            <a:custGeom>
              <a:avLst/>
              <a:gdLst>
                <a:gd name="connsiteX0" fmla="*/ 12266 w 24531"/>
                <a:gd name="connsiteY0" fmla="*/ 209060 h 209060"/>
                <a:gd name="connsiteX1" fmla="*/ 0 w 24531"/>
                <a:gd name="connsiteY1" fmla="*/ 196795 h 209060"/>
                <a:gd name="connsiteX2" fmla="*/ 0 w 24531"/>
                <a:gd name="connsiteY2" fmla="*/ 12266 h 209060"/>
                <a:gd name="connsiteX3" fmla="*/ 12266 w 24531"/>
                <a:gd name="connsiteY3" fmla="*/ 0 h 209060"/>
                <a:gd name="connsiteX4" fmla="*/ 24531 w 24531"/>
                <a:gd name="connsiteY4" fmla="*/ 12266 h 209060"/>
                <a:gd name="connsiteX5" fmla="*/ 24531 w 24531"/>
                <a:gd name="connsiteY5" fmla="*/ 196795 h 209060"/>
                <a:gd name="connsiteX6" fmla="*/ 12266 w 24531"/>
                <a:gd name="connsiteY6" fmla="*/ 209060 h 20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31" h="209060">
                  <a:moveTo>
                    <a:pt x="12266" y="209060"/>
                  </a:moveTo>
                  <a:cubicBezTo>
                    <a:pt x="5502" y="209060"/>
                    <a:pt x="0" y="203587"/>
                    <a:pt x="0" y="196795"/>
                  </a:cubicBezTo>
                  <a:lnTo>
                    <a:pt x="0" y="12266"/>
                  </a:lnTo>
                  <a:cubicBezTo>
                    <a:pt x="0" y="5502"/>
                    <a:pt x="5474" y="0"/>
                    <a:pt x="12266" y="0"/>
                  </a:cubicBezTo>
                  <a:cubicBezTo>
                    <a:pt x="19029" y="0"/>
                    <a:pt x="24531" y="5502"/>
                    <a:pt x="24531" y="12266"/>
                  </a:cubicBezTo>
                  <a:lnTo>
                    <a:pt x="24531" y="196795"/>
                  </a:lnTo>
                  <a:cubicBezTo>
                    <a:pt x="24531" y="203558"/>
                    <a:pt x="19058" y="209060"/>
                    <a:pt x="12266" y="2090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C4F9575-0D22-C8EC-6CB4-62A5BEB7188E}"/>
                </a:ext>
              </a:extLst>
            </p:cNvPr>
            <p:cNvSpPr/>
            <p:nvPr/>
          </p:nvSpPr>
          <p:spPr>
            <a:xfrm>
              <a:off x="2051517" y="2196224"/>
              <a:ext cx="209060" cy="24531"/>
            </a:xfrm>
            <a:custGeom>
              <a:avLst/>
              <a:gdLst>
                <a:gd name="connsiteX0" fmla="*/ 196795 w 209060"/>
                <a:gd name="connsiteY0" fmla="*/ 24531 h 24531"/>
                <a:gd name="connsiteX1" fmla="*/ 12266 w 209060"/>
                <a:gd name="connsiteY1" fmla="*/ 24531 h 24531"/>
                <a:gd name="connsiteX2" fmla="*/ 0 w 209060"/>
                <a:gd name="connsiteY2" fmla="*/ 12266 h 24531"/>
                <a:gd name="connsiteX3" fmla="*/ 12266 w 209060"/>
                <a:gd name="connsiteY3" fmla="*/ 0 h 24531"/>
                <a:gd name="connsiteX4" fmla="*/ 196795 w 209060"/>
                <a:gd name="connsiteY4" fmla="*/ 0 h 24531"/>
                <a:gd name="connsiteX5" fmla="*/ 209061 w 209060"/>
                <a:gd name="connsiteY5" fmla="*/ 12266 h 24531"/>
                <a:gd name="connsiteX6" fmla="*/ 196795 w 209060"/>
                <a:gd name="connsiteY6" fmla="*/ 24531 h 2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060" h="24531">
                  <a:moveTo>
                    <a:pt x="196795" y="24531"/>
                  </a:moveTo>
                  <a:lnTo>
                    <a:pt x="12266" y="24531"/>
                  </a:lnTo>
                  <a:cubicBezTo>
                    <a:pt x="5502" y="24531"/>
                    <a:pt x="0" y="19058"/>
                    <a:pt x="0" y="12266"/>
                  </a:cubicBezTo>
                  <a:cubicBezTo>
                    <a:pt x="0" y="5502"/>
                    <a:pt x="5502" y="0"/>
                    <a:pt x="12266" y="0"/>
                  </a:cubicBezTo>
                  <a:lnTo>
                    <a:pt x="196795" y="0"/>
                  </a:lnTo>
                  <a:cubicBezTo>
                    <a:pt x="203558" y="0"/>
                    <a:pt x="209061" y="5474"/>
                    <a:pt x="209061" y="12266"/>
                  </a:cubicBezTo>
                  <a:cubicBezTo>
                    <a:pt x="209061" y="19058"/>
                    <a:pt x="203558" y="24531"/>
                    <a:pt x="196795" y="2453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526EA89-89DD-DC77-7C9D-181D274C6CCF}"/>
                </a:ext>
              </a:extLst>
            </p:cNvPr>
            <p:cNvSpPr/>
            <p:nvPr/>
          </p:nvSpPr>
          <p:spPr>
            <a:xfrm>
              <a:off x="1238488" y="2196224"/>
              <a:ext cx="209060" cy="24531"/>
            </a:xfrm>
            <a:custGeom>
              <a:avLst/>
              <a:gdLst>
                <a:gd name="connsiteX0" fmla="*/ 196795 w 209060"/>
                <a:gd name="connsiteY0" fmla="*/ 24531 h 24531"/>
                <a:gd name="connsiteX1" fmla="*/ 12266 w 209060"/>
                <a:gd name="connsiteY1" fmla="*/ 24531 h 24531"/>
                <a:gd name="connsiteX2" fmla="*/ 0 w 209060"/>
                <a:gd name="connsiteY2" fmla="*/ 12266 h 24531"/>
                <a:gd name="connsiteX3" fmla="*/ 12266 w 209060"/>
                <a:gd name="connsiteY3" fmla="*/ 0 h 24531"/>
                <a:gd name="connsiteX4" fmla="*/ 196795 w 209060"/>
                <a:gd name="connsiteY4" fmla="*/ 0 h 24531"/>
                <a:gd name="connsiteX5" fmla="*/ 209060 w 209060"/>
                <a:gd name="connsiteY5" fmla="*/ 12266 h 24531"/>
                <a:gd name="connsiteX6" fmla="*/ 196795 w 209060"/>
                <a:gd name="connsiteY6" fmla="*/ 24531 h 2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060" h="24531">
                  <a:moveTo>
                    <a:pt x="196795" y="24531"/>
                  </a:moveTo>
                  <a:lnTo>
                    <a:pt x="12266" y="24531"/>
                  </a:lnTo>
                  <a:cubicBezTo>
                    <a:pt x="5502" y="24531"/>
                    <a:pt x="0" y="19058"/>
                    <a:pt x="0" y="12266"/>
                  </a:cubicBezTo>
                  <a:cubicBezTo>
                    <a:pt x="0" y="5502"/>
                    <a:pt x="5502" y="0"/>
                    <a:pt x="12266" y="0"/>
                  </a:cubicBezTo>
                  <a:lnTo>
                    <a:pt x="196795" y="0"/>
                  </a:lnTo>
                  <a:cubicBezTo>
                    <a:pt x="203558" y="0"/>
                    <a:pt x="209060" y="5474"/>
                    <a:pt x="209060" y="12266"/>
                  </a:cubicBezTo>
                  <a:cubicBezTo>
                    <a:pt x="209032" y="19058"/>
                    <a:pt x="203558" y="24531"/>
                    <a:pt x="196795" y="2453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" name="Graphic 3">
            <a:extLst>
              <a:ext uri="{FF2B5EF4-FFF2-40B4-BE49-F238E27FC236}">
                <a16:creationId xmlns:a16="http://schemas.microsoft.com/office/drawing/2014/main" id="{B0ABF89A-EEB7-7A5B-10B5-E012CA1BC2C6}"/>
              </a:ext>
            </a:extLst>
          </p:cNvPr>
          <p:cNvGrpSpPr/>
          <p:nvPr/>
        </p:nvGrpSpPr>
        <p:grpSpPr>
          <a:xfrm>
            <a:off x="2866868" y="1585378"/>
            <a:ext cx="1245478" cy="1245478"/>
            <a:chOff x="2866868" y="1585378"/>
            <a:chExt cx="1245478" cy="1245478"/>
          </a:xfrm>
          <a:solidFill>
            <a:srgbClr val="1E1E1E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CD8B55F-BBCC-7518-2BE6-260295B20B16}"/>
                </a:ext>
              </a:extLst>
            </p:cNvPr>
            <p:cNvSpPr/>
            <p:nvPr/>
          </p:nvSpPr>
          <p:spPr>
            <a:xfrm>
              <a:off x="2866868" y="1585378"/>
              <a:ext cx="1245478" cy="1245478"/>
            </a:xfrm>
            <a:custGeom>
              <a:avLst/>
              <a:gdLst>
                <a:gd name="connsiteX0" fmla="*/ 622740 w 1245478"/>
                <a:gd name="connsiteY0" fmla="*/ 34676 h 1245478"/>
                <a:gd name="connsiteX1" fmla="*/ 1210831 w 1245478"/>
                <a:gd name="connsiteY1" fmla="*/ 622768 h 1245478"/>
                <a:gd name="connsiteX2" fmla="*/ 622740 w 1245478"/>
                <a:gd name="connsiteY2" fmla="*/ 1210831 h 1245478"/>
                <a:gd name="connsiteX3" fmla="*/ 34676 w 1245478"/>
                <a:gd name="connsiteY3" fmla="*/ 622740 h 1245478"/>
                <a:gd name="connsiteX4" fmla="*/ 622740 w 1245478"/>
                <a:gd name="connsiteY4" fmla="*/ 34676 h 1245478"/>
                <a:gd name="connsiteX5" fmla="*/ 622740 w 1245478"/>
                <a:gd name="connsiteY5" fmla="*/ 34676 h 1245478"/>
                <a:gd name="connsiteX6" fmla="*/ 622740 w 1245478"/>
                <a:gd name="connsiteY6" fmla="*/ 0 h 1245478"/>
                <a:gd name="connsiteX7" fmla="*/ 0 w 1245478"/>
                <a:gd name="connsiteY7" fmla="*/ 622740 h 1245478"/>
                <a:gd name="connsiteX8" fmla="*/ 622740 w 1245478"/>
                <a:gd name="connsiteY8" fmla="*/ 1245479 h 1245478"/>
                <a:gd name="connsiteX9" fmla="*/ 1245479 w 1245478"/>
                <a:gd name="connsiteY9" fmla="*/ 622740 h 1245478"/>
                <a:gd name="connsiteX10" fmla="*/ 622740 w 1245478"/>
                <a:gd name="connsiteY10" fmla="*/ 0 h 1245478"/>
                <a:gd name="connsiteX11" fmla="*/ 622740 w 1245478"/>
                <a:gd name="connsiteY11" fmla="*/ 0 h 124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5478" h="1245478">
                  <a:moveTo>
                    <a:pt x="622740" y="34676"/>
                  </a:moveTo>
                  <a:lnTo>
                    <a:pt x="1210831" y="622768"/>
                  </a:lnTo>
                  <a:lnTo>
                    <a:pt x="622740" y="1210831"/>
                  </a:lnTo>
                  <a:lnTo>
                    <a:pt x="34676" y="622740"/>
                  </a:lnTo>
                  <a:lnTo>
                    <a:pt x="622740" y="34676"/>
                  </a:lnTo>
                  <a:lnTo>
                    <a:pt x="622740" y="34676"/>
                  </a:lnTo>
                  <a:close/>
                  <a:moveTo>
                    <a:pt x="622740" y="0"/>
                  </a:moveTo>
                  <a:lnTo>
                    <a:pt x="0" y="622740"/>
                  </a:lnTo>
                  <a:lnTo>
                    <a:pt x="622740" y="1245479"/>
                  </a:lnTo>
                  <a:lnTo>
                    <a:pt x="1245479" y="622740"/>
                  </a:lnTo>
                  <a:lnTo>
                    <a:pt x="622740" y="0"/>
                  </a:lnTo>
                  <a:lnTo>
                    <a:pt x="622740" y="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EA5A15E-6DA4-5684-BC04-293145EC4DF0}"/>
                </a:ext>
              </a:extLst>
            </p:cNvPr>
            <p:cNvSpPr/>
            <p:nvPr/>
          </p:nvSpPr>
          <p:spPr>
            <a:xfrm>
              <a:off x="3265042" y="1983553"/>
              <a:ext cx="449129" cy="449128"/>
            </a:xfrm>
            <a:custGeom>
              <a:avLst/>
              <a:gdLst>
                <a:gd name="connsiteX0" fmla="*/ 224565 w 449129"/>
                <a:gd name="connsiteY0" fmla="*/ 449129 h 449128"/>
                <a:gd name="connsiteX1" fmla="*/ 0 w 449129"/>
                <a:gd name="connsiteY1" fmla="*/ 224565 h 449128"/>
                <a:gd name="connsiteX2" fmla="*/ 224565 w 449129"/>
                <a:gd name="connsiteY2" fmla="*/ 0 h 449128"/>
                <a:gd name="connsiteX3" fmla="*/ 449129 w 449129"/>
                <a:gd name="connsiteY3" fmla="*/ 224565 h 449128"/>
                <a:gd name="connsiteX4" fmla="*/ 224565 w 449129"/>
                <a:gd name="connsiteY4" fmla="*/ 449129 h 449128"/>
                <a:gd name="connsiteX5" fmla="*/ 224565 w 449129"/>
                <a:gd name="connsiteY5" fmla="*/ 12294 h 449128"/>
                <a:gd name="connsiteX6" fmla="*/ 12266 w 449129"/>
                <a:gd name="connsiteY6" fmla="*/ 224593 h 449128"/>
                <a:gd name="connsiteX7" fmla="*/ 224565 w 449129"/>
                <a:gd name="connsiteY7" fmla="*/ 436892 h 449128"/>
                <a:gd name="connsiteX8" fmla="*/ 436863 w 449129"/>
                <a:gd name="connsiteY8" fmla="*/ 224593 h 449128"/>
                <a:gd name="connsiteX9" fmla="*/ 224565 w 449129"/>
                <a:gd name="connsiteY9" fmla="*/ 12294 h 44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9129" h="449128">
                  <a:moveTo>
                    <a:pt x="224565" y="449129"/>
                  </a:moveTo>
                  <a:cubicBezTo>
                    <a:pt x="100733" y="449129"/>
                    <a:pt x="0" y="348396"/>
                    <a:pt x="0" y="224565"/>
                  </a:cubicBezTo>
                  <a:cubicBezTo>
                    <a:pt x="0" y="100733"/>
                    <a:pt x="100733" y="0"/>
                    <a:pt x="224565" y="0"/>
                  </a:cubicBezTo>
                  <a:cubicBezTo>
                    <a:pt x="348396" y="0"/>
                    <a:pt x="449129" y="100733"/>
                    <a:pt x="449129" y="224565"/>
                  </a:cubicBezTo>
                  <a:cubicBezTo>
                    <a:pt x="449100" y="348396"/>
                    <a:pt x="348367" y="449129"/>
                    <a:pt x="224565" y="449129"/>
                  </a:cubicBezTo>
                  <a:close/>
                  <a:moveTo>
                    <a:pt x="224565" y="12294"/>
                  </a:moveTo>
                  <a:cubicBezTo>
                    <a:pt x="107496" y="12294"/>
                    <a:pt x="12266" y="107525"/>
                    <a:pt x="12266" y="224593"/>
                  </a:cubicBezTo>
                  <a:cubicBezTo>
                    <a:pt x="12266" y="341661"/>
                    <a:pt x="107496" y="436892"/>
                    <a:pt x="224565" y="436892"/>
                  </a:cubicBezTo>
                  <a:cubicBezTo>
                    <a:pt x="341633" y="436892"/>
                    <a:pt x="436863" y="341661"/>
                    <a:pt x="436863" y="224593"/>
                  </a:cubicBezTo>
                  <a:cubicBezTo>
                    <a:pt x="436863" y="107525"/>
                    <a:pt x="341633" y="12294"/>
                    <a:pt x="224565" y="12294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21C2B98-0F05-811E-08F2-BF2515082A56}"/>
                </a:ext>
              </a:extLst>
            </p:cNvPr>
            <p:cNvSpPr/>
            <p:nvPr/>
          </p:nvSpPr>
          <p:spPr>
            <a:xfrm>
              <a:off x="3172792" y="1891302"/>
              <a:ext cx="633629" cy="633629"/>
            </a:xfrm>
            <a:custGeom>
              <a:avLst/>
              <a:gdLst>
                <a:gd name="connsiteX0" fmla="*/ 316815 w 633629"/>
                <a:gd name="connsiteY0" fmla="*/ 633630 h 633629"/>
                <a:gd name="connsiteX1" fmla="*/ 0 w 633629"/>
                <a:gd name="connsiteY1" fmla="*/ 316815 h 633629"/>
                <a:gd name="connsiteX2" fmla="*/ 316815 w 633629"/>
                <a:gd name="connsiteY2" fmla="*/ 0 h 633629"/>
                <a:gd name="connsiteX3" fmla="*/ 633630 w 633629"/>
                <a:gd name="connsiteY3" fmla="*/ 316815 h 633629"/>
                <a:gd name="connsiteX4" fmla="*/ 316815 w 633629"/>
                <a:gd name="connsiteY4" fmla="*/ 633630 h 633629"/>
                <a:gd name="connsiteX5" fmla="*/ 316815 w 633629"/>
                <a:gd name="connsiteY5" fmla="*/ 12266 h 633629"/>
                <a:gd name="connsiteX6" fmla="*/ 12266 w 633629"/>
                <a:gd name="connsiteY6" fmla="*/ 316815 h 633629"/>
                <a:gd name="connsiteX7" fmla="*/ 316815 w 633629"/>
                <a:gd name="connsiteY7" fmla="*/ 621364 h 633629"/>
                <a:gd name="connsiteX8" fmla="*/ 621364 w 633629"/>
                <a:gd name="connsiteY8" fmla="*/ 316815 h 633629"/>
                <a:gd name="connsiteX9" fmla="*/ 316815 w 633629"/>
                <a:gd name="connsiteY9" fmla="*/ 12266 h 63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3629" h="633629">
                  <a:moveTo>
                    <a:pt x="316815" y="633630"/>
                  </a:moveTo>
                  <a:cubicBezTo>
                    <a:pt x="142115" y="633630"/>
                    <a:pt x="0" y="491514"/>
                    <a:pt x="0" y="316815"/>
                  </a:cubicBezTo>
                  <a:cubicBezTo>
                    <a:pt x="0" y="142115"/>
                    <a:pt x="142115" y="0"/>
                    <a:pt x="316815" y="0"/>
                  </a:cubicBezTo>
                  <a:cubicBezTo>
                    <a:pt x="491514" y="0"/>
                    <a:pt x="633630" y="142115"/>
                    <a:pt x="633630" y="316815"/>
                  </a:cubicBezTo>
                  <a:cubicBezTo>
                    <a:pt x="633630" y="491514"/>
                    <a:pt x="491514" y="633630"/>
                    <a:pt x="316815" y="633630"/>
                  </a:cubicBezTo>
                  <a:close/>
                  <a:moveTo>
                    <a:pt x="316815" y="12266"/>
                  </a:moveTo>
                  <a:cubicBezTo>
                    <a:pt x="148879" y="12266"/>
                    <a:pt x="12266" y="148879"/>
                    <a:pt x="12266" y="316815"/>
                  </a:cubicBezTo>
                  <a:cubicBezTo>
                    <a:pt x="12266" y="484751"/>
                    <a:pt x="148879" y="621364"/>
                    <a:pt x="316815" y="621364"/>
                  </a:cubicBezTo>
                  <a:cubicBezTo>
                    <a:pt x="484751" y="621364"/>
                    <a:pt x="621364" y="484751"/>
                    <a:pt x="621364" y="316815"/>
                  </a:cubicBezTo>
                  <a:cubicBezTo>
                    <a:pt x="621364" y="148907"/>
                    <a:pt x="484751" y="12266"/>
                    <a:pt x="316815" y="12266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0F15F11-161A-420D-8061-DA82EAF3B75C}"/>
                </a:ext>
              </a:extLst>
            </p:cNvPr>
            <p:cNvSpPr/>
            <p:nvPr/>
          </p:nvSpPr>
          <p:spPr>
            <a:xfrm>
              <a:off x="3423694" y="2142232"/>
              <a:ext cx="131827" cy="131827"/>
            </a:xfrm>
            <a:custGeom>
              <a:avLst/>
              <a:gdLst>
                <a:gd name="connsiteX0" fmla="*/ 131827 w 131827"/>
                <a:gd name="connsiteY0" fmla="*/ 65914 h 131827"/>
                <a:gd name="connsiteX1" fmla="*/ 65914 w 131827"/>
                <a:gd name="connsiteY1" fmla="*/ 131827 h 131827"/>
                <a:gd name="connsiteX2" fmla="*/ 0 w 131827"/>
                <a:gd name="connsiteY2" fmla="*/ 65914 h 131827"/>
                <a:gd name="connsiteX3" fmla="*/ 65914 w 131827"/>
                <a:gd name="connsiteY3" fmla="*/ 0 h 131827"/>
                <a:gd name="connsiteX4" fmla="*/ 131827 w 131827"/>
                <a:gd name="connsiteY4" fmla="*/ 65914 h 131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827" h="131827">
                  <a:moveTo>
                    <a:pt x="131827" y="65914"/>
                  </a:moveTo>
                  <a:cubicBezTo>
                    <a:pt x="131827" y="102309"/>
                    <a:pt x="102309" y="131827"/>
                    <a:pt x="65914" y="131827"/>
                  </a:cubicBezTo>
                  <a:cubicBezTo>
                    <a:pt x="29518" y="131827"/>
                    <a:pt x="0" y="102309"/>
                    <a:pt x="0" y="65914"/>
                  </a:cubicBezTo>
                  <a:cubicBezTo>
                    <a:pt x="0" y="29518"/>
                    <a:pt x="29518" y="0"/>
                    <a:pt x="65914" y="0"/>
                  </a:cubicBezTo>
                  <a:cubicBezTo>
                    <a:pt x="102309" y="-29"/>
                    <a:pt x="131827" y="29489"/>
                    <a:pt x="131827" y="65914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3">
              <a:extLst>
                <a:ext uri="{FF2B5EF4-FFF2-40B4-BE49-F238E27FC236}">
                  <a16:creationId xmlns:a16="http://schemas.microsoft.com/office/drawing/2014/main" id="{20026E74-8A67-2540-F7A2-2E1CC1648375}"/>
                </a:ext>
              </a:extLst>
            </p:cNvPr>
            <p:cNvGrpSpPr/>
            <p:nvPr/>
          </p:nvGrpSpPr>
          <p:grpSpPr>
            <a:xfrm>
              <a:off x="2968196" y="1686079"/>
              <a:ext cx="1042763" cy="1044102"/>
              <a:chOff x="2968196" y="1686079"/>
              <a:chExt cx="1042763" cy="1044102"/>
            </a:xfrm>
            <a:solidFill>
              <a:srgbClr val="1E1E1E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8D0B1BF0-9112-7516-8A8D-28B47A980C0E}"/>
                  </a:ext>
                </a:extLst>
              </p:cNvPr>
              <p:cNvSpPr/>
              <p:nvPr/>
            </p:nvSpPr>
            <p:spPr>
              <a:xfrm>
                <a:off x="2968301" y="2360762"/>
                <a:ext cx="366700" cy="368100"/>
              </a:xfrm>
              <a:custGeom>
                <a:avLst/>
                <a:gdLst>
                  <a:gd name="connsiteX0" fmla="*/ 360592 w 366700"/>
                  <a:gd name="connsiteY0" fmla="*/ 368101 h 368100"/>
                  <a:gd name="connsiteX1" fmla="*/ 358758 w 366700"/>
                  <a:gd name="connsiteY1" fmla="*/ 367814 h 368100"/>
                  <a:gd name="connsiteX2" fmla="*/ 274 w 366700"/>
                  <a:gd name="connsiteY2" fmla="*/ 7926 h 368100"/>
                  <a:gd name="connsiteX3" fmla="*/ 4344 w 366700"/>
                  <a:gd name="connsiteY3" fmla="*/ 274 h 368100"/>
                  <a:gd name="connsiteX4" fmla="*/ 11996 w 366700"/>
                  <a:gd name="connsiteY4" fmla="*/ 4344 h 368100"/>
                  <a:gd name="connsiteX5" fmla="*/ 362398 w 366700"/>
                  <a:gd name="connsiteY5" fmla="*/ 356122 h 368100"/>
                  <a:gd name="connsiteX6" fmla="*/ 366410 w 366700"/>
                  <a:gd name="connsiteY6" fmla="*/ 363802 h 368100"/>
                  <a:gd name="connsiteX7" fmla="*/ 360592 w 366700"/>
                  <a:gd name="connsiteY7" fmla="*/ 368101 h 36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6700" h="368100">
                    <a:moveTo>
                      <a:pt x="360592" y="368101"/>
                    </a:moveTo>
                    <a:cubicBezTo>
                      <a:pt x="359990" y="368101"/>
                      <a:pt x="359360" y="368015"/>
                      <a:pt x="358758" y="367814"/>
                    </a:cubicBezTo>
                    <a:cubicBezTo>
                      <a:pt x="187154" y="314252"/>
                      <a:pt x="53148" y="179731"/>
                      <a:pt x="274" y="7926"/>
                    </a:cubicBezTo>
                    <a:cubicBezTo>
                      <a:pt x="-729" y="4688"/>
                      <a:pt x="1106" y="1249"/>
                      <a:pt x="4344" y="274"/>
                    </a:cubicBezTo>
                    <a:cubicBezTo>
                      <a:pt x="7554" y="-729"/>
                      <a:pt x="10993" y="1106"/>
                      <a:pt x="11996" y="4344"/>
                    </a:cubicBezTo>
                    <a:cubicBezTo>
                      <a:pt x="63666" y="172280"/>
                      <a:pt x="194662" y="303792"/>
                      <a:pt x="362398" y="356122"/>
                    </a:cubicBezTo>
                    <a:cubicBezTo>
                      <a:pt x="365636" y="357125"/>
                      <a:pt x="367441" y="360563"/>
                      <a:pt x="366410" y="363802"/>
                    </a:cubicBezTo>
                    <a:cubicBezTo>
                      <a:pt x="365607" y="366410"/>
                      <a:pt x="363200" y="368101"/>
                      <a:pt x="360592" y="368101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D145EB9-78BD-3E15-3495-4C814E99AF3E}"/>
                  </a:ext>
                </a:extLst>
              </p:cNvPr>
              <p:cNvSpPr/>
              <p:nvPr/>
            </p:nvSpPr>
            <p:spPr>
              <a:xfrm>
                <a:off x="3639886" y="2360715"/>
                <a:ext cx="371073" cy="369465"/>
              </a:xfrm>
              <a:custGeom>
                <a:avLst/>
                <a:gdLst>
                  <a:gd name="connsiteX0" fmla="*/ 6136 w 371073"/>
                  <a:gd name="connsiteY0" fmla="*/ 369466 h 369465"/>
                  <a:gd name="connsiteX1" fmla="*/ 261 w 371073"/>
                  <a:gd name="connsiteY1" fmla="*/ 365110 h 369465"/>
                  <a:gd name="connsiteX2" fmla="*/ 4359 w 371073"/>
                  <a:gd name="connsiteY2" fmla="*/ 357458 h 369465"/>
                  <a:gd name="connsiteX3" fmla="*/ 359089 w 371073"/>
                  <a:gd name="connsiteY3" fmla="*/ 4333 h 369465"/>
                  <a:gd name="connsiteX4" fmla="*/ 366741 w 371073"/>
                  <a:gd name="connsiteY4" fmla="*/ 264 h 369465"/>
                  <a:gd name="connsiteX5" fmla="*/ 370810 w 371073"/>
                  <a:gd name="connsiteY5" fmla="*/ 7916 h 369465"/>
                  <a:gd name="connsiteX6" fmla="*/ 7913 w 371073"/>
                  <a:gd name="connsiteY6" fmla="*/ 369179 h 369465"/>
                  <a:gd name="connsiteX7" fmla="*/ 6136 w 371073"/>
                  <a:gd name="connsiteY7" fmla="*/ 369466 h 369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073" h="369465">
                    <a:moveTo>
                      <a:pt x="6136" y="369466"/>
                    </a:moveTo>
                    <a:cubicBezTo>
                      <a:pt x="3500" y="369466"/>
                      <a:pt x="1064" y="367746"/>
                      <a:pt x="261" y="365110"/>
                    </a:cubicBezTo>
                    <a:cubicBezTo>
                      <a:pt x="-713" y="361871"/>
                      <a:pt x="1121" y="358461"/>
                      <a:pt x="4359" y="357458"/>
                    </a:cubicBezTo>
                    <a:cubicBezTo>
                      <a:pt x="174273" y="306017"/>
                      <a:pt x="306874" y="174018"/>
                      <a:pt x="359089" y="4333"/>
                    </a:cubicBezTo>
                    <a:cubicBezTo>
                      <a:pt x="360092" y="1095"/>
                      <a:pt x="363531" y="-710"/>
                      <a:pt x="366741" y="264"/>
                    </a:cubicBezTo>
                    <a:cubicBezTo>
                      <a:pt x="369979" y="1267"/>
                      <a:pt x="371784" y="4677"/>
                      <a:pt x="370810" y="7916"/>
                    </a:cubicBezTo>
                    <a:cubicBezTo>
                      <a:pt x="317391" y="181497"/>
                      <a:pt x="181724" y="316534"/>
                      <a:pt x="7913" y="369179"/>
                    </a:cubicBezTo>
                    <a:cubicBezTo>
                      <a:pt x="7340" y="369380"/>
                      <a:pt x="6738" y="369466"/>
                      <a:pt x="6136" y="369466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251FA5AD-3AD7-F41E-1197-BB56451203F3}"/>
                  </a:ext>
                </a:extLst>
              </p:cNvPr>
              <p:cNvSpPr/>
              <p:nvPr/>
            </p:nvSpPr>
            <p:spPr>
              <a:xfrm>
                <a:off x="3639915" y="1686079"/>
                <a:ext cx="370628" cy="367915"/>
              </a:xfrm>
              <a:custGeom>
                <a:avLst/>
                <a:gdLst>
                  <a:gd name="connsiteX0" fmla="*/ 364477 w 370628"/>
                  <a:gd name="connsiteY0" fmla="*/ 367916 h 367915"/>
                  <a:gd name="connsiteX1" fmla="*/ 358630 w 370628"/>
                  <a:gd name="connsiteY1" fmla="*/ 363617 h 367915"/>
                  <a:gd name="connsiteX2" fmla="*/ 4360 w 370628"/>
                  <a:gd name="connsiteY2" fmla="*/ 12011 h 367915"/>
                  <a:gd name="connsiteX3" fmla="*/ 261 w 370628"/>
                  <a:gd name="connsiteY3" fmla="*/ 4359 h 367915"/>
                  <a:gd name="connsiteX4" fmla="*/ 7913 w 370628"/>
                  <a:gd name="connsiteY4" fmla="*/ 261 h 367915"/>
                  <a:gd name="connsiteX5" fmla="*/ 370352 w 370628"/>
                  <a:gd name="connsiteY5" fmla="*/ 359977 h 367915"/>
                  <a:gd name="connsiteX6" fmla="*/ 366311 w 370628"/>
                  <a:gd name="connsiteY6" fmla="*/ 367658 h 367915"/>
                  <a:gd name="connsiteX7" fmla="*/ 364477 w 370628"/>
                  <a:gd name="connsiteY7" fmla="*/ 367916 h 36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0628" h="367915">
                    <a:moveTo>
                      <a:pt x="364477" y="367916"/>
                    </a:moveTo>
                    <a:cubicBezTo>
                      <a:pt x="361869" y="367916"/>
                      <a:pt x="359433" y="366225"/>
                      <a:pt x="358630" y="363617"/>
                    </a:cubicBezTo>
                    <a:cubicBezTo>
                      <a:pt x="306100" y="194706"/>
                      <a:pt x="173643" y="63252"/>
                      <a:pt x="4360" y="12011"/>
                    </a:cubicBezTo>
                    <a:cubicBezTo>
                      <a:pt x="1121" y="11037"/>
                      <a:pt x="-713" y="7598"/>
                      <a:pt x="261" y="4359"/>
                    </a:cubicBezTo>
                    <a:cubicBezTo>
                      <a:pt x="1236" y="1121"/>
                      <a:pt x="4646" y="-713"/>
                      <a:pt x="7913" y="261"/>
                    </a:cubicBezTo>
                    <a:cubicBezTo>
                      <a:pt x="181122" y="52677"/>
                      <a:pt x="316589" y="187169"/>
                      <a:pt x="370352" y="359977"/>
                    </a:cubicBezTo>
                    <a:cubicBezTo>
                      <a:pt x="371355" y="363216"/>
                      <a:pt x="369549" y="366655"/>
                      <a:pt x="366311" y="367658"/>
                    </a:cubicBezTo>
                    <a:cubicBezTo>
                      <a:pt x="365680" y="367830"/>
                      <a:pt x="365078" y="367916"/>
                      <a:pt x="364477" y="367916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C27740E9-2098-C579-0C40-F500E9FB4758}"/>
                  </a:ext>
                </a:extLst>
              </p:cNvPr>
              <p:cNvSpPr/>
              <p:nvPr/>
            </p:nvSpPr>
            <p:spPr>
              <a:xfrm>
                <a:off x="2968196" y="1687399"/>
                <a:ext cx="366819" cy="368457"/>
              </a:xfrm>
              <a:custGeom>
                <a:avLst/>
                <a:gdLst>
                  <a:gd name="connsiteX0" fmla="*/ 6139 w 366819"/>
                  <a:gd name="connsiteY0" fmla="*/ 368458 h 368457"/>
                  <a:gd name="connsiteX1" fmla="*/ 4333 w 366819"/>
                  <a:gd name="connsiteY1" fmla="*/ 368171 h 368457"/>
                  <a:gd name="connsiteX2" fmla="*/ 264 w 366819"/>
                  <a:gd name="connsiteY2" fmla="*/ 360520 h 368457"/>
                  <a:gd name="connsiteX3" fmla="*/ 358862 w 366819"/>
                  <a:gd name="connsiteY3" fmla="*/ 288 h 368457"/>
                  <a:gd name="connsiteX4" fmla="*/ 366542 w 366819"/>
                  <a:gd name="connsiteY4" fmla="*/ 4300 h 368457"/>
                  <a:gd name="connsiteX5" fmla="*/ 362530 w 366819"/>
                  <a:gd name="connsiteY5" fmla="*/ 11980 h 368457"/>
                  <a:gd name="connsiteX6" fmla="*/ 12014 w 366819"/>
                  <a:gd name="connsiteY6" fmla="*/ 364131 h 368457"/>
                  <a:gd name="connsiteX7" fmla="*/ 6139 w 366819"/>
                  <a:gd name="connsiteY7" fmla="*/ 368458 h 368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6819" h="368457">
                    <a:moveTo>
                      <a:pt x="6139" y="368458"/>
                    </a:moveTo>
                    <a:cubicBezTo>
                      <a:pt x="5537" y="368458"/>
                      <a:pt x="4935" y="368372"/>
                      <a:pt x="4333" y="368171"/>
                    </a:cubicBezTo>
                    <a:cubicBezTo>
                      <a:pt x="1095" y="367168"/>
                      <a:pt x="-710" y="363758"/>
                      <a:pt x="264" y="360520"/>
                    </a:cubicBezTo>
                    <a:cubicBezTo>
                      <a:pt x="53052" y="188543"/>
                      <a:pt x="187114" y="53878"/>
                      <a:pt x="358862" y="288"/>
                    </a:cubicBezTo>
                    <a:cubicBezTo>
                      <a:pt x="362100" y="-744"/>
                      <a:pt x="365539" y="1090"/>
                      <a:pt x="366542" y="4300"/>
                    </a:cubicBezTo>
                    <a:cubicBezTo>
                      <a:pt x="367546" y="7538"/>
                      <a:pt x="365740" y="10977"/>
                      <a:pt x="362530" y="11980"/>
                    </a:cubicBezTo>
                    <a:cubicBezTo>
                      <a:pt x="194651" y="64396"/>
                      <a:pt x="63627" y="196022"/>
                      <a:pt x="12014" y="364131"/>
                    </a:cubicBezTo>
                    <a:cubicBezTo>
                      <a:pt x="11183" y="366767"/>
                      <a:pt x="8775" y="368458"/>
                      <a:pt x="6139" y="368458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" name="Graphic 3">
              <a:extLst>
                <a:ext uri="{FF2B5EF4-FFF2-40B4-BE49-F238E27FC236}">
                  <a16:creationId xmlns:a16="http://schemas.microsoft.com/office/drawing/2014/main" id="{EE8A5E32-A1BB-DEF3-A627-3523626CD571}"/>
                </a:ext>
              </a:extLst>
            </p:cNvPr>
            <p:cNvGrpSpPr/>
            <p:nvPr/>
          </p:nvGrpSpPr>
          <p:grpSpPr>
            <a:xfrm>
              <a:off x="3476310" y="1676911"/>
              <a:ext cx="26623" cy="1062440"/>
              <a:chOff x="3476310" y="1676911"/>
              <a:chExt cx="26623" cy="1062440"/>
            </a:xfrm>
            <a:solidFill>
              <a:srgbClr val="1E1E1E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62B11859-CD89-D1DC-C661-D8A57787AC1D}"/>
                  </a:ext>
                </a:extLst>
              </p:cNvPr>
              <p:cNvSpPr/>
              <p:nvPr/>
            </p:nvSpPr>
            <p:spPr>
              <a:xfrm>
                <a:off x="3476310" y="1676911"/>
                <a:ext cx="26623" cy="434226"/>
              </a:xfrm>
              <a:custGeom>
                <a:avLst/>
                <a:gdLst>
                  <a:gd name="connsiteX0" fmla="*/ 14358 w 26623"/>
                  <a:gd name="connsiteY0" fmla="*/ 434227 h 434226"/>
                  <a:gd name="connsiteX1" fmla="*/ 2092 w 26623"/>
                  <a:gd name="connsiteY1" fmla="*/ 422018 h 434226"/>
                  <a:gd name="connsiteX2" fmla="*/ 0 w 26623"/>
                  <a:gd name="connsiteY2" fmla="*/ 12323 h 434226"/>
                  <a:gd name="connsiteX3" fmla="*/ 12208 w 26623"/>
                  <a:gd name="connsiteY3" fmla="*/ 0 h 434226"/>
                  <a:gd name="connsiteX4" fmla="*/ 12266 w 26623"/>
                  <a:gd name="connsiteY4" fmla="*/ 0 h 434226"/>
                  <a:gd name="connsiteX5" fmla="*/ 24531 w 26623"/>
                  <a:gd name="connsiteY5" fmla="*/ 12208 h 434226"/>
                  <a:gd name="connsiteX6" fmla="*/ 26623 w 26623"/>
                  <a:gd name="connsiteY6" fmla="*/ 421904 h 434226"/>
                  <a:gd name="connsiteX7" fmla="*/ 14415 w 26623"/>
                  <a:gd name="connsiteY7" fmla="*/ 434227 h 434226"/>
                  <a:gd name="connsiteX8" fmla="*/ 14358 w 26623"/>
                  <a:gd name="connsiteY8" fmla="*/ 434227 h 43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623" h="434226">
                    <a:moveTo>
                      <a:pt x="14358" y="434227"/>
                    </a:moveTo>
                    <a:cubicBezTo>
                      <a:pt x="7623" y="434227"/>
                      <a:pt x="2121" y="428782"/>
                      <a:pt x="2092" y="422018"/>
                    </a:cubicBezTo>
                    <a:lnTo>
                      <a:pt x="0" y="12323"/>
                    </a:lnTo>
                    <a:cubicBezTo>
                      <a:pt x="-29" y="5560"/>
                      <a:pt x="5417" y="29"/>
                      <a:pt x="12208" y="0"/>
                    </a:cubicBezTo>
                    <a:cubicBezTo>
                      <a:pt x="12237" y="0"/>
                      <a:pt x="12237" y="0"/>
                      <a:pt x="12266" y="0"/>
                    </a:cubicBezTo>
                    <a:cubicBezTo>
                      <a:pt x="19000" y="0"/>
                      <a:pt x="24503" y="5445"/>
                      <a:pt x="24531" y="12208"/>
                    </a:cubicBezTo>
                    <a:lnTo>
                      <a:pt x="26623" y="421904"/>
                    </a:lnTo>
                    <a:cubicBezTo>
                      <a:pt x="26652" y="428667"/>
                      <a:pt x="21207" y="434198"/>
                      <a:pt x="14415" y="434227"/>
                    </a:cubicBezTo>
                    <a:cubicBezTo>
                      <a:pt x="14387" y="434227"/>
                      <a:pt x="14358" y="434227"/>
                      <a:pt x="14358" y="434227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FE263DF9-A349-9DBC-C11F-AF8CEEB056B5}"/>
                  </a:ext>
                </a:extLst>
              </p:cNvPr>
              <p:cNvSpPr/>
              <p:nvPr/>
            </p:nvSpPr>
            <p:spPr>
              <a:xfrm>
                <a:off x="3476310" y="2305125"/>
                <a:ext cx="26623" cy="434226"/>
              </a:xfrm>
              <a:custGeom>
                <a:avLst/>
                <a:gdLst>
                  <a:gd name="connsiteX0" fmla="*/ 14358 w 26623"/>
                  <a:gd name="connsiteY0" fmla="*/ 434227 h 434226"/>
                  <a:gd name="connsiteX1" fmla="*/ 2092 w 26623"/>
                  <a:gd name="connsiteY1" fmla="*/ 422018 h 434226"/>
                  <a:gd name="connsiteX2" fmla="*/ 0 w 26623"/>
                  <a:gd name="connsiteY2" fmla="*/ 12323 h 434226"/>
                  <a:gd name="connsiteX3" fmla="*/ 12208 w 26623"/>
                  <a:gd name="connsiteY3" fmla="*/ 0 h 434226"/>
                  <a:gd name="connsiteX4" fmla="*/ 12266 w 26623"/>
                  <a:gd name="connsiteY4" fmla="*/ 0 h 434226"/>
                  <a:gd name="connsiteX5" fmla="*/ 24531 w 26623"/>
                  <a:gd name="connsiteY5" fmla="*/ 12208 h 434226"/>
                  <a:gd name="connsiteX6" fmla="*/ 26623 w 26623"/>
                  <a:gd name="connsiteY6" fmla="*/ 421904 h 434226"/>
                  <a:gd name="connsiteX7" fmla="*/ 14415 w 26623"/>
                  <a:gd name="connsiteY7" fmla="*/ 434227 h 434226"/>
                  <a:gd name="connsiteX8" fmla="*/ 14358 w 26623"/>
                  <a:gd name="connsiteY8" fmla="*/ 434227 h 43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623" h="434226">
                    <a:moveTo>
                      <a:pt x="14358" y="434227"/>
                    </a:moveTo>
                    <a:cubicBezTo>
                      <a:pt x="7623" y="434227"/>
                      <a:pt x="2121" y="428782"/>
                      <a:pt x="2092" y="422018"/>
                    </a:cubicBezTo>
                    <a:lnTo>
                      <a:pt x="0" y="12323"/>
                    </a:lnTo>
                    <a:cubicBezTo>
                      <a:pt x="-29" y="5560"/>
                      <a:pt x="5417" y="29"/>
                      <a:pt x="12208" y="0"/>
                    </a:cubicBezTo>
                    <a:cubicBezTo>
                      <a:pt x="12237" y="0"/>
                      <a:pt x="12237" y="0"/>
                      <a:pt x="12266" y="0"/>
                    </a:cubicBezTo>
                    <a:cubicBezTo>
                      <a:pt x="19000" y="0"/>
                      <a:pt x="24503" y="5445"/>
                      <a:pt x="24531" y="12208"/>
                    </a:cubicBezTo>
                    <a:lnTo>
                      <a:pt x="26623" y="421904"/>
                    </a:lnTo>
                    <a:cubicBezTo>
                      <a:pt x="26652" y="428667"/>
                      <a:pt x="21207" y="434198"/>
                      <a:pt x="14415" y="434227"/>
                    </a:cubicBezTo>
                    <a:cubicBezTo>
                      <a:pt x="14387" y="434227"/>
                      <a:pt x="14358" y="434227"/>
                      <a:pt x="14358" y="434227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9" name="Graphic 3">
              <a:extLst>
                <a:ext uri="{FF2B5EF4-FFF2-40B4-BE49-F238E27FC236}">
                  <a16:creationId xmlns:a16="http://schemas.microsoft.com/office/drawing/2014/main" id="{34F53EB3-1B17-E387-F63C-421CC624E404}"/>
                </a:ext>
              </a:extLst>
            </p:cNvPr>
            <p:cNvGrpSpPr/>
            <p:nvPr/>
          </p:nvGrpSpPr>
          <p:grpSpPr>
            <a:xfrm>
              <a:off x="2958373" y="2194820"/>
              <a:ext cx="1062468" cy="26623"/>
              <a:chOff x="2958373" y="2194820"/>
              <a:chExt cx="1062468" cy="26623"/>
            </a:xfrm>
            <a:solidFill>
              <a:srgbClr val="1E1E1E"/>
            </a:solidFill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18452BE-9974-4A64-394C-DDE05F2D1AEC}"/>
                  </a:ext>
                </a:extLst>
              </p:cNvPr>
              <p:cNvSpPr/>
              <p:nvPr/>
            </p:nvSpPr>
            <p:spPr>
              <a:xfrm>
                <a:off x="3586614" y="2194820"/>
                <a:ext cx="434227" cy="26623"/>
              </a:xfrm>
              <a:custGeom>
                <a:avLst/>
                <a:gdLst>
                  <a:gd name="connsiteX0" fmla="*/ 12266 w 434227"/>
                  <a:gd name="connsiteY0" fmla="*/ 26623 h 26623"/>
                  <a:gd name="connsiteX1" fmla="*/ 0 w 434227"/>
                  <a:gd name="connsiteY1" fmla="*/ 14415 h 26623"/>
                  <a:gd name="connsiteX2" fmla="*/ 12208 w 434227"/>
                  <a:gd name="connsiteY2" fmla="*/ 2092 h 26623"/>
                  <a:gd name="connsiteX3" fmla="*/ 421904 w 434227"/>
                  <a:gd name="connsiteY3" fmla="*/ 0 h 26623"/>
                  <a:gd name="connsiteX4" fmla="*/ 421961 w 434227"/>
                  <a:gd name="connsiteY4" fmla="*/ 0 h 26623"/>
                  <a:gd name="connsiteX5" fmla="*/ 434227 w 434227"/>
                  <a:gd name="connsiteY5" fmla="*/ 12208 h 26623"/>
                  <a:gd name="connsiteX6" fmla="*/ 422019 w 434227"/>
                  <a:gd name="connsiteY6" fmla="*/ 24531 h 26623"/>
                  <a:gd name="connsiteX7" fmla="*/ 12323 w 434227"/>
                  <a:gd name="connsiteY7" fmla="*/ 26623 h 26623"/>
                  <a:gd name="connsiteX8" fmla="*/ 12266 w 434227"/>
                  <a:gd name="connsiteY8" fmla="*/ 26623 h 2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227" h="26623">
                    <a:moveTo>
                      <a:pt x="12266" y="26623"/>
                    </a:moveTo>
                    <a:cubicBezTo>
                      <a:pt x="5531" y="26623"/>
                      <a:pt x="29" y="21178"/>
                      <a:pt x="0" y="14415"/>
                    </a:cubicBezTo>
                    <a:cubicBezTo>
                      <a:pt x="-29" y="7652"/>
                      <a:pt x="5417" y="2121"/>
                      <a:pt x="12208" y="2092"/>
                    </a:cubicBezTo>
                    <a:lnTo>
                      <a:pt x="421904" y="0"/>
                    </a:lnTo>
                    <a:cubicBezTo>
                      <a:pt x="421933" y="0"/>
                      <a:pt x="421933" y="0"/>
                      <a:pt x="421961" y="0"/>
                    </a:cubicBezTo>
                    <a:cubicBezTo>
                      <a:pt x="428696" y="0"/>
                      <a:pt x="434198" y="5445"/>
                      <a:pt x="434227" y="12208"/>
                    </a:cubicBezTo>
                    <a:cubicBezTo>
                      <a:pt x="434256" y="18972"/>
                      <a:pt x="428811" y="24503"/>
                      <a:pt x="422019" y="24531"/>
                    </a:cubicBezTo>
                    <a:lnTo>
                      <a:pt x="12323" y="26623"/>
                    </a:lnTo>
                    <a:cubicBezTo>
                      <a:pt x="12294" y="26623"/>
                      <a:pt x="12266" y="26623"/>
                      <a:pt x="12266" y="26623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5BF42B81-2643-4FFA-62B2-599B49DCA751}"/>
                  </a:ext>
                </a:extLst>
              </p:cNvPr>
              <p:cNvSpPr/>
              <p:nvPr/>
            </p:nvSpPr>
            <p:spPr>
              <a:xfrm>
                <a:off x="2958373" y="2194820"/>
                <a:ext cx="434226" cy="26623"/>
              </a:xfrm>
              <a:custGeom>
                <a:avLst/>
                <a:gdLst>
                  <a:gd name="connsiteX0" fmla="*/ 12266 w 434226"/>
                  <a:gd name="connsiteY0" fmla="*/ 26623 h 26623"/>
                  <a:gd name="connsiteX1" fmla="*/ 0 w 434226"/>
                  <a:gd name="connsiteY1" fmla="*/ 14415 h 26623"/>
                  <a:gd name="connsiteX2" fmla="*/ 12208 w 434226"/>
                  <a:gd name="connsiteY2" fmla="*/ 2092 h 26623"/>
                  <a:gd name="connsiteX3" fmla="*/ 421904 w 434226"/>
                  <a:gd name="connsiteY3" fmla="*/ 0 h 26623"/>
                  <a:gd name="connsiteX4" fmla="*/ 421961 w 434226"/>
                  <a:gd name="connsiteY4" fmla="*/ 0 h 26623"/>
                  <a:gd name="connsiteX5" fmla="*/ 434227 w 434226"/>
                  <a:gd name="connsiteY5" fmla="*/ 12208 h 26623"/>
                  <a:gd name="connsiteX6" fmla="*/ 422018 w 434226"/>
                  <a:gd name="connsiteY6" fmla="*/ 24531 h 26623"/>
                  <a:gd name="connsiteX7" fmla="*/ 12323 w 434226"/>
                  <a:gd name="connsiteY7" fmla="*/ 26623 h 26623"/>
                  <a:gd name="connsiteX8" fmla="*/ 12266 w 434226"/>
                  <a:gd name="connsiteY8" fmla="*/ 26623 h 2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226" h="26623">
                    <a:moveTo>
                      <a:pt x="12266" y="26623"/>
                    </a:moveTo>
                    <a:cubicBezTo>
                      <a:pt x="5531" y="26623"/>
                      <a:pt x="29" y="21178"/>
                      <a:pt x="0" y="14415"/>
                    </a:cubicBezTo>
                    <a:cubicBezTo>
                      <a:pt x="-29" y="7652"/>
                      <a:pt x="5416" y="2121"/>
                      <a:pt x="12208" y="2092"/>
                    </a:cubicBezTo>
                    <a:lnTo>
                      <a:pt x="421904" y="0"/>
                    </a:lnTo>
                    <a:cubicBezTo>
                      <a:pt x="421933" y="0"/>
                      <a:pt x="421933" y="0"/>
                      <a:pt x="421961" y="0"/>
                    </a:cubicBezTo>
                    <a:cubicBezTo>
                      <a:pt x="428696" y="0"/>
                      <a:pt x="434198" y="5445"/>
                      <a:pt x="434227" y="12208"/>
                    </a:cubicBezTo>
                    <a:cubicBezTo>
                      <a:pt x="434255" y="18972"/>
                      <a:pt x="428811" y="24503"/>
                      <a:pt x="422018" y="24531"/>
                    </a:cubicBezTo>
                    <a:lnTo>
                      <a:pt x="12323" y="26623"/>
                    </a:lnTo>
                    <a:cubicBezTo>
                      <a:pt x="12323" y="26623"/>
                      <a:pt x="12294" y="26623"/>
                      <a:pt x="12266" y="26623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2" name="Graphic 3">
            <a:extLst>
              <a:ext uri="{FF2B5EF4-FFF2-40B4-BE49-F238E27FC236}">
                <a16:creationId xmlns:a16="http://schemas.microsoft.com/office/drawing/2014/main" id="{5E91F985-27FB-9618-51B3-E04558DDB66B}"/>
              </a:ext>
            </a:extLst>
          </p:cNvPr>
          <p:cNvGrpSpPr/>
          <p:nvPr/>
        </p:nvGrpSpPr>
        <p:grpSpPr>
          <a:xfrm>
            <a:off x="4596926" y="1577010"/>
            <a:ext cx="1262644" cy="1262645"/>
            <a:chOff x="4596926" y="1577010"/>
            <a:chExt cx="1262644" cy="1262645"/>
          </a:xfrm>
          <a:solidFill>
            <a:srgbClr val="1E1E1E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06DD6C1-CE7E-760B-2957-9B342178989F}"/>
                </a:ext>
              </a:extLst>
            </p:cNvPr>
            <p:cNvSpPr/>
            <p:nvPr/>
          </p:nvSpPr>
          <p:spPr>
            <a:xfrm>
              <a:off x="4596926" y="1577010"/>
              <a:ext cx="1262644" cy="1262645"/>
            </a:xfrm>
            <a:custGeom>
              <a:avLst/>
              <a:gdLst>
                <a:gd name="connsiteX0" fmla="*/ 631308 w 1262644"/>
                <a:gd name="connsiteY0" fmla="*/ 1262645 h 1262645"/>
                <a:gd name="connsiteX1" fmla="*/ 0 w 1262644"/>
                <a:gd name="connsiteY1" fmla="*/ 631337 h 1262645"/>
                <a:gd name="connsiteX2" fmla="*/ 631308 w 1262644"/>
                <a:gd name="connsiteY2" fmla="*/ 0 h 1262645"/>
                <a:gd name="connsiteX3" fmla="*/ 1262645 w 1262644"/>
                <a:gd name="connsiteY3" fmla="*/ 631308 h 1262645"/>
                <a:gd name="connsiteX4" fmla="*/ 631308 w 1262644"/>
                <a:gd name="connsiteY4" fmla="*/ 1262645 h 1262645"/>
                <a:gd name="connsiteX5" fmla="*/ 631308 w 1262644"/>
                <a:gd name="connsiteY5" fmla="*/ 12266 h 1262645"/>
                <a:gd name="connsiteX6" fmla="*/ 12237 w 1262644"/>
                <a:gd name="connsiteY6" fmla="*/ 631337 h 1262645"/>
                <a:gd name="connsiteX7" fmla="*/ 631308 w 1262644"/>
                <a:gd name="connsiteY7" fmla="*/ 1250408 h 1262645"/>
                <a:gd name="connsiteX8" fmla="*/ 1250379 w 1262644"/>
                <a:gd name="connsiteY8" fmla="*/ 631337 h 1262645"/>
                <a:gd name="connsiteX9" fmla="*/ 631308 w 1262644"/>
                <a:gd name="connsiteY9" fmla="*/ 12266 h 126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2644" h="1262645">
                  <a:moveTo>
                    <a:pt x="631308" y="1262645"/>
                  </a:moveTo>
                  <a:cubicBezTo>
                    <a:pt x="283199" y="1262645"/>
                    <a:pt x="0" y="979446"/>
                    <a:pt x="0" y="631337"/>
                  </a:cubicBezTo>
                  <a:cubicBezTo>
                    <a:pt x="0" y="283199"/>
                    <a:pt x="283199" y="0"/>
                    <a:pt x="631308" y="0"/>
                  </a:cubicBezTo>
                  <a:cubicBezTo>
                    <a:pt x="979418" y="0"/>
                    <a:pt x="1262645" y="283199"/>
                    <a:pt x="1262645" y="631308"/>
                  </a:cubicBezTo>
                  <a:cubicBezTo>
                    <a:pt x="1262645" y="979418"/>
                    <a:pt x="979418" y="1262645"/>
                    <a:pt x="631308" y="1262645"/>
                  </a:cubicBezTo>
                  <a:close/>
                  <a:moveTo>
                    <a:pt x="631308" y="12266"/>
                  </a:moveTo>
                  <a:cubicBezTo>
                    <a:pt x="289962" y="12266"/>
                    <a:pt x="12237" y="289962"/>
                    <a:pt x="12237" y="631337"/>
                  </a:cubicBezTo>
                  <a:cubicBezTo>
                    <a:pt x="12237" y="972683"/>
                    <a:pt x="289933" y="1250408"/>
                    <a:pt x="631308" y="1250408"/>
                  </a:cubicBezTo>
                  <a:cubicBezTo>
                    <a:pt x="972654" y="1250408"/>
                    <a:pt x="1250379" y="972712"/>
                    <a:pt x="1250379" y="631337"/>
                  </a:cubicBezTo>
                  <a:cubicBezTo>
                    <a:pt x="1250379" y="289962"/>
                    <a:pt x="972683" y="12266"/>
                    <a:pt x="631308" y="12266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3BB367B-9EB6-2221-02E1-36FDEB130E27}"/>
                </a:ext>
              </a:extLst>
            </p:cNvPr>
            <p:cNvSpPr/>
            <p:nvPr/>
          </p:nvSpPr>
          <p:spPr>
            <a:xfrm>
              <a:off x="5129048" y="2109132"/>
              <a:ext cx="198371" cy="198371"/>
            </a:xfrm>
            <a:custGeom>
              <a:avLst/>
              <a:gdLst>
                <a:gd name="connsiteX0" fmla="*/ 99185 w 198371"/>
                <a:gd name="connsiteY0" fmla="*/ 198371 h 198371"/>
                <a:gd name="connsiteX1" fmla="*/ 0 w 198371"/>
                <a:gd name="connsiteY1" fmla="*/ 99186 h 198371"/>
                <a:gd name="connsiteX2" fmla="*/ 99185 w 198371"/>
                <a:gd name="connsiteY2" fmla="*/ 0 h 198371"/>
                <a:gd name="connsiteX3" fmla="*/ 198371 w 198371"/>
                <a:gd name="connsiteY3" fmla="*/ 99186 h 198371"/>
                <a:gd name="connsiteX4" fmla="*/ 99185 w 198371"/>
                <a:gd name="connsiteY4" fmla="*/ 198371 h 198371"/>
                <a:gd name="connsiteX5" fmla="*/ 99185 w 198371"/>
                <a:gd name="connsiteY5" fmla="*/ 12294 h 198371"/>
                <a:gd name="connsiteX6" fmla="*/ 12266 w 198371"/>
                <a:gd name="connsiteY6" fmla="*/ 99214 h 198371"/>
                <a:gd name="connsiteX7" fmla="*/ 99185 w 198371"/>
                <a:gd name="connsiteY7" fmla="*/ 186134 h 198371"/>
                <a:gd name="connsiteX8" fmla="*/ 186106 w 198371"/>
                <a:gd name="connsiteY8" fmla="*/ 99214 h 198371"/>
                <a:gd name="connsiteX9" fmla="*/ 99185 w 198371"/>
                <a:gd name="connsiteY9" fmla="*/ 12294 h 19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371" h="198371">
                  <a:moveTo>
                    <a:pt x="99185" y="198371"/>
                  </a:moveTo>
                  <a:cubicBezTo>
                    <a:pt x="44506" y="198371"/>
                    <a:pt x="0" y="153894"/>
                    <a:pt x="0" y="99186"/>
                  </a:cubicBezTo>
                  <a:cubicBezTo>
                    <a:pt x="0" y="44506"/>
                    <a:pt x="44477" y="0"/>
                    <a:pt x="99185" y="0"/>
                  </a:cubicBezTo>
                  <a:cubicBezTo>
                    <a:pt x="153865" y="0"/>
                    <a:pt x="198371" y="44477"/>
                    <a:pt x="198371" y="99186"/>
                  </a:cubicBezTo>
                  <a:cubicBezTo>
                    <a:pt x="198371" y="153894"/>
                    <a:pt x="153894" y="198371"/>
                    <a:pt x="99185" y="198371"/>
                  </a:cubicBezTo>
                  <a:close/>
                  <a:moveTo>
                    <a:pt x="99185" y="12294"/>
                  </a:moveTo>
                  <a:cubicBezTo>
                    <a:pt x="51269" y="12294"/>
                    <a:pt x="12266" y="51298"/>
                    <a:pt x="12266" y="99214"/>
                  </a:cubicBezTo>
                  <a:cubicBezTo>
                    <a:pt x="12266" y="147130"/>
                    <a:pt x="51269" y="186134"/>
                    <a:pt x="99185" y="186134"/>
                  </a:cubicBezTo>
                  <a:cubicBezTo>
                    <a:pt x="147102" y="186134"/>
                    <a:pt x="186106" y="147159"/>
                    <a:pt x="186106" y="99214"/>
                  </a:cubicBezTo>
                  <a:cubicBezTo>
                    <a:pt x="186106" y="51269"/>
                    <a:pt x="147131" y="12294"/>
                    <a:pt x="99185" y="12294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9205958-B8C1-8EA9-D022-1C9B9C530218}"/>
                </a:ext>
              </a:extLst>
            </p:cNvPr>
            <p:cNvSpPr/>
            <p:nvPr/>
          </p:nvSpPr>
          <p:spPr>
            <a:xfrm>
              <a:off x="4661578" y="1642651"/>
              <a:ext cx="1133339" cy="1132379"/>
            </a:xfrm>
            <a:custGeom>
              <a:avLst/>
              <a:gdLst>
                <a:gd name="connsiteX0" fmla="*/ 566656 w 1133339"/>
                <a:gd name="connsiteY0" fmla="*/ 1132380 h 1132379"/>
                <a:gd name="connsiteX1" fmla="*/ 531378 w 1133339"/>
                <a:gd name="connsiteY1" fmla="*/ 1131291 h 1132379"/>
                <a:gd name="connsiteX2" fmla="*/ 525646 w 1133339"/>
                <a:gd name="connsiteY2" fmla="*/ 1124785 h 1132379"/>
                <a:gd name="connsiteX3" fmla="*/ 532152 w 1133339"/>
                <a:gd name="connsiteY3" fmla="*/ 1119054 h 1132379"/>
                <a:gd name="connsiteX4" fmla="*/ 601762 w 1133339"/>
                <a:gd name="connsiteY4" fmla="*/ 1119025 h 1132379"/>
                <a:gd name="connsiteX5" fmla="*/ 608267 w 1133339"/>
                <a:gd name="connsiteY5" fmla="*/ 1124757 h 1132379"/>
                <a:gd name="connsiteX6" fmla="*/ 602536 w 1133339"/>
                <a:gd name="connsiteY6" fmla="*/ 1131262 h 1132379"/>
                <a:gd name="connsiteX7" fmla="*/ 566656 w 1133339"/>
                <a:gd name="connsiteY7" fmla="*/ 1132380 h 1132379"/>
                <a:gd name="connsiteX8" fmla="*/ 461939 w 1133339"/>
                <a:gd name="connsiteY8" fmla="*/ 1122607 h 1132379"/>
                <a:gd name="connsiteX9" fmla="*/ 460793 w 1133339"/>
                <a:gd name="connsiteY9" fmla="*/ 1122493 h 1132379"/>
                <a:gd name="connsiteX10" fmla="*/ 391841 w 1133339"/>
                <a:gd name="connsiteY10" fmla="*/ 1104897 h 1132379"/>
                <a:gd name="connsiteX11" fmla="*/ 387887 w 1133339"/>
                <a:gd name="connsiteY11" fmla="*/ 1097188 h 1132379"/>
                <a:gd name="connsiteX12" fmla="*/ 395596 w 1133339"/>
                <a:gd name="connsiteY12" fmla="*/ 1093233 h 1132379"/>
                <a:gd name="connsiteX13" fmla="*/ 463028 w 1133339"/>
                <a:gd name="connsiteY13" fmla="*/ 1110456 h 1132379"/>
                <a:gd name="connsiteX14" fmla="*/ 467900 w 1133339"/>
                <a:gd name="connsiteY14" fmla="*/ 1117621 h 1132379"/>
                <a:gd name="connsiteX15" fmla="*/ 461939 w 1133339"/>
                <a:gd name="connsiteY15" fmla="*/ 1122607 h 1132379"/>
                <a:gd name="connsiteX16" fmla="*/ 671974 w 1133339"/>
                <a:gd name="connsiteY16" fmla="*/ 1122493 h 1132379"/>
                <a:gd name="connsiteX17" fmla="*/ 665956 w 1133339"/>
                <a:gd name="connsiteY17" fmla="*/ 1117506 h 1132379"/>
                <a:gd name="connsiteX18" fmla="*/ 670828 w 1133339"/>
                <a:gd name="connsiteY18" fmla="*/ 1110342 h 1132379"/>
                <a:gd name="connsiteX19" fmla="*/ 738260 w 1133339"/>
                <a:gd name="connsiteY19" fmla="*/ 1093061 h 1132379"/>
                <a:gd name="connsiteX20" fmla="*/ 745969 w 1133339"/>
                <a:gd name="connsiteY20" fmla="*/ 1096987 h 1132379"/>
                <a:gd name="connsiteX21" fmla="*/ 742043 w 1133339"/>
                <a:gd name="connsiteY21" fmla="*/ 1104696 h 1132379"/>
                <a:gd name="connsiteX22" fmla="*/ 673120 w 1133339"/>
                <a:gd name="connsiteY22" fmla="*/ 1122378 h 1132379"/>
                <a:gd name="connsiteX23" fmla="*/ 671974 w 1133339"/>
                <a:gd name="connsiteY23" fmla="*/ 1122493 h 1132379"/>
                <a:gd name="connsiteX24" fmla="*/ 328249 w 1133339"/>
                <a:gd name="connsiteY24" fmla="*/ 1079305 h 1132379"/>
                <a:gd name="connsiteX25" fmla="*/ 325641 w 1133339"/>
                <a:gd name="connsiteY25" fmla="*/ 1078732 h 1132379"/>
                <a:gd name="connsiteX26" fmla="*/ 263282 w 1133339"/>
                <a:gd name="connsiteY26" fmla="*/ 1044428 h 1132379"/>
                <a:gd name="connsiteX27" fmla="*/ 261390 w 1133339"/>
                <a:gd name="connsiteY27" fmla="*/ 1035974 h 1132379"/>
                <a:gd name="connsiteX28" fmla="*/ 269844 w 1133339"/>
                <a:gd name="connsiteY28" fmla="*/ 1034083 h 1132379"/>
                <a:gd name="connsiteX29" fmla="*/ 330857 w 1133339"/>
                <a:gd name="connsiteY29" fmla="*/ 1067641 h 1132379"/>
                <a:gd name="connsiteX30" fmla="*/ 333780 w 1133339"/>
                <a:gd name="connsiteY30" fmla="*/ 1075809 h 1132379"/>
                <a:gd name="connsiteX31" fmla="*/ 328249 w 1133339"/>
                <a:gd name="connsiteY31" fmla="*/ 1079305 h 1132379"/>
                <a:gd name="connsiteX32" fmla="*/ 805578 w 1133339"/>
                <a:gd name="connsiteY32" fmla="*/ 1079076 h 1132379"/>
                <a:gd name="connsiteX33" fmla="*/ 800018 w 1133339"/>
                <a:gd name="connsiteY33" fmla="*/ 1075551 h 1132379"/>
                <a:gd name="connsiteX34" fmla="*/ 802941 w 1133339"/>
                <a:gd name="connsiteY34" fmla="*/ 1067383 h 1132379"/>
                <a:gd name="connsiteX35" fmla="*/ 863869 w 1133339"/>
                <a:gd name="connsiteY35" fmla="*/ 1033796 h 1132379"/>
                <a:gd name="connsiteX36" fmla="*/ 872322 w 1133339"/>
                <a:gd name="connsiteY36" fmla="*/ 1035687 h 1132379"/>
                <a:gd name="connsiteX37" fmla="*/ 870431 w 1133339"/>
                <a:gd name="connsiteY37" fmla="*/ 1044142 h 1132379"/>
                <a:gd name="connsiteX38" fmla="*/ 808157 w 1133339"/>
                <a:gd name="connsiteY38" fmla="*/ 1078474 h 1132379"/>
                <a:gd name="connsiteX39" fmla="*/ 805578 w 1133339"/>
                <a:gd name="connsiteY39" fmla="*/ 1079076 h 1132379"/>
                <a:gd name="connsiteX40" fmla="*/ 209634 w 1133339"/>
                <a:gd name="connsiteY40" fmla="*/ 1003963 h 1132379"/>
                <a:gd name="connsiteX41" fmla="*/ 205736 w 1133339"/>
                <a:gd name="connsiteY41" fmla="*/ 1002559 h 1132379"/>
                <a:gd name="connsiteX42" fmla="*/ 153837 w 1133339"/>
                <a:gd name="connsiteY42" fmla="*/ 953869 h 1132379"/>
                <a:gd name="connsiteX43" fmla="*/ 154094 w 1133339"/>
                <a:gd name="connsiteY43" fmla="*/ 945214 h 1132379"/>
                <a:gd name="connsiteX44" fmla="*/ 162749 w 1133339"/>
                <a:gd name="connsiteY44" fmla="*/ 945472 h 1132379"/>
                <a:gd name="connsiteX45" fmla="*/ 213531 w 1133339"/>
                <a:gd name="connsiteY45" fmla="*/ 993102 h 1132379"/>
                <a:gd name="connsiteX46" fmla="*/ 214334 w 1133339"/>
                <a:gd name="connsiteY46" fmla="*/ 1001728 h 1132379"/>
                <a:gd name="connsiteX47" fmla="*/ 209634 w 1133339"/>
                <a:gd name="connsiteY47" fmla="*/ 1003963 h 1132379"/>
                <a:gd name="connsiteX48" fmla="*/ 924050 w 1133339"/>
                <a:gd name="connsiteY48" fmla="*/ 1003705 h 1132379"/>
                <a:gd name="connsiteX49" fmla="*/ 919322 w 1133339"/>
                <a:gd name="connsiteY49" fmla="*/ 1001498 h 1132379"/>
                <a:gd name="connsiteX50" fmla="*/ 920124 w 1133339"/>
                <a:gd name="connsiteY50" fmla="*/ 992872 h 1132379"/>
                <a:gd name="connsiteX51" fmla="*/ 970849 w 1133339"/>
                <a:gd name="connsiteY51" fmla="*/ 945214 h 1132379"/>
                <a:gd name="connsiteX52" fmla="*/ 979504 w 1133339"/>
                <a:gd name="connsiteY52" fmla="*/ 944927 h 1132379"/>
                <a:gd name="connsiteX53" fmla="*/ 979790 w 1133339"/>
                <a:gd name="connsiteY53" fmla="*/ 953582 h 1132379"/>
                <a:gd name="connsiteX54" fmla="*/ 927948 w 1133339"/>
                <a:gd name="connsiteY54" fmla="*/ 1002301 h 1132379"/>
                <a:gd name="connsiteX55" fmla="*/ 924050 w 1133339"/>
                <a:gd name="connsiteY55" fmla="*/ 1003705 h 1132379"/>
                <a:gd name="connsiteX56" fmla="*/ 113371 w 1133339"/>
                <a:gd name="connsiteY56" fmla="*/ 901654 h 1132379"/>
                <a:gd name="connsiteX57" fmla="*/ 108414 w 1133339"/>
                <a:gd name="connsiteY57" fmla="*/ 899132 h 1132379"/>
                <a:gd name="connsiteX58" fmla="*/ 70212 w 1133339"/>
                <a:gd name="connsiteY58" fmla="*/ 839151 h 1132379"/>
                <a:gd name="connsiteX59" fmla="*/ 72620 w 1133339"/>
                <a:gd name="connsiteY59" fmla="*/ 830811 h 1132379"/>
                <a:gd name="connsiteX60" fmla="*/ 80959 w 1133339"/>
                <a:gd name="connsiteY60" fmla="*/ 833218 h 1132379"/>
                <a:gd name="connsiteX61" fmla="*/ 118329 w 1133339"/>
                <a:gd name="connsiteY61" fmla="*/ 891910 h 1132379"/>
                <a:gd name="connsiteX62" fmla="*/ 116982 w 1133339"/>
                <a:gd name="connsiteY62" fmla="*/ 900479 h 1132379"/>
                <a:gd name="connsiteX63" fmla="*/ 113371 w 1133339"/>
                <a:gd name="connsiteY63" fmla="*/ 901654 h 1132379"/>
                <a:gd name="connsiteX64" fmla="*/ 1020227 w 1133339"/>
                <a:gd name="connsiteY64" fmla="*/ 901281 h 1132379"/>
                <a:gd name="connsiteX65" fmla="*/ 1016616 w 1133339"/>
                <a:gd name="connsiteY65" fmla="*/ 900106 h 1132379"/>
                <a:gd name="connsiteX66" fmla="*/ 1015269 w 1133339"/>
                <a:gd name="connsiteY66" fmla="*/ 891537 h 1132379"/>
                <a:gd name="connsiteX67" fmla="*/ 1052639 w 1133339"/>
                <a:gd name="connsiteY67" fmla="*/ 832788 h 1132379"/>
                <a:gd name="connsiteX68" fmla="*/ 1060978 w 1133339"/>
                <a:gd name="connsiteY68" fmla="*/ 830381 h 1132379"/>
                <a:gd name="connsiteX69" fmla="*/ 1063386 w 1133339"/>
                <a:gd name="connsiteY69" fmla="*/ 838721 h 1132379"/>
                <a:gd name="connsiteX70" fmla="*/ 1025213 w 1133339"/>
                <a:gd name="connsiteY70" fmla="*/ 898788 h 1132379"/>
                <a:gd name="connsiteX71" fmla="*/ 1020227 w 1133339"/>
                <a:gd name="connsiteY71" fmla="*/ 901281 h 1132379"/>
                <a:gd name="connsiteX72" fmla="*/ 45538 w 1133339"/>
                <a:gd name="connsiteY72" fmla="*/ 778711 h 1132379"/>
                <a:gd name="connsiteX73" fmla="*/ 39835 w 1133339"/>
                <a:gd name="connsiteY73" fmla="*/ 774842 h 1132379"/>
                <a:gd name="connsiteX74" fmla="*/ 17797 w 1133339"/>
                <a:gd name="connsiteY74" fmla="*/ 707180 h 1132379"/>
                <a:gd name="connsiteX75" fmla="*/ 22210 w 1133339"/>
                <a:gd name="connsiteY75" fmla="*/ 699729 h 1132379"/>
                <a:gd name="connsiteX76" fmla="*/ 29661 w 1133339"/>
                <a:gd name="connsiteY76" fmla="*/ 704142 h 1132379"/>
                <a:gd name="connsiteX77" fmla="*/ 51212 w 1133339"/>
                <a:gd name="connsiteY77" fmla="*/ 770314 h 1132379"/>
                <a:gd name="connsiteX78" fmla="*/ 47773 w 1133339"/>
                <a:gd name="connsiteY78" fmla="*/ 778281 h 1132379"/>
                <a:gd name="connsiteX79" fmla="*/ 45538 w 1133339"/>
                <a:gd name="connsiteY79" fmla="*/ 778711 h 1132379"/>
                <a:gd name="connsiteX80" fmla="*/ 1088032 w 1133339"/>
                <a:gd name="connsiteY80" fmla="*/ 778166 h 1132379"/>
                <a:gd name="connsiteX81" fmla="*/ 1085768 w 1133339"/>
                <a:gd name="connsiteY81" fmla="*/ 777736 h 1132379"/>
                <a:gd name="connsiteX82" fmla="*/ 1082329 w 1133339"/>
                <a:gd name="connsiteY82" fmla="*/ 769769 h 1132379"/>
                <a:gd name="connsiteX83" fmla="*/ 1103822 w 1133339"/>
                <a:gd name="connsiteY83" fmla="*/ 703512 h 1132379"/>
                <a:gd name="connsiteX84" fmla="*/ 1111273 w 1133339"/>
                <a:gd name="connsiteY84" fmla="*/ 699099 h 1132379"/>
                <a:gd name="connsiteX85" fmla="*/ 1115687 w 1133339"/>
                <a:gd name="connsiteY85" fmla="*/ 706550 h 1132379"/>
                <a:gd name="connsiteX86" fmla="*/ 1093706 w 1133339"/>
                <a:gd name="connsiteY86" fmla="*/ 774269 h 1132379"/>
                <a:gd name="connsiteX87" fmla="*/ 1088032 w 1133339"/>
                <a:gd name="connsiteY87" fmla="*/ 778166 h 1132379"/>
                <a:gd name="connsiteX88" fmla="*/ 10546 w 1133339"/>
                <a:gd name="connsiteY88" fmla="*/ 642671 h 1132379"/>
                <a:gd name="connsiteX89" fmla="*/ 4471 w 1133339"/>
                <a:gd name="connsiteY89" fmla="*/ 637312 h 1132379"/>
                <a:gd name="connsiteX90" fmla="*/ 0 w 1133339"/>
                <a:gd name="connsiteY90" fmla="*/ 566326 h 1132379"/>
                <a:gd name="connsiteX91" fmla="*/ 6133 w 1133339"/>
                <a:gd name="connsiteY91" fmla="*/ 560193 h 1132379"/>
                <a:gd name="connsiteX92" fmla="*/ 6133 w 1133339"/>
                <a:gd name="connsiteY92" fmla="*/ 560193 h 1132379"/>
                <a:gd name="connsiteX93" fmla="*/ 12266 w 1133339"/>
                <a:gd name="connsiteY93" fmla="*/ 566326 h 1132379"/>
                <a:gd name="connsiteX94" fmla="*/ 16650 w 1133339"/>
                <a:gd name="connsiteY94" fmla="*/ 635793 h 1132379"/>
                <a:gd name="connsiteX95" fmla="*/ 11349 w 1133339"/>
                <a:gd name="connsiteY95" fmla="*/ 642642 h 1132379"/>
                <a:gd name="connsiteX96" fmla="*/ 10546 w 1133339"/>
                <a:gd name="connsiteY96" fmla="*/ 642671 h 1132379"/>
                <a:gd name="connsiteX97" fmla="*/ 1122880 w 1133339"/>
                <a:gd name="connsiteY97" fmla="*/ 642040 h 1132379"/>
                <a:gd name="connsiteX98" fmla="*/ 1122106 w 1133339"/>
                <a:gd name="connsiteY98" fmla="*/ 641983 h 1132379"/>
                <a:gd name="connsiteX99" fmla="*/ 1116776 w 1133339"/>
                <a:gd name="connsiteY99" fmla="*/ 635134 h 1132379"/>
                <a:gd name="connsiteX100" fmla="*/ 1121075 w 1133339"/>
                <a:gd name="connsiteY100" fmla="*/ 565667 h 1132379"/>
                <a:gd name="connsiteX101" fmla="*/ 1121075 w 1133339"/>
                <a:gd name="connsiteY101" fmla="*/ 564406 h 1132379"/>
                <a:gd name="connsiteX102" fmla="*/ 1127207 w 1133339"/>
                <a:gd name="connsiteY102" fmla="*/ 558273 h 1132379"/>
                <a:gd name="connsiteX103" fmla="*/ 1133340 w 1133339"/>
                <a:gd name="connsiteY103" fmla="*/ 564406 h 1132379"/>
                <a:gd name="connsiteX104" fmla="*/ 1133340 w 1133339"/>
                <a:gd name="connsiteY104" fmla="*/ 565638 h 1132379"/>
                <a:gd name="connsiteX105" fmla="*/ 1128927 w 1133339"/>
                <a:gd name="connsiteY105" fmla="*/ 636681 h 1132379"/>
                <a:gd name="connsiteX106" fmla="*/ 1122880 w 1133339"/>
                <a:gd name="connsiteY106" fmla="*/ 642040 h 1132379"/>
                <a:gd name="connsiteX107" fmla="*/ 10403 w 1133339"/>
                <a:gd name="connsiteY107" fmla="*/ 502189 h 1132379"/>
                <a:gd name="connsiteX108" fmla="*/ 9629 w 1133339"/>
                <a:gd name="connsiteY108" fmla="*/ 502132 h 1132379"/>
                <a:gd name="connsiteX109" fmla="*/ 4299 w 1133339"/>
                <a:gd name="connsiteY109" fmla="*/ 495283 h 1132379"/>
                <a:gd name="connsiteX110" fmla="*/ 17481 w 1133339"/>
                <a:gd name="connsiteY110" fmla="*/ 425357 h 1132379"/>
                <a:gd name="connsiteX111" fmla="*/ 24933 w 1133339"/>
                <a:gd name="connsiteY111" fmla="*/ 420915 h 1132379"/>
                <a:gd name="connsiteX112" fmla="*/ 29375 w 1133339"/>
                <a:gd name="connsiteY112" fmla="*/ 428366 h 1132379"/>
                <a:gd name="connsiteX113" fmla="*/ 16478 w 1133339"/>
                <a:gd name="connsiteY113" fmla="*/ 496773 h 1132379"/>
                <a:gd name="connsiteX114" fmla="*/ 10403 w 1133339"/>
                <a:gd name="connsiteY114" fmla="*/ 502189 h 1132379"/>
                <a:gd name="connsiteX115" fmla="*/ 1122708 w 1133339"/>
                <a:gd name="connsiteY115" fmla="*/ 500326 h 1132379"/>
                <a:gd name="connsiteX116" fmla="*/ 1116632 w 1133339"/>
                <a:gd name="connsiteY116" fmla="*/ 494967 h 1132379"/>
                <a:gd name="connsiteX117" fmla="*/ 1103507 w 1133339"/>
                <a:gd name="connsiteY117" fmla="*/ 426618 h 1132379"/>
                <a:gd name="connsiteX118" fmla="*/ 1107920 w 1133339"/>
                <a:gd name="connsiteY118" fmla="*/ 419138 h 1132379"/>
                <a:gd name="connsiteX119" fmla="*/ 1115400 w 1133339"/>
                <a:gd name="connsiteY119" fmla="*/ 423551 h 1132379"/>
                <a:gd name="connsiteX120" fmla="*/ 1128812 w 1133339"/>
                <a:gd name="connsiteY120" fmla="*/ 493420 h 1132379"/>
                <a:gd name="connsiteX121" fmla="*/ 1123510 w 1133339"/>
                <a:gd name="connsiteY121" fmla="*/ 500269 h 1132379"/>
                <a:gd name="connsiteX122" fmla="*/ 1122708 w 1133339"/>
                <a:gd name="connsiteY122" fmla="*/ 500326 h 1132379"/>
                <a:gd name="connsiteX123" fmla="*/ 45079 w 1133339"/>
                <a:gd name="connsiteY123" fmla="*/ 366035 h 1132379"/>
                <a:gd name="connsiteX124" fmla="*/ 42815 w 1133339"/>
                <a:gd name="connsiteY124" fmla="*/ 365605 h 1132379"/>
                <a:gd name="connsiteX125" fmla="*/ 39376 w 1133339"/>
                <a:gd name="connsiteY125" fmla="*/ 357638 h 1132379"/>
                <a:gd name="connsiteX126" fmla="*/ 69639 w 1133339"/>
                <a:gd name="connsiteY126" fmla="*/ 293215 h 1132379"/>
                <a:gd name="connsiteX127" fmla="*/ 77950 w 1133339"/>
                <a:gd name="connsiteY127" fmla="*/ 290807 h 1132379"/>
                <a:gd name="connsiteX128" fmla="*/ 80386 w 1133339"/>
                <a:gd name="connsiteY128" fmla="*/ 299118 h 1132379"/>
                <a:gd name="connsiteX129" fmla="*/ 50782 w 1133339"/>
                <a:gd name="connsiteY129" fmla="*/ 362137 h 1132379"/>
                <a:gd name="connsiteX130" fmla="*/ 45079 w 1133339"/>
                <a:gd name="connsiteY130" fmla="*/ 366035 h 1132379"/>
                <a:gd name="connsiteX131" fmla="*/ 1087573 w 1133339"/>
                <a:gd name="connsiteY131" fmla="*/ 364315 h 1132379"/>
                <a:gd name="connsiteX132" fmla="*/ 1081870 w 1133339"/>
                <a:gd name="connsiteY132" fmla="*/ 360446 h 1132379"/>
                <a:gd name="connsiteX133" fmla="*/ 1052094 w 1133339"/>
                <a:gd name="connsiteY133" fmla="*/ 297599 h 1132379"/>
                <a:gd name="connsiteX134" fmla="*/ 1054502 w 1133339"/>
                <a:gd name="connsiteY134" fmla="*/ 289260 h 1132379"/>
                <a:gd name="connsiteX135" fmla="*/ 1062841 w 1133339"/>
                <a:gd name="connsiteY135" fmla="*/ 291667 h 1132379"/>
                <a:gd name="connsiteX136" fmla="*/ 1093276 w 1133339"/>
                <a:gd name="connsiteY136" fmla="*/ 355918 h 1132379"/>
                <a:gd name="connsiteX137" fmla="*/ 1089866 w 1133339"/>
                <a:gd name="connsiteY137" fmla="*/ 363885 h 1132379"/>
                <a:gd name="connsiteX138" fmla="*/ 1087573 w 1133339"/>
                <a:gd name="connsiteY138" fmla="*/ 364315 h 1132379"/>
                <a:gd name="connsiteX139" fmla="*/ 112741 w 1133339"/>
                <a:gd name="connsiteY139" fmla="*/ 242834 h 1132379"/>
                <a:gd name="connsiteX140" fmla="*/ 109159 w 1133339"/>
                <a:gd name="connsiteY140" fmla="*/ 241659 h 1132379"/>
                <a:gd name="connsiteX141" fmla="*/ 107812 w 1133339"/>
                <a:gd name="connsiteY141" fmla="*/ 233090 h 1132379"/>
                <a:gd name="connsiteX142" fmla="*/ 153120 w 1133339"/>
                <a:gd name="connsiteY142" fmla="*/ 178238 h 1132379"/>
                <a:gd name="connsiteX143" fmla="*/ 161775 w 1133339"/>
                <a:gd name="connsiteY143" fmla="*/ 177952 h 1132379"/>
                <a:gd name="connsiteX144" fmla="*/ 162061 w 1133339"/>
                <a:gd name="connsiteY144" fmla="*/ 186607 h 1132379"/>
                <a:gd name="connsiteX145" fmla="*/ 117728 w 1133339"/>
                <a:gd name="connsiteY145" fmla="*/ 240283 h 1132379"/>
                <a:gd name="connsiteX146" fmla="*/ 112741 w 1133339"/>
                <a:gd name="connsiteY146" fmla="*/ 242834 h 1132379"/>
                <a:gd name="connsiteX147" fmla="*/ 1019596 w 1133339"/>
                <a:gd name="connsiteY147" fmla="*/ 241458 h 1132379"/>
                <a:gd name="connsiteX148" fmla="*/ 1014638 w 1133339"/>
                <a:gd name="connsiteY148" fmla="*/ 238936 h 1132379"/>
                <a:gd name="connsiteX149" fmla="*/ 970132 w 1133339"/>
                <a:gd name="connsiteY149" fmla="*/ 185403 h 1132379"/>
                <a:gd name="connsiteX150" fmla="*/ 970390 w 1133339"/>
                <a:gd name="connsiteY150" fmla="*/ 176748 h 1132379"/>
                <a:gd name="connsiteX151" fmla="*/ 979045 w 1133339"/>
                <a:gd name="connsiteY151" fmla="*/ 177006 h 1132379"/>
                <a:gd name="connsiteX152" fmla="*/ 1024525 w 1133339"/>
                <a:gd name="connsiteY152" fmla="*/ 231714 h 1132379"/>
                <a:gd name="connsiteX153" fmla="*/ 1023179 w 1133339"/>
                <a:gd name="connsiteY153" fmla="*/ 240283 h 1132379"/>
                <a:gd name="connsiteX154" fmla="*/ 1019596 w 1133339"/>
                <a:gd name="connsiteY154" fmla="*/ 241458 h 1132379"/>
                <a:gd name="connsiteX155" fmla="*/ 208803 w 1133339"/>
                <a:gd name="connsiteY155" fmla="*/ 140324 h 1132379"/>
                <a:gd name="connsiteX156" fmla="*/ 204074 w 1133339"/>
                <a:gd name="connsiteY156" fmla="*/ 138117 h 1132379"/>
                <a:gd name="connsiteX157" fmla="*/ 204876 w 1133339"/>
                <a:gd name="connsiteY157" fmla="*/ 129491 h 1132379"/>
                <a:gd name="connsiteX158" fmla="*/ 262336 w 1133339"/>
                <a:gd name="connsiteY158" fmla="*/ 87564 h 1132379"/>
                <a:gd name="connsiteX159" fmla="*/ 270790 w 1133339"/>
                <a:gd name="connsiteY159" fmla="*/ 89427 h 1132379"/>
                <a:gd name="connsiteX160" fmla="*/ 268927 w 1133339"/>
                <a:gd name="connsiteY160" fmla="*/ 97881 h 1132379"/>
                <a:gd name="connsiteX161" fmla="*/ 212700 w 1133339"/>
                <a:gd name="connsiteY161" fmla="*/ 138891 h 1132379"/>
                <a:gd name="connsiteX162" fmla="*/ 208803 w 1133339"/>
                <a:gd name="connsiteY162" fmla="*/ 140324 h 1132379"/>
                <a:gd name="connsiteX163" fmla="*/ 923219 w 1133339"/>
                <a:gd name="connsiteY163" fmla="*/ 139235 h 1132379"/>
                <a:gd name="connsiteX164" fmla="*/ 919322 w 1133339"/>
                <a:gd name="connsiteY164" fmla="*/ 137831 h 1132379"/>
                <a:gd name="connsiteX165" fmla="*/ 862951 w 1133339"/>
                <a:gd name="connsiteY165" fmla="*/ 96964 h 1132379"/>
                <a:gd name="connsiteX166" fmla="*/ 861060 w 1133339"/>
                <a:gd name="connsiteY166" fmla="*/ 88510 h 1132379"/>
                <a:gd name="connsiteX167" fmla="*/ 869514 w 1133339"/>
                <a:gd name="connsiteY167" fmla="*/ 86619 h 1132379"/>
                <a:gd name="connsiteX168" fmla="*/ 927117 w 1133339"/>
                <a:gd name="connsiteY168" fmla="*/ 128402 h 1132379"/>
                <a:gd name="connsiteX169" fmla="*/ 927948 w 1133339"/>
                <a:gd name="connsiteY169" fmla="*/ 137028 h 1132379"/>
                <a:gd name="connsiteX170" fmla="*/ 923219 w 1133339"/>
                <a:gd name="connsiteY170" fmla="*/ 139235 h 1132379"/>
                <a:gd name="connsiteX171" fmla="*/ 327218 w 1133339"/>
                <a:gd name="connsiteY171" fmla="*/ 64839 h 1132379"/>
                <a:gd name="connsiteX172" fmla="*/ 321658 w 1133339"/>
                <a:gd name="connsiteY172" fmla="*/ 61314 h 1132379"/>
                <a:gd name="connsiteX173" fmla="*/ 324581 w 1133339"/>
                <a:gd name="connsiteY173" fmla="*/ 53146 h 1132379"/>
                <a:gd name="connsiteX174" fmla="*/ 390695 w 1133339"/>
                <a:gd name="connsiteY174" fmla="*/ 26838 h 1132379"/>
                <a:gd name="connsiteX175" fmla="*/ 398433 w 1133339"/>
                <a:gd name="connsiteY175" fmla="*/ 30764 h 1132379"/>
                <a:gd name="connsiteX176" fmla="*/ 394507 w 1133339"/>
                <a:gd name="connsiteY176" fmla="*/ 38502 h 1132379"/>
                <a:gd name="connsiteX177" fmla="*/ 329826 w 1133339"/>
                <a:gd name="connsiteY177" fmla="*/ 64237 h 1132379"/>
                <a:gd name="connsiteX178" fmla="*/ 327218 w 1133339"/>
                <a:gd name="connsiteY178" fmla="*/ 64839 h 1132379"/>
                <a:gd name="connsiteX179" fmla="*/ 804489 w 1133339"/>
                <a:gd name="connsiteY179" fmla="*/ 64065 h 1132379"/>
                <a:gd name="connsiteX180" fmla="*/ 801881 w 1133339"/>
                <a:gd name="connsiteY180" fmla="*/ 63492 h 1132379"/>
                <a:gd name="connsiteX181" fmla="*/ 737085 w 1133339"/>
                <a:gd name="connsiteY181" fmla="*/ 37957 h 1132379"/>
                <a:gd name="connsiteX182" fmla="*/ 733130 w 1133339"/>
                <a:gd name="connsiteY182" fmla="*/ 30248 h 1132379"/>
                <a:gd name="connsiteX183" fmla="*/ 740839 w 1133339"/>
                <a:gd name="connsiteY183" fmla="*/ 26293 h 1132379"/>
                <a:gd name="connsiteX184" fmla="*/ 807068 w 1133339"/>
                <a:gd name="connsiteY184" fmla="*/ 52401 h 1132379"/>
                <a:gd name="connsiteX185" fmla="*/ 810020 w 1133339"/>
                <a:gd name="connsiteY185" fmla="*/ 60540 h 1132379"/>
                <a:gd name="connsiteX186" fmla="*/ 804489 w 1133339"/>
                <a:gd name="connsiteY186" fmla="*/ 64065 h 1132379"/>
                <a:gd name="connsiteX187" fmla="*/ 460736 w 1133339"/>
                <a:gd name="connsiteY187" fmla="*/ 21250 h 1132379"/>
                <a:gd name="connsiteX188" fmla="*/ 454717 w 1133339"/>
                <a:gd name="connsiteY188" fmla="*/ 16263 h 1132379"/>
                <a:gd name="connsiteX189" fmla="*/ 459589 w 1133339"/>
                <a:gd name="connsiteY189" fmla="*/ 9099 h 1132379"/>
                <a:gd name="connsiteX190" fmla="*/ 530174 w 1133339"/>
                <a:gd name="connsiteY190" fmla="*/ 157 h 1132379"/>
                <a:gd name="connsiteX191" fmla="*/ 536679 w 1133339"/>
                <a:gd name="connsiteY191" fmla="*/ 5889 h 1132379"/>
                <a:gd name="connsiteX192" fmla="*/ 530948 w 1133339"/>
                <a:gd name="connsiteY192" fmla="*/ 12394 h 1132379"/>
                <a:gd name="connsiteX193" fmla="*/ 461882 w 1133339"/>
                <a:gd name="connsiteY193" fmla="*/ 21135 h 1132379"/>
                <a:gd name="connsiteX194" fmla="*/ 460736 w 1133339"/>
                <a:gd name="connsiteY194" fmla="*/ 21250 h 1132379"/>
                <a:gd name="connsiteX195" fmla="*/ 670799 w 1133339"/>
                <a:gd name="connsiteY195" fmla="*/ 20906 h 1132379"/>
                <a:gd name="connsiteX196" fmla="*/ 669653 w 1133339"/>
                <a:gd name="connsiteY196" fmla="*/ 20791 h 1132379"/>
                <a:gd name="connsiteX197" fmla="*/ 600587 w 1133339"/>
                <a:gd name="connsiteY197" fmla="*/ 12251 h 1132379"/>
                <a:gd name="connsiteX198" fmla="*/ 594827 w 1133339"/>
                <a:gd name="connsiteY198" fmla="*/ 5774 h 1132379"/>
                <a:gd name="connsiteX199" fmla="*/ 601303 w 1133339"/>
                <a:gd name="connsiteY199" fmla="*/ 14 h 1132379"/>
                <a:gd name="connsiteX200" fmla="*/ 671917 w 1133339"/>
                <a:gd name="connsiteY200" fmla="*/ 8726 h 1132379"/>
                <a:gd name="connsiteX201" fmla="*/ 676817 w 1133339"/>
                <a:gd name="connsiteY201" fmla="*/ 15891 h 1132379"/>
                <a:gd name="connsiteX202" fmla="*/ 670799 w 1133339"/>
                <a:gd name="connsiteY202" fmla="*/ 20906 h 113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</a:cxnLst>
              <a:rect l="l" t="t" r="r" b="b"/>
              <a:pathLst>
                <a:path w="1133339" h="1132379">
                  <a:moveTo>
                    <a:pt x="566656" y="1132380"/>
                  </a:moveTo>
                  <a:cubicBezTo>
                    <a:pt x="554935" y="1132380"/>
                    <a:pt x="543070" y="1132007"/>
                    <a:pt x="531378" y="1131291"/>
                  </a:cubicBezTo>
                  <a:cubicBezTo>
                    <a:pt x="527996" y="1131090"/>
                    <a:pt x="525417" y="1128167"/>
                    <a:pt x="525646" y="1124785"/>
                  </a:cubicBezTo>
                  <a:cubicBezTo>
                    <a:pt x="525847" y="1121404"/>
                    <a:pt x="528770" y="1118796"/>
                    <a:pt x="532152" y="1119054"/>
                  </a:cubicBezTo>
                  <a:cubicBezTo>
                    <a:pt x="555250" y="1120487"/>
                    <a:pt x="578778" y="1120458"/>
                    <a:pt x="601762" y="1119025"/>
                  </a:cubicBezTo>
                  <a:cubicBezTo>
                    <a:pt x="605057" y="1118825"/>
                    <a:pt x="608038" y="1121375"/>
                    <a:pt x="608267" y="1124757"/>
                  </a:cubicBezTo>
                  <a:cubicBezTo>
                    <a:pt x="608468" y="1128138"/>
                    <a:pt x="605917" y="1131033"/>
                    <a:pt x="602536" y="1131262"/>
                  </a:cubicBezTo>
                  <a:cubicBezTo>
                    <a:pt x="590671" y="1132007"/>
                    <a:pt x="578606" y="1132380"/>
                    <a:pt x="566656" y="1132380"/>
                  </a:cubicBezTo>
                  <a:close/>
                  <a:moveTo>
                    <a:pt x="461939" y="1122607"/>
                  </a:moveTo>
                  <a:cubicBezTo>
                    <a:pt x="461567" y="1122607"/>
                    <a:pt x="461166" y="1122579"/>
                    <a:pt x="460793" y="1122493"/>
                  </a:cubicBezTo>
                  <a:cubicBezTo>
                    <a:pt x="437551" y="1118108"/>
                    <a:pt x="414338" y="1112176"/>
                    <a:pt x="391841" y="1104897"/>
                  </a:cubicBezTo>
                  <a:cubicBezTo>
                    <a:pt x="388632" y="1103865"/>
                    <a:pt x="386855" y="1100397"/>
                    <a:pt x="387887" y="1097188"/>
                  </a:cubicBezTo>
                  <a:cubicBezTo>
                    <a:pt x="388919" y="1093978"/>
                    <a:pt x="392386" y="1092201"/>
                    <a:pt x="395596" y="1093233"/>
                  </a:cubicBezTo>
                  <a:cubicBezTo>
                    <a:pt x="417605" y="1100369"/>
                    <a:pt x="440302" y="1106158"/>
                    <a:pt x="463028" y="1110456"/>
                  </a:cubicBezTo>
                  <a:cubicBezTo>
                    <a:pt x="466352" y="1111087"/>
                    <a:pt x="468530" y="1114297"/>
                    <a:pt x="467900" y="1117621"/>
                  </a:cubicBezTo>
                  <a:cubicBezTo>
                    <a:pt x="467413" y="1120544"/>
                    <a:pt x="464834" y="1122607"/>
                    <a:pt x="461939" y="1122607"/>
                  </a:cubicBezTo>
                  <a:close/>
                  <a:moveTo>
                    <a:pt x="671974" y="1122493"/>
                  </a:moveTo>
                  <a:cubicBezTo>
                    <a:pt x="669079" y="1122493"/>
                    <a:pt x="666529" y="1120458"/>
                    <a:pt x="665956" y="1117506"/>
                  </a:cubicBezTo>
                  <a:cubicBezTo>
                    <a:pt x="665325" y="1114182"/>
                    <a:pt x="667503" y="1110972"/>
                    <a:pt x="670828" y="1110342"/>
                  </a:cubicBezTo>
                  <a:cubicBezTo>
                    <a:pt x="693582" y="1106014"/>
                    <a:pt x="716251" y="1100197"/>
                    <a:pt x="738260" y="1093061"/>
                  </a:cubicBezTo>
                  <a:cubicBezTo>
                    <a:pt x="741470" y="1092001"/>
                    <a:pt x="744938" y="1093777"/>
                    <a:pt x="745969" y="1096987"/>
                  </a:cubicBezTo>
                  <a:cubicBezTo>
                    <a:pt x="747030" y="1100197"/>
                    <a:pt x="745253" y="1103664"/>
                    <a:pt x="742043" y="1104696"/>
                  </a:cubicBezTo>
                  <a:cubicBezTo>
                    <a:pt x="719547" y="1112004"/>
                    <a:pt x="696362" y="1117965"/>
                    <a:pt x="673120" y="1122378"/>
                  </a:cubicBezTo>
                  <a:cubicBezTo>
                    <a:pt x="672719" y="1122464"/>
                    <a:pt x="672347" y="1122493"/>
                    <a:pt x="671974" y="1122493"/>
                  </a:cubicBezTo>
                  <a:close/>
                  <a:moveTo>
                    <a:pt x="328249" y="1079305"/>
                  </a:moveTo>
                  <a:cubicBezTo>
                    <a:pt x="327361" y="1079305"/>
                    <a:pt x="326501" y="1079104"/>
                    <a:pt x="325641" y="1078732"/>
                  </a:cubicBezTo>
                  <a:cubicBezTo>
                    <a:pt x="304263" y="1068673"/>
                    <a:pt x="283285" y="1057124"/>
                    <a:pt x="263282" y="1044428"/>
                  </a:cubicBezTo>
                  <a:cubicBezTo>
                    <a:pt x="260416" y="1042623"/>
                    <a:pt x="259585" y="1038811"/>
                    <a:pt x="261390" y="1035974"/>
                  </a:cubicBezTo>
                  <a:cubicBezTo>
                    <a:pt x="263196" y="1033108"/>
                    <a:pt x="267007" y="1032277"/>
                    <a:pt x="269844" y="1034083"/>
                  </a:cubicBezTo>
                  <a:cubicBezTo>
                    <a:pt x="289418" y="1046520"/>
                    <a:pt x="309937" y="1057783"/>
                    <a:pt x="330857" y="1067641"/>
                  </a:cubicBezTo>
                  <a:cubicBezTo>
                    <a:pt x="333924" y="1069074"/>
                    <a:pt x="335242" y="1072742"/>
                    <a:pt x="333780" y="1075809"/>
                  </a:cubicBezTo>
                  <a:cubicBezTo>
                    <a:pt x="332749" y="1077987"/>
                    <a:pt x="330571" y="1079305"/>
                    <a:pt x="328249" y="1079305"/>
                  </a:cubicBezTo>
                  <a:close/>
                  <a:moveTo>
                    <a:pt x="805578" y="1079076"/>
                  </a:moveTo>
                  <a:cubicBezTo>
                    <a:pt x="803285" y="1079076"/>
                    <a:pt x="801079" y="1077786"/>
                    <a:pt x="800018" y="1075551"/>
                  </a:cubicBezTo>
                  <a:cubicBezTo>
                    <a:pt x="798585" y="1072484"/>
                    <a:pt x="799875" y="1068845"/>
                    <a:pt x="802941" y="1067383"/>
                  </a:cubicBezTo>
                  <a:cubicBezTo>
                    <a:pt x="823862" y="1057525"/>
                    <a:pt x="844352" y="1046205"/>
                    <a:pt x="863869" y="1033796"/>
                  </a:cubicBezTo>
                  <a:cubicBezTo>
                    <a:pt x="866734" y="1031991"/>
                    <a:pt x="870517" y="1032822"/>
                    <a:pt x="872322" y="1035687"/>
                  </a:cubicBezTo>
                  <a:cubicBezTo>
                    <a:pt x="874128" y="1038553"/>
                    <a:pt x="873297" y="1042336"/>
                    <a:pt x="870431" y="1044142"/>
                  </a:cubicBezTo>
                  <a:cubicBezTo>
                    <a:pt x="850485" y="1056837"/>
                    <a:pt x="829536" y="1068386"/>
                    <a:pt x="808157" y="1078474"/>
                  </a:cubicBezTo>
                  <a:cubicBezTo>
                    <a:pt x="807326" y="1078875"/>
                    <a:pt x="806438" y="1079076"/>
                    <a:pt x="805578" y="1079076"/>
                  </a:cubicBezTo>
                  <a:close/>
                  <a:moveTo>
                    <a:pt x="209634" y="1003963"/>
                  </a:moveTo>
                  <a:cubicBezTo>
                    <a:pt x="208258" y="1003963"/>
                    <a:pt x="206883" y="1003504"/>
                    <a:pt x="205736" y="1002559"/>
                  </a:cubicBezTo>
                  <a:cubicBezTo>
                    <a:pt x="187510" y="987485"/>
                    <a:pt x="170057" y="971092"/>
                    <a:pt x="153837" y="953869"/>
                  </a:cubicBezTo>
                  <a:cubicBezTo>
                    <a:pt x="151515" y="951404"/>
                    <a:pt x="151630" y="947535"/>
                    <a:pt x="154094" y="945214"/>
                  </a:cubicBezTo>
                  <a:cubicBezTo>
                    <a:pt x="156559" y="942893"/>
                    <a:pt x="160428" y="943007"/>
                    <a:pt x="162749" y="945472"/>
                  </a:cubicBezTo>
                  <a:cubicBezTo>
                    <a:pt x="178597" y="962323"/>
                    <a:pt x="195677" y="978371"/>
                    <a:pt x="213531" y="993102"/>
                  </a:cubicBezTo>
                  <a:cubicBezTo>
                    <a:pt x="216139" y="995251"/>
                    <a:pt x="216512" y="999120"/>
                    <a:pt x="214334" y="1001728"/>
                  </a:cubicBezTo>
                  <a:cubicBezTo>
                    <a:pt x="213130" y="1003218"/>
                    <a:pt x="211382" y="1003963"/>
                    <a:pt x="209634" y="1003963"/>
                  </a:cubicBezTo>
                  <a:close/>
                  <a:moveTo>
                    <a:pt x="924050" y="1003705"/>
                  </a:moveTo>
                  <a:cubicBezTo>
                    <a:pt x="922274" y="1003705"/>
                    <a:pt x="920526" y="1002960"/>
                    <a:pt x="919322" y="1001498"/>
                  </a:cubicBezTo>
                  <a:cubicBezTo>
                    <a:pt x="917172" y="998891"/>
                    <a:pt x="917516" y="995022"/>
                    <a:pt x="920124" y="992872"/>
                  </a:cubicBezTo>
                  <a:cubicBezTo>
                    <a:pt x="937949" y="978113"/>
                    <a:pt x="955030" y="962065"/>
                    <a:pt x="970849" y="945214"/>
                  </a:cubicBezTo>
                  <a:cubicBezTo>
                    <a:pt x="973170" y="942749"/>
                    <a:pt x="977039" y="942635"/>
                    <a:pt x="979504" y="944927"/>
                  </a:cubicBezTo>
                  <a:cubicBezTo>
                    <a:pt x="981968" y="947249"/>
                    <a:pt x="982083" y="951118"/>
                    <a:pt x="979790" y="953582"/>
                  </a:cubicBezTo>
                  <a:cubicBezTo>
                    <a:pt x="963598" y="970806"/>
                    <a:pt x="946174" y="987198"/>
                    <a:pt x="927948" y="1002301"/>
                  </a:cubicBezTo>
                  <a:cubicBezTo>
                    <a:pt x="926830" y="1003247"/>
                    <a:pt x="925426" y="1003705"/>
                    <a:pt x="924050" y="1003705"/>
                  </a:cubicBezTo>
                  <a:close/>
                  <a:moveTo>
                    <a:pt x="113371" y="901654"/>
                  </a:moveTo>
                  <a:cubicBezTo>
                    <a:pt x="111480" y="901654"/>
                    <a:pt x="109617" y="900794"/>
                    <a:pt x="108414" y="899132"/>
                  </a:cubicBezTo>
                  <a:cubicBezTo>
                    <a:pt x="94486" y="880017"/>
                    <a:pt x="81618" y="859813"/>
                    <a:pt x="70212" y="839151"/>
                  </a:cubicBezTo>
                  <a:cubicBezTo>
                    <a:pt x="68579" y="836199"/>
                    <a:pt x="69639" y="832445"/>
                    <a:pt x="72620" y="830811"/>
                  </a:cubicBezTo>
                  <a:cubicBezTo>
                    <a:pt x="75571" y="829178"/>
                    <a:pt x="79326" y="830238"/>
                    <a:pt x="80959" y="833218"/>
                  </a:cubicBezTo>
                  <a:cubicBezTo>
                    <a:pt x="92136" y="853451"/>
                    <a:pt x="104717" y="873196"/>
                    <a:pt x="118329" y="891910"/>
                  </a:cubicBezTo>
                  <a:cubicBezTo>
                    <a:pt x="120335" y="894632"/>
                    <a:pt x="119733" y="898473"/>
                    <a:pt x="116982" y="900479"/>
                  </a:cubicBezTo>
                  <a:cubicBezTo>
                    <a:pt x="115893" y="901253"/>
                    <a:pt x="114632" y="901654"/>
                    <a:pt x="113371" y="901654"/>
                  </a:cubicBezTo>
                  <a:close/>
                  <a:moveTo>
                    <a:pt x="1020227" y="901281"/>
                  </a:moveTo>
                  <a:cubicBezTo>
                    <a:pt x="1018966" y="901281"/>
                    <a:pt x="1017705" y="900909"/>
                    <a:pt x="1016616" y="900106"/>
                  </a:cubicBezTo>
                  <a:cubicBezTo>
                    <a:pt x="1013865" y="898129"/>
                    <a:pt x="1013263" y="894289"/>
                    <a:pt x="1015269" y="891537"/>
                  </a:cubicBezTo>
                  <a:cubicBezTo>
                    <a:pt x="1028910" y="872795"/>
                    <a:pt x="1041462" y="853050"/>
                    <a:pt x="1052639" y="832788"/>
                  </a:cubicBezTo>
                  <a:cubicBezTo>
                    <a:pt x="1054272" y="829837"/>
                    <a:pt x="1057998" y="828748"/>
                    <a:pt x="1060978" y="830381"/>
                  </a:cubicBezTo>
                  <a:cubicBezTo>
                    <a:pt x="1063930" y="832015"/>
                    <a:pt x="1065019" y="835740"/>
                    <a:pt x="1063386" y="838721"/>
                  </a:cubicBezTo>
                  <a:cubicBezTo>
                    <a:pt x="1051980" y="859440"/>
                    <a:pt x="1039141" y="879644"/>
                    <a:pt x="1025213" y="898788"/>
                  </a:cubicBezTo>
                  <a:cubicBezTo>
                    <a:pt x="1023981" y="900421"/>
                    <a:pt x="1022118" y="901281"/>
                    <a:pt x="1020227" y="901281"/>
                  </a:cubicBezTo>
                  <a:close/>
                  <a:moveTo>
                    <a:pt x="45538" y="778711"/>
                  </a:moveTo>
                  <a:cubicBezTo>
                    <a:pt x="43102" y="778711"/>
                    <a:pt x="40780" y="777249"/>
                    <a:pt x="39835" y="774842"/>
                  </a:cubicBezTo>
                  <a:cubicBezTo>
                    <a:pt x="31094" y="752861"/>
                    <a:pt x="23672" y="730078"/>
                    <a:pt x="17797" y="707180"/>
                  </a:cubicBezTo>
                  <a:cubicBezTo>
                    <a:pt x="16966" y="703913"/>
                    <a:pt x="18943" y="700560"/>
                    <a:pt x="22210" y="699729"/>
                  </a:cubicBezTo>
                  <a:cubicBezTo>
                    <a:pt x="25477" y="698869"/>
                    <a:pt x="28830" y="700847"/>
                    <a:pt x="29661" y="704142"/>
                  </a:cubicBezTo>
                  <a:cubicBezTo>
                    <a:pt x="35421" y="726553"/>
                    <a:pt x="42672" y="748820"/>
                    <a:pt x="51212" y="770314"/>
                  </a:cubicBezTo>
                  <a:cubicBezTo>
                    <a:pt x="52473" y="773466"/>
                    <a:pt x="50925" y="777020"/>
                    <a:pt x="47773" y="778281"/>
                  </a:cubicBezTo>
                  <a:cubicBezTo>
                    <a:pt x="47057" y="778567"/>
                    <a:pt x="46283" y="778711"/>
                    <a:pt x="45538" y="778711"/>
                  </a:cubicBezTo>
                  <a:close/>
                  <a:moveTo>
                    <a:pt x="1088032" y="778166"/>
                  </a:moveTo>
                  <a:cubicBezTo>
                    <a:pt x="1087287" y="778166"/>
                    <a:pt x="1086513" y="778023"/>
                    <a:pt x="1085768" y="777736"/>
                  </a:cubicBezTo>
                  <a:cubicBezTo>
                    <a:pt x="1082615" y="776475"/>
                    <a:pt x="1081068" y="772922"/>
                    <a:pt x="1082329" y="769769"/>
                  </a:cubicBezTo>
                  <a:cubicBezTo>
                    <a:pt x="1090869" y="748219"/>
                    <a:pt x="1098091" y="725951"/>
                    <a:pt x="1103822" y="703512"/>
                  </a:cubicBezTo>
                  <a:cubicBezTo>
                    <a:pt x="1104654" y="700245"/>
                    <a:pt x="1108006" y="698268"/>
                    <a:pt x="1111273" y="699099"/>
                  </a:cubicBezTo>
                  <a:cubicBezTo>
                    <a:pt x="1114540" y="699930"/>
                    <a:pt x="1116518" y="703283"/>
                    <a:pt x="1115687" y="706550"/>
                  </a:cubicBezTo>
                  <a:cubicBezTo>
                    <a:pt x="1109812" y="729476"/>
                    <a:pt x="1102418" y="752259"/>
                    <a:pt x="1093706" y="774269"/>
                  </a:cubicBezTo>
                  <a:cubicBezTo>
                    <a:pt x="1092760" y="776705"/>
                    <a:pt x="1090468" y="778166"/>
                    <a:pt x="1088032" y="778166"/>
                  </a:cubicBezTo>
                  <a:close/>
                  <a:moveTo>
                    <a:pt x="10546" y="642671"/>
                  </a:moveTo>
                  <a:cubicBezTo>
                    <a:pt x="7508" y="642671"/>
                    <a:pt x="4872" y="640407"/>
                    <a:pt x="4471" y="637312"/>
                  </a:cubicBezTo>
                  <a:cubicBezTo>
                    <a:pt x="1519" y="613927"/>
                    <a:pt x="0" y="590026"/>
                    <a:pt x="0" y="566326"/>
                  </a:cubicBezTo>
                  <a:cubicBezTo>
                    <a:pt x="0" y="562944"/>
                    <a:pt x="2751" y="560193"/>
                    <a:pt x="6133" y="560193"/>
                  </a:cubicBezTo>
                  <a:cubicBezTo>
                    <a:pt x="6133" y="560193"/>
                    <a:pt x="6133" y="560193"/>
                    <a:pt x="6133" y="560193"/>
                  </a:cubicBezTo>
                  <a:cubicBezTo>
                    <a:pt x="9515" y="560193"/>
                    <a:pt x="12266" y="562944"/>
                    <a:pt x="12266" y="566326"/>
                  </a:cubicBezTo>
                  <a:cubicBezTo>
                    <a:pt x="12294" y="589539"/>
                    <a:pt x="13756" y="612895"/>
                    <a:pt x="16650" y="635793"/>
                  </a:cubicBezTo>
                  <a:cubicBezTo>
                    <a:pt x="17080" y="639146"/>
                    <a:pt x="14702" y="642212"/>
                    <a:pt x="11349" y="642642"/>
                  </a:cubicBezTo>
                  <a:cubicBezTo>
                    <a:pt x="11062" y="642671"/>
                    <a:pt x="10804" y="642671"/>
                    <a:pt x="10546" y="642671"/>
                  </a:cubicBezTo>
                  <a:close/>
                  <a:moveTo>
                    <a:pt x="1122880" y="642040"/>
                  </a:moveTo>
                  <a:cubicBezTo>
                    <a:pt x="1122622" y="642040"/>
                    <a:pt x="1122364" y="642040"/>
                    <a:pt x="1122106" y="641983"/>
                  </a:cubicBezTo>
                  <a:cubicBezTo>
                    <a:pt x="1118753" y="641553"/>
                    <a:pt x="1116375" y="638487"/>
                    <a:pt x="1116776" y="635134"/>
                  </a:cubicBezTo>
                  <a:cubicBezTo>
                    <a:pt x="1119642" y="612265"/>
                    <a:pt x="1121075" y="588880"/>
                    <a:pt x="1121075" y="565667"/>
                  </a:cubicBezTo>
                  <a:lnTo>
                    <a:pt x="1121075" y="564406"/>
                  </a:lnTo>
                  <a:cubicBezTo>
                    <a:pt x="1121075" y="561024"/>
                    <a:pt x="1123826" y="558273"/>
                    <a:pt x="1127207" y="558273"/>
                  </a:cubicBezTo>
                  <a:cubicBezTo>
                    <a:pt x="1130589" y="558273"/>
                    <a:pt x="1133340" y="561024"/>
                    <a:pt x="1133340" y="564406"/>
                  </a:cubicBezTo>
                  <a:lnTo>
                    <a:pt x="1133340" y="565638"/>
                  </a:lnTo>
                  <a:cubicBezTo>
                    <a:pt x="1133340" y="589424"/>
                    <a:pt x="1131850" y="613296"/>
                    <a:pt x="1128927" y="636681"/>
                  </a:cubicBezTo>
                  <a:cubicBezTo>
                    <a:pt x="1128554" y="639776"/>
                    <a:pt x="1125918" y="642040"/>
                    <a:pt x="1122880" y="642040"/>
                  </a:cubicBezTo>
                  <a:close/>
                  <a:moveTo>
                    <a:pt x="10403" y="502189"/>
                  </a:moveTo>
                  <a:cubicBezTo>
                    <a:pt x="10145" y="502189"/>
                    <a:pt x="9887" y="502189"/>
                    <a:pt x="9629" y="502132"/>
                  </a:cubicBezTo>
                  <a:cubicBezTo>
                    <a:pt x="6276" y="501702"/>
                    <a:pt x="3897" y="498664"/>
                    <a:pt x="4299" y="495283"/>
                  </a:cubicBezTo>
                  <a:cubicBezTo>
                    <a:pt x="7222" y="471783"/>
                    <a:pt x="11635" y="448255"/>
                    <a:pt x="17481" y="425357"/>
                  </a:cubicBezTo>
                  <a:cubicBezTo>
                    <a:pt x="18313" y="422061"/>
                    <a:pt x="21666" y="420084"/>
                    <a:pt x="24933" y="420915"/>
                  </a:cubicBezTo>
                  <a:cubicBezTo>
                    <a:pt x="28200" y="421746"/>
                    <a:pt x="30206" y="425099"/>
                    <a:pt x="29375" y="428366"/>
                  </a:cubicBezTo>
                  <a:cubicBezTo>
                    <a:pt x="23672" y="450777"/>
                    <a:pt x="19344" y="473789"/>
                    <a:pt x="16478" y="496773"/>
                  </a:cubicBezTo>
                  <a:cubicBezTo>
                    <a:pt x="16077" y="499925"/>
                    <a:pt x="13441" y="502189"/>
                    <a:pt x="10403" y="502189"/>
                  </a:cubicBezTo>
                  <a:close/>
                  <a:moveTo>
                    <a:pt x="1122708" y="500326"/>
                  </a:moveTo>
                  <a:cubicBezTo>
                    <a:pt x="1119670" y="500326"/>
                    <a:pt x="1117034" y="498062"/>
                    <a:pt x="1116632" y="494967"/>
                  </a:cubicBezTo>
                  <a:cubicBezTo>
                    <a:pt x="1113709" y="471984"/>
                    <a:pt x="1109296" y="448971"/>
                    <a:pt x="1103507" y="426618"/>
                  </a:cubicBezTo>
                  <a:cubicBezTo>
                    <a:pt x="1102676" y="423351"/>
                    <a:pt x="1104625" y="419998"/>
                    <a:pt x="1107920" y="419138"/>
                  </a:cubicBezTo>
                  <a:cubicBezTo>
                    <a:pt x="1111187" y="418307"/>
                    <a:pt x="1114540" y="420256"/>
                    <a:pt x="1115400" y="423551"/>
                  </a:cubicBezTo>
                  <a:cubicBezTo>
                    <a:pt x="1121304" y="446421"/>
                    <a:pt x="1125832" y="469920"/>
                    <a:pt x="1128812" y="493420"/>
                  </a:cubicBezTo>
                  <a:cubicBezTo>
                    <a:pt x="1129242" y="496773"/>
                    <a:pt x="1126864" y="499839"/>
                    <a:pt x="1123510" y="500269"/>
                  </a:cubicBezTo>
                  <a:cubicBezTo>
                    <a:pt x="1123224" y="500298"/>
                    <a:pt x="1122966" y="500326"/>
                    <a:pt x="1122708" y="500326"/>
                  </a:cubicBezTo>
                  <a:close/>
                  <a:moveTo>
                    <a:pt x="45079" y="366035"/>
                  </a:moveTo>
                  <a:cubicBezTo>
                    <a:pt x="44334" y="366035"/>
                    <a:pt x="43560" y="365891"/>
                    <a:pt x="42815" y="365605"/>
                  </a:cubicBezTo>
                  <a:cubicBezTo>
                    <a:pt x="39663" y="364373"/>
                    <a:pt x="38115" y="360790"/>
                    <a:pt x="39376" y="357638"/>
                  </a:cubicBezTo>
                  <a:cubicBezTo>
                    <a:pt x="48060" y="335657"/>
                    <a:pt x="58233" y="313963"/>
                    <a:pt x="69639" y="293215"/>
                  </a:cubicBezTo>
                  <a:cubicBezTo>
                    <a:pt x="71273" y="290263"/>
                    <a:pt x="74998" y="289174"/>
                    <a:pt x="77950" y="290807"/>
                  </a:cubicBezTo>
                  <a:cubicBezTo>
                    <a:pt x="80930" y="292441"/>
                    <a:pt x="81991" y="296166"/>
                    <a:pt x="80386" y="299118"/>
                  </a:cubicBezTo>
                  <a:cubicBezTo>
                    <a:pt x="69238" y="319437"/>
                    <a:pt x="59265" y="340644"/>
                    <a:pt x="50782" y="362137"/>
                  </a:cubicBezTo>
                  <a:cubicBezTo>
                    <a:pt x="49836" y="364573"/>
                    <a:pt x="47515" y="366035"/>
                    <a:pt x="45079" y="366035"/>
                  </a:cubicBezTo>
                  <a:close/>
                  <a:moveTo>
                    <a:pt x="1087573" y="364315"/>
                  </a:moveTo>
                  <a:cubicBezTo>
                    <a:pt x="1085137" y="364315"/>
                    <a:pt x="1082844" y="362854"/>
                    <a:pt x="1081870" y="360446"/>
                  </a:cubicBezTo>
                  <a:cubicBezTo>
                    <a:pt x="1073301" y="338982"/>
                    <a:pt x="1063300" y="317832"/>
                    <a:pt x="1052094" y="297599"/>
                  </a:cubicBezTo>
                  <a:cubicBezTo>
                    <a:pt x="1050461" y="294648"/>
                    <a:pt x="1051521" y="290922"/>
                    <a:pt x="1054502" y="289260"/>
                  </a:cubicBezTo>
                  <a:cubicBezTo>
                    <a:pt x="1057453" y="287626"/>
                    <a:pt x="1061179" y="288687"/>
                    <a:pt x="1062841" y="291667"/>
                  </a:cubicBezTo>
                  <a:cubicBezTo>
                    <a:pt x="1074304" y="312358"/>
                    <a:pt x="1084536" y="333966"/>
                    <a:pt x="1093276" y="355918"/>
                  </a:cubicBezTo>
                  <a:cubicBezTo>
                    <a:pt x="1094537" y="359071"/>
                    <a:pt x="1092990" y="362624"/>
                    <a:pt x="1089866" y="363885"/>
                  </a:cubicBezTo>
                  <a:cubicBezTo>
                    <a:pt x="1089092" y="364172"/>
                    <a:pt x="1088318" y="364315"/>
                    <a:pt x="1087573" y="364315"/>
                  </a:cubicBezTo>
                  <a:close/>
                  <a:moveTo>
                    <a:pt x="112741" y="242834"/>
                  </a:moveTo>
                  <a:cubicBezTo>
                    <a:pt x="111480" y="242834"/>
                    <a:pt x="110219" y="242461"/>
                    <a:pt x="109159" y="241659"/>
                  </a:cubicBezTo>
                  <a:cubicBezTo>
                    <a:pt x="106407" y="239681"/>
                    <a:pt x="105806" y="235841"/>
                    <a:pt x="107812" y="233090"/>
                  </a:cubicBezTo>
                  <a:cubicBezTo>
                    <a:pt x="121711" y="213975"/>
                    <a:pt x="136957" y="195491"/>
                    <a:pt x="153120" y="178238"/>
                  </a:cubicBezTo>
                  <a:cubicBezTo>
                    <a:pt x="155441" y="175774"/>
                    <a:pt x="159310" y="175659"/>
                    <a:pt x="161775" y="177952"/>
                  </a:cubicBezTo>
                  <a:cubicBezTo>
                    <a:pt x="164239" y="180273"/>
                    <a:pt x="164383" y="184142"/>
                    <a:pt x="162061" y="186607"/>
                  </a:cubicBezTo>
                  <a:cubicBezTo>
                    <a:pt x="146213" y="203515"/>
                    <a:pt x="131311" y="221569"/>
                    <a:pt x="117728" y="240283"/>
                  </a:cubicBezTo>
                  <a:cubicBezTo>
                    <a:pt x="116495" y="241974"/>
                    <a:pt x="114632" y="242834"/>
                    <a:pt x="112741" y="242834"/>
                  </a:cubicBezTo>
                  <a:close/>
                  <a:moveTo>
                    <a:pt x="1019596" y="241458"/>
                  </a:moveTo>
                  <a:cubicBezTo>
                    <a:pt x="1017705" y="241458"/>
                    <a:pt x="1015842" y="240598"/>
                    <a:pt x="1014638" y="238936"/>
                  </a:cubicBezTo>
                  <a:cubicBezTo>
                    <a:pt x="1000997" y="220280"/>
                    <a:pt x="986038" y="202254"/>
                    <a:pt x="970132" y="185403"/>
                  </a:cubicBezTo>
                  <a:cubicBezTo>
                    <a:pt x="967811" y="182938"/>
                    <a:pt x="967926" y="179070"/>
                    <a:pt x="970390" y="176748"/>
                  </a:cubicBezTo>
                  <a:cubicBezTo>
                    <a:pt x="972855" y="174427"/>
                    <a:pt x="976724" y="174542"/>
                    <a:pt x="979045" y="177006"/>
                  </a:cubicBezTo>
                  <a:cubicBezTo>
                    <a:pt x="995266" y="194230"/>
                    <a:pt x="1010569" y="212628"/>
                    <a:pt x="1024525" y="231714"/>
                  </a:cubicBezTo>
                  <a:cubicBezTo>
                    <a:pt x="1026532" y="234437"/>
                    <a:pt x="1025930" y="238277"/>
                    <a:pt x="1023179" y="240283"/>
                  </a:cubicBezTo>
                  <a:cubicBezTo>
                    <a:pt x="1022118" y="241086"/>
                    <a:pt x="1020857" y="241458"/>
                    <a:pt x="1019596" y="241458"/>
                  </a:cubicBezTo>
                  <a:close/>
                  <a:moveTo>
                    <a:pt x="208803" y="140324"/>
                  </a:moveTo>
                  <a:cubicBezTo>
                    <a:pt x="207054" y="140324"/>
                    <a:pt x="205306" y="139579"/>
                    <a:pt x="204074" y="138117"/>
                  </a:cubicBezTo>
                  <a:cubicBezTo>
                    <a:pt x="201925" y="135509"/>
                    <a:pt x="202269" y="131640"/>
                    <a:pt x="204876" y="129491"/>
                  </a:cubicBezTo>
                  <a:cubicBezTo>
                    <a:pt x="223103" y="114360"/>
                    <a:pt x="242419" y="100260"/>
                    <a:pt x="262336" y="87564"/>
                  </a:cubicBezTo>
                  <a:cubicBezTo>
                    <a:pt x="265202" y="85759"/>
                    <a:pt x="268984" y="86590"/>
                    <a:pt x="270790" y="89427"/>
                  </a:cubicBezTo>
                  <a:cubicBezTo>
                    <a:pt x="272595" y="92293"/>
                    <a:pt x="271765" y="96076"/>
                    <a:pt x="268927" y="97881"/>
                  </a:cubicBezTo>
                  <a:cubicBezTo>
                    <a:pt x="249440" y="110290"/>
                    <a:pt x="230526" y="124103"/>
                    <a:pt x="212700" y="138891"/>
                  </a:cubicBezTo>
                  <a:cubicBezTo>
                    <a:pt x="211583" y="139865"/>
                    <a:pt x="210178" y="140324"/>
                    <a:pt x="208803" y="140324"/>
                  </a:cubicBezTo>
                  <a:close/>
                  <a:moveTo>
                    <a:pt x="923219" y="139235"/>
                  </a:moveTo>
                  <a:cubicBezTo>
                    <a:pt x="921844" y="139235"/>
                    <a:pt x="920468" y="138776"/>
                    <a:pt x="919322" y="137831"/>
                  </a:cubicBezTo>
                  <a:cubicBezTo>
                    <a:pt x="901468" y="123100"/>
                    <a:pt x="882496" y="109345"/>
                    <a:pt x="862951" y="96964"/>
                  </a:cubicBezTo>
                  <a:cubicBezTo>
                    <a:pt x="860085" y="95159"/>
                    <a:pt x="859255" y="91376"/>
                    <a:pt x="861060" y="88510"/>
                  </a:cubicBezTo>
                  <a:cubicBezTo>
                    <a:pt x="862866" y="85644"/>
                    <a:pt x="866648" y="84785"/>
                    <a:pt x="869514" y="86619"/>
                  </a:cubicBezTo>
                  <a:cubicBezTo>
                    <a:pt x="889489" y="99257"/>
                    <a:pt x="908862" y="113328"/>
                    <a:pt x="927117" y="128402"/>
                  </a:cubicBezTo>
                  <a:cubicBezTo>
                    <a:pt x="929725" y="130551"/>
                    <a:pt x="930097" y="134420"/>
                    <a:pt x="927948" y="137028"/>
                  </a:cubicBezTo>
                  <a:cubicBezTo>
                    <a:pt x="926744" y="138490"/>
                    <a:pt x="924996" y="139235"/>
                    <a:pt x="923219" y="139235"/>
                  </a:cubicBezTo>
                  <a:close/>
                  <a:moveTo>
                    <a:pt x="327218" y="64839"/>
                  </a:moveTo>
                  <a:cubicBezTo>
                    <a:pt x="324925" y="64839"/>
                    <a:pt x="322718" y="63549"/>
                    <a:pt x="321658" y="61314"/>
                  </a:cubicBezTo>
                  <a:cubicBezTo>
                    <a:pt x="320225" y="58247"/>
                    <a:pt x="321515" y="54608"/>
                    <a:pt x="324581" y="53146"/>
                  </a:cubicBezTo>
                  <a:cubicBezTo>
                    <a:pt x="345989" y="43030"/>
                    <a:pt x="368227" y="34174"/>
                    <a:pt x="390695" y="26838"/>
                  </a:cubicBezTo>
                  <a:cubicBezTo>
                    <a:pt x="393934" y="25778"/>
                    <a:pt x="397373" y="27554"/>
                    <a:pt x="398433" y="30764"/>
                  </a:cubicBezTo>
                  <a:cubicBezTo>
                    <a:pt x="399493" y="33974"/>
                    <a:pt x="397717" y="37441"/>
                    <a:pt x="394507" y="38502"/>
                  </a:cubicBezTo>
                  <a:cubicBezTo>
                    <a:pt x="372526" y="45666"/>
                    <a:pt x="350775" y="54350"/>
                    <a:pt x="329826" y="64237"/>
                  </a:cubicBezTo>
                  <a:cubicBezTo>
                    <a:pt x="328966" y="64638"/>
                    <a:pt x="328077" y="64839"/>
                    <a:pt x="327218" y="64839"/>
                  </a:cubicBezTo>
                  <a:close/>
                  <a:moveTo>
                    <a:pt x="804489" y="64065"/>
                  </a:moveTo>
                  <a:cubicBezTo>
                    <a:pt x="803629" y="64065"/>
                    <a:pt x="802741" y="63864"/>
                    <a:pt x="801881" y="63492"/>
                  </a:cubicBezTo>
                  <a:cubicBezTo>
                    <a:pt x="780903" y="53662"/>
                    <a:pt x="759123" y="45064"/>
                    <a:pt x="737085" y="37957"/>
                  </a:cubicBezTo>
                  <a:cubicBezTo>
                    <a:pt x="733876" y="36926"/>
                    <a:pt x="732099" y="33458"/>
                    <a:pt x="733130" y="30248"/>
                  </a:cubicBezTo>
                  <a:cubicBezTo>
                    <a:pt x="734162" y="27039"/>
                    <a:pt x="737601" y="25262"/>
                    <a:pt x="740839" y="26293"/>
                  </a:cubicBezTo>
                  <a:cubicBezTo>
                    <a:pt x="763336" y="33544"/>
                    <a:pt x="785632" y="42342"/>
                    <a:pt x="807068" y="52401"/>
                  </a:cubicBezTo>
                  <a:cubicBezTo>
                    <a:pt x="810135" y="53834"/>
                    <a:pt x="811453" y="57473"/>
                    <a:pt x="810020" y="60540"/>
                  </a:cubicBezTo>
                  <a:cubicBezTo>
                    <a:pt x="809017" y="62747"/>
                    <a:pt x="806810" y="64065"/>
                    <a:pt x="804489" y="64065"/>
                  </a:cubicBezTo>
                  <a:close/>
                  <a:moveTo>
                    <a:pt x="460736" y="21250"/>
                  </a:moveTo>
                  <a:cubicBezTo>
                    <a:pt x="457841" y="21250"/>
                    <a:pt x="455290" y="19215"/>
                    <a:pt x="454717" y="16263"/>
                  </a:cubicBezTo>
                  <a:cubicBezTo>
                    <a:pt x="454087" y="12939"/>
                    <a:pt x="456265" y="9729"/>
                    <a:pt x="459589" y="9099"/>
                  </a:cubicBezTo>
                  <a:cubicBezTo>
                    <a:pt x="482745" y="4657"/>
                    <a:pt x="506502" y="1648"/>
                    <a:pt x="530174" y="157"/>
                  </a:cubicBezTo>
                  <a:cubicBezTo>
                    <a:pt x="533556" y="-72"/>
                    <a:pt x="536450" y="2507"/>
                    <a:pt x="536679" y="5889"/>
                  </a:cubicBezTo>
                  <a:cubicBezTo>
                    <a:pt x="536880" y="9271"/>
                    <a:pt x="534330" y="12165"/>
                    <a:pt x="530948" y="12394"/>
                  </a:cubicBezTo>
                  <a:cubicBezTo>
                    <a:pt x="507792" y="13856"/>
                    <a:pt x="484551" y="16808"/>
                    <a:pt x="461882" y="21135"/>
                  </a:cubicBezTo>
                  <a:cubicBezTo>
                    <a:pt x="461509" y="21221"/>
                    <a:pt x="461108" y="21250"/>
                    <a:pt x="460736" y="21250"/>
                  </a:cubicBezTo>
                  <a:close/>
                  <a:moveTo>
                    <a:pt x="670799" y="20906"/>
                  </a:moveTo>
                  <a:cubicBezTo>
                    <a:pt x="670427" y="20906"/>
                    <a:pt x="670054" y="20877"/>
                    <a:pt x="669653" y="20791"/>
                  </a:cubicBezTo>
                  <a:cubicBezTo>
                    <a:pt x="646984" y="16521"/>
                    <a:pt x="623743" y="13655"/>
                    <a:pt x="600587" y="12251"/>
                  </a:cubicBezTo>
                  <a:cubicBezTo>
                    <a:pt x="597205" y="12050"/>
                    <a:pt x="594626" y="9156"/>
                    <a:pt x="594827" y="5774"/>
                  </a:cubicBezTo>
                  <a:cubicBezTo>
                    <a:pt x="595027" y="2393"/>
                    <a:pt x="597836" y="-215"/>
                    <a:pt x="601303" y="14"/>
                  </a:cubicBezTo>
                  <a:cubicBezTo>
                    <a:pt x="624975" y="1447"/>
                    <a:pt x="648732" y="4370"/>
                    <a:pt x="671917" y="8726"/>
                  </a:cubicBezTo>
                  <a:cubicBezTo>
                    <a:pt x="675241" y="9357"/>
                    <a:pt x="677448" y="12566"/>
                    <a:pt x="676817" y="15891"/>
                  </a:cubicBezTo>
                  <a:cubicBezTo>
                    <a:pt x="676244" y="18842"/>
                    <a:pt x="673694" y="20906"/>
                    <a:pt x="670799" y="20906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" name="Graphic 3">
              <a:extLst>
                <a:ext uri="{FF2B5EF4-FFF2-40B4-BE49-F238E27FC236}">
                  <a16:creationId xmlns:a16="http://schemas.microsoft.com/office/drawing/2014/main" id="{B0D10CAD-1B98-98FF-BF88-399E35BCD888}"/>
                </a:ext>
              </a:extLst>
            </p:cNvPr>
            <p:cNvGrpSpPr/>
            <p:nvPr/>
          </p:nvGrpSpPr>
          <p:grpSpPr>
            <a:xfrm>
              <a:off x="5058442" y="2037695"/>
              <a:ext cx="339641" cy="340909"/>
              <a:chOff x="5058442" y="2037695"/>
              <a:chExt cx="339641" cy="340909"/>
            </a:xfrm>
            <a:solidFill>
              <a:srgbClr val="1E1E1E"/>
            </a:solidFill>
          </p:grpSpPr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10A1315-7E17-A817-B11B-117B34AE3056}"/>
                  </a:ext>
                </a:extLst>
              </p:cNvPr>
              <p:cNvSpPr/>
              <p:nvPr/>
            </p:nvSpPr>
            <p:spPr>
              <a:xfrm>
                <a:off x="5249562" y="2037695"/>
                <a:ext cx="148520" cy="149788"/>
              </a:xfrm>
              <a:custGeom>
                <a:avLst/>
                <a:gdLst>
                  <a:gd name="connsiteX0" fmla="*/ 12259 w 148520"/>
                  <a:gd name="connsiteY0" fmla="*/ 149789 h 149788"/>
                  <a:gd name="connsiteX1" fmla="*/ 3633 w 148520"/>
                  <a:gd name="connsiteY1" fmla="*/ 146235 h 149788"/>
                  <a:gd name="connsiteX2" fmla="*/ 3547 w 148520"/>
                  <a:gd name="connsiteY2" fmla="*/ 128897 h 149788"/>
                  <a:gd name="connsiteX3" fmla="*/ 127550 w 148520"/>
                  <a:gd name="connsiteY3" fmla="*/ 3633 h 149788"/>
                  <a:gd name="connsiteX4" fmla="*/ 144888 w 148520"/>
                  <a:gd name="connsiteY4" fmla="*/ 3547 h 149788"/>
                  <a:gd name="connsiteX5" fmla="*/ 144974 w 148520"/>
                  <a:gd name="connsiteY5" fmla="*/ 20885 h 149788"/>
                  <a:gd name="connsiteX6" fmla="*/ 20971 w 148520"/>
                  <a:gd name="connsiteY6" fmla="*/ 146149 h 149788"/>
                  <a:gd name="connsiteX7" fmla="*/ 12259 w 148520"/>
                  <a:gd name="connsiteY7" fmla="*/ 149789 h 149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520" h="149788">
                    <a:moveTo>
                      <a:pt x="12259" y="149789"/>
                    </a:moveTo>
                    <a:cubicBezTo>
                      <a:pt x="9135" y="149789"/>
                      <a:pt x="6040" y="148614"/>
                      <a:pt x="3633" y="146235"/>
                    </a:cubicBezTo>
                    <a:cubicBezTo>
                      <a:pt x="-1182" y="141478"/>
                      <a:pt x="-1211" y="133711"/>
                      <a:pt x="3547" y="128897"/>
                    </a:cubicBezTo>
                    <a:lnTo>
                      <a:pt x="127550" y="3633"/>
                    </a:lnTo>
                    <a:cubicBezTo>
                      <a:pt x="132307" y="-1182"/>
                      <a:pt x="140074" y="-1211"/>
                      <a:pt x="144888" y="3547"/>
                    </a:cubicBezTo>
                    <a:cubicBezTo>
                      <a:pt x="149703" y="8304"/>
                      <a:pt x="149731" y="16070"/>
                      <a:pt x="144974" y="20885"/>
                    </a:cubicBezTo>
                    <a:lnTo>
                      <a:pt x="20971" y="146149"/>
                    </a:lnTo>
                    <a:cubicBezTo>
                      <a:pt x="18563" y="148556"/>
                      <a:pt x="15411" y="149789"/>
                      <a:pt x="12259" y="149789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CA90305-56CE-3028-73D7-5588B95FAF65}"/>
                  </a:ext>
                </a:extLst>
              </p:cNvPr>
              <p:cNvSpPr/>
              <p:nvPr/>
            </p:nvSpPr>
            <p:spPr>
              <a:xfrm>
                <a:off x="5058442" y="2228787"/>
                <a:ext cx="148520" cy="149817"/>
              </a:xfrm>
              <a:custGeom>
                <a:avLst/>
                <a:gdLst>
                  <a:gd name="connsiteX0" fmla="*/ 12259 w 148520"/>
                  <a:gd name="connsiteY0" fmla="*/ 149817 h 149817"/>
                  <a:gd name="connsiteX1" fmla="*/ 3632 w 148520"/>
                  <a:gd name="connsiteY1" fmla="*/ 146264 h 149817"/>
                  <a:gd name="connsiteX2" fmla="*/ 3546 w 148520"/>
                  <a:gd name="connsiteY2" fmla="*/ 128926 h 149817"/>
                  <a:gd name="connsiteX3" fmla="*/ 127550 w 148520"/>
                  <a:gd name="connsiteY3" fmla="*/ 3633 h 149817"/>
                  <a:gd name="connsiteX4" fmla="*/ 144888 w 148520"/>
                  <a:gd name="connsiteY4" fmla="*/ 3547 h 149817"/>
                  <a:gd name="connsiteX5" fmla="*/ 144974 w 148520"/>
                  <a:gd name="connsiteY5" fmla="*/ 20885 h 149817"/>
                  <a:gd name="connsiteX6" fmla="*/ 20971 w 148520"/>
                  <a:gd name="connsiteY6" fmla="*/ 146178 h 149817"/>
                  <a:gd name="connsiteX7" fmla="*/ 12259 w 148520"/>
                  <a:gd name="connsiteY7" fmla="*/ 149817 h 149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520" h="149817">
                    <a:moveTo>
                      <a:pt x="12259" y="149817"/>
                    </a:moveTo>
                    <a:cubicBezTo>
                      <a:pt x="9135" y="149817"/>
                      <a:pt x="6011" y="148642"/>
                      <a:pt x="3632" y="146264"/>
                    </a:cubicBezTo>
                    <a:cubicBezTo>
                      <a:pt x="-1182" y="141506"/>
                      <a:pt x="-1211" y="133740"/>
                      <a:pt x="3546" y="128926"/>
                    </a:cubicBezTo>
                    <a:lnTo>
                      <a:pt x="127550" y="3633"/>
                    </a:lnTo>
                    <a:cubicBezTo>
                      <a:pt x="132307" y="-1182"/>
                      <a:pt x="140073" y="-1211"/>
                      <a:pt x="144888" y="3547"/>
                    </a:cubicBezTo>
                    <a:cubicBezTo>
                      <a:pt x="149702" y="8304"/>
                      <a:pt x="149731" y="16070"/>
                      <a:pt x="144974" y="20885"/>
                    </a:cubicBezTo>
                    <a:lnTo>
                      <a:pt x="20971" y="146178"/>
                    </a:lnTo>
                    <a:cubicBezTo>
                      <a:pt x="18563" y="148585"/>
                      <a:pt x="15411" y="149817"/>
                      <a:pt x="12259" y="149817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9" name="Graphic 3">
              <a:extLst>
                <a:ext uri="{FF2B5EF4-FFF2-40B4-BE49-F238E27FC236}">
                  <a16:creationId xmlns:a16="http://schemas.microsoft.com/office/drawing/2014/main" id="{36112473-05E3-15E4-74DC-FFD58939AA9B}"/>
                </a:ext>
              </a:extLst>
            </p:cNvPr>
            <p:cNvGrpSpPr/>
            <p:nvPr/>
          </p:nvGrpSpPr>
          <p:grpSpPr>
            <a:xfrm>
              <a:off x="5057811" y="2038297"/>
              <a:ext cx="340902" cy="339648"/>
              <a:chOff x="5057811" y="2038297"/>
              <a:chExt cx="340902" cy="339648"/>
            </a:xfrm>
            <a:solidFill>
              <a:srgbClr val="1E1E1E"/>
            </a:solidFill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21055A2F-E550-95A2-8710-7DECB0381430}"/>
                  </a:ext>
                </a:extLst>
              </p:cNvPr>
              <p:cNvSpPr/>
              <p:nvPr/>
            </p:nvSpPr>
            <p:spPr>
              <a:xfrm>
                <a:off x="5248932" y="2229417"/>
                <a:ext cx="149781" cy="148527"/>
              </a:xfrm>
              <a:custGeom>
                <a:avLst/>
                <a:gdLst>
                  <a:gd name="connsiteX0" fmla="*/ 137523 w 149781"/>
                  <a:gd name="connsiteY0" fmla="*/ 148528 h 148527"/>
                  <a:gd name="connsiteX1" fmla="*/ 128897 w 149781"/>
                  <a:gd name="connsiteY1" fmla="*/ 144974 h 148527"/>
                  <a:gd name="connsiteX2" fmla="*/ 3632 w 149781"/>
                  <a:gd name="connsiteY2" fmla="*/ 20971 h 148527"/>
                  <a:gd name="connsiteX3" fmla="*/ 3547 w 149781"/>
                  <a:gd name="connsiteY3" fmla="*/ 3633 h 148527"/>
                  <a:gd name="connsiteX4" fmla="*/ 20885 w 149781"/>
                  <a:gd name="connsiteY4" fmla="*/ 3547 h 148527"/>
                  <a:gd name="connsiteX5" fmla="*/ 146149 w 149781"/>
                  <a:gd name="connsiteY5" fmla="*/ 127550 h 148527"/>
                  <a:gd name="connsiteX6" fmla="*/ 146235 w 149781"/>
                  <a:gd name="connsiteY6" fmla="*/ 144888 h 148527"/>
                  <a:gd name="connsiteX7" fmla="*/ 137523 w 149781"/>
                  <a:gd name="connsiteY7" fmla="*/ 148528 h 148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781" h="148527">
                    <a:moveTo>
                      <a:pt x="137523" y="148528"/>
                    </a:moveTo>
                    <a:cubicBezTo>
                      <a:pt x="134399" y="148528"/>
                      <a:pt x="131275" y="147353"/>
                      <a:pt x="128897" y="144974"/>
                    </a:cubicBezTo>
                    <a:lnTo>
                      <a:pt x="3632" y="20971"/>
                    </a:lnTo>
                    <a:cubicBezTo>
                      <a:pt x="-1182" y="16213"/>
                      <a:pt x="-1211" y="8447"/>
                      <a:pt x="3547" y="3633"/>
                    </a:cubicBezTo>
                    <a:cubicBezTo>
                      <a:pt x="8304" y="-1182"/>
                      <a:pt x="16070" y="-1211"/>
                      <a:pt x="20885" y="3547"/>
                    </a:cubicBezTo>
                    <a:lnTo>
                      <a:pt x="146149" y="127550"/>
                    </a:lnTo>
                    <a:cubicBezTo>
                      <a:pt x="150964" y="132307"/>
                      <a:pt x="150992" y="140074"/>
                      <a:pt x="146235" y="144888"/>
                    </a:cubicBezTo>
                    <a:cubicBezTo>
                      <a:pt x="143828" y="147324"/>
                      <a:pt x="140675" y="148528"/>
                      <a:pt x="137523" y="148528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9C9DE927-3A15-23F6-59ED-2BD64238EB01}"/>
                  </a:ext>
                </a:extLst>
              </p:cNvPr>
              <p:cNvSpPr/>
              <p:nvPr/>
            </p:nvSpPr>
            <p:spPr>
              <a:xfrm>
                <a:off x="5057811" y="2038297"/>
                <a:ext cx="149781" cy="148527"/>
              </a:xfrm>
              <a:custGeom>
                <a:avLst/>
                <a:gdLst>
                  <a:gd name="connsiteX0" fmla="*/ 137523 w 149781"/>
                  <a:gd name="connsiteY0" fmla="*/ 148528 h 148527"/>
                  <a:gd name="connsiteX1" fmla="*/ 128897 w 149781"/>
                  <a:gd name="connsiteY1" fmla="*/ 144974 h 148527"/>
                  <a:gd name="connsiteX2" fmla="*/ 3633 w 149781"/>
                  <a:gd name="connsiteY2" fmla="*/ 20971 h 148527"/>
                  <a:gd name="connsiteX3" fmla="*/ 3546 w 149781"/>
                  <a:gd name="connsiteY3" fmla="*/ 3633 h 148527"/>
                  <a:gd name="connsiteX4" fmla="*/ 20885 w 149781"/>
                  <a:gd name="connsiteY4" fmla="*/ 3547 h 148527"/>
                  <a:gd name="connsiteX5" fmla="*/ 146149 w 149781"/>
                  <a:gd name="connsiteY5" fmla="*/ 127550 h 148527"/>
                  <a:gd name="connsiteX6" fmla="*/ 146235 w 149781"/>
                  <a:gd name="connsiteY6" fmla="*/ 144888 h 148527"/>
                  <a:gd name="connsiteX7" fmla="*/ 137523 w 149781"/>
                  <a:gd name="connsiteY7" fmla="*/ 148528 h 148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781" h="148527">
                    <a:moveTo>
                      <a:pt x="137523" y="148528"/>
                    </a:moveTo>
                    <a:cubicBezTo>
                      <a:pt x="134399" y="148528"/>
                      <a:pt x="131304" y="147353"/>
                      <a:pt x="128897" y="144974"/>
                    </a:cubicBezTo>
                    <a:lnTo>
                      <a:pt x="3633" y="20971"/>
                    </a:lnTo>
                    <a:cubicBezTo>
                      <a:pt x="-1182" y="16213"/>
                      <a:pt x="-1211" y="8447"/>
                      <a:pt x="3546" y="3633"/>
                    </a:cubicBezTo>
                    <a:cubicBezTo>
                      <a:pt x="8304" y="-1182"/>
                      <a:pt x="16070" y="-1211"/>
                      <a:pt x="20885" y="3547"/>
                    </a:cubicBezTo>
                    <a:lnTo>
                      <a:pt x="146149" y="127550"/>
                    </a:lnTo>
                    <a:cubicBezTo>
                      <a:pt x="150964" y="132307"/>
                      <a:pt x="150992" y="140074"/>
                      <a:pt x="146235" y="144888"/>
                    </a:cubicBezTo>
                    <a:cubicBezTo>
                      <a:pt x="143828" y="147324"/>
                      <a:pt x="140675" y="148528"/>
                      <a:pt x="137523" y="148528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EC2D3C1-6A3F-3E20-248F-440C4A706BFA}"/>
                </a:ext>
              </a:extLst>
            </p:cNvPr>
            <p:cNvSpPr/>
            <p:nvPr/>
          </p:nvSpPr>
          <p:spPr>
            <a:xfrm>
              <a:off x="5063908" y="2044021"/>
              <a:ext cx="328650" cy="328650"/>
            </a:xfrm>
            <a:custGeom>
              <a:avLst/>
              <a:gdLst>
                <a:gd name="connsiteX0" fmla="*/ 164325 w 328650"/>
                <a:gd name="connsiteY0" fmla="*/ 328651 h 328650"/>
                <a:gd name="connsiteX1" fmla="*/ 0 w 328650"/>
                <a:gd name="connsiteY1" fmla="*/ 164325 h 328650"/>
                <a:gd name="connsiteX2" fmla="*/ 164325 w 328650"/>
                <a:gd name="connsiteY2" fmla="*/ 0 h 328650"/>
                <a:gd name="connsiteX3" fmla="*/ 328651 w 328650"/>
                <a:gd name="connsiteY3" fmla="*/ 164325 h 328650"/>
                <a:gd name="connsiteX4" fmla="*/ 164325 w 328650"/>
                <a:gd name="connsiteY4" fmla="*/ 328651 h 328650"/>
                <a:gd name="connsiteX5" fmla="*/ 164325 w 328650"/>
                <a:gd name="connsiteY5" fmla="*/ 12237 h 328650"/>
                <a:gd name="connsiteX6" fmla="*/ 12266 w 328650"/>
                <a:gd name="connsiteY6" fmla="*/ 164297 h 328650"/>
                <a:gd name="connsiteX7" fmla="*/ 164325 w 328650"/>
                <a:gd name="connsiteY7" fmla="*/ 316356 h 328650"/>
                <a:gd name="connsiteX8" fmla="*/ 316385 w 328650"/>
                <a:gd name="connsiteY8" fmla="*/ 164297 h 328650"/>
                <a:gd name="connsiteX9" fmla="*/ 164325 w 328650"/>
                <a:gd name="connsiteY9" fmla="*/ 12237 h 3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650" h="328650">
                  <a:moveTo>
                    <a:pt x="164325" y="328651"/>
                  </a:moveTo>
                  <a:cubicBezTo>
                    <a:pt x="73708" y="328651"/>
                    <a:pt x="0" y="254942"/>
                    <a:pt x="0" y="164325"/>
                  </a:cubicBezTo>
                  <a:cubicBezTo>
                    <a:pt x="0" y="73708"/>
                    <a:pt x="73708" y="0"/>
                    <a:pt x="164325" y="0"/>
                  </a:cubicBezTo>
                  <a:cubicBezTo>
                    <a:pt x="254942" y="0"/>
                    <a:pt x="328651" y="73708"/>
                    <a:pt x="328651" y="164325"/>
                  </a:cubicBezTo>
                  <a:cubicBezTo>
                    <a:pt x="328679" y="254913"/>
                    <a:pt x="254942" y="328651"/>
                    <a:pt x="164325" y="328651"/>
                  </a:cubicBezTo>
                  <a:close/>
                  <a:moveTo>
                    <a:pt x="164325" y="12237"/>
                  </a:moveTo>
                  <a:cubicBezTo>
                    <a:pt x="80472" y="12237"/>
                    <a:pt x="12266" y="80443"/>
                    <a:pt x="12266" y="164297"/>
                  </a:cubicBezTo>
                  <a:cubicBezTo>
                    <a:pt x="12266" y="248150"/>
                    <a:pt x="80472" y="316356"/>
                    <a:pt x="164325" y="316356"/>
                  </a:cubicBezTo>
                  <a:cubicBezTo>
                    <a:pt x="248179" y="316356"/>
                    <a:pt x="316385" y="248150"/>
                    <a:pt x="316385" y="164297"/>
                  </a:cubicBezTo>
                  <a:cubicBezTo>
                    <a:pt x="316414" y="80472"/>
                    <a:pt x="248179" y="12237"/>
                    <a:pt x="164325" y="1223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" name="Graphic 3">
            <a:extLst>
              <a:ext uri="{FF2B5EF4-FFF2-40B4-BE49-F238E27FC236}">
                <a16:creationId xmlns:a16="http://schemas.microsoft.com/office/drawing/2014/main" id="{C20AAA2C-D600-2472-F533-3040E06CF64B}"/>
              </a:ext>
            </a:extLst>
          </p:cNvPr>
          <p:cNvGrpSpPr/>
          <p:nvPr/>
        </p:nvGrpSpPr>
        <p:grpSpPr>
          <a:xfrm>
            <a:off x="6341055" y="1583142"/>
            <a:ext cx="1250408" cy="1250408"/>
            <a:chOff x="6341055" y="1583142"/>
            <a:chExt cx="1250408" cy="1250408"/>
          </a:xfrm>
          <a:solidFill>
            <a:srgbClr val="1E1E1E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CBD4B6C-6D27-029A-6974-DFBEAA52CA8B}"/>
                </a:ext>
              </a:extLst>
            </p:cNvPr>
            <p:cNvSpPr/>
            <p:nvPr/>
          </p:nvSpPr>
          <p:spPr>
            <a:xfrm>
              <a:off x="6834374" y="2076462"/>
              <a:ext cx="263768" cy="263768"/>
            </a:xfrm>
            <a:custGeom>
              <a:avLst/>
              <a:gdLst>
                <a:gd name="connsiteX0" fmla="*/ 131884 w 263768"/>
                <a:gd name="connsiteY0" fmla="*/ 263769 h 263768"/>
                <a:gd name="connsiteX1" fmla="*/ 0 w 263768"/>
                <a:gd name="connsiteY1" fmla="*/ 131884 h 263768"/>
                <a:gd name="connsiteX2" fmla="*/ 131884 w 263768"/>
                <a:gd name="connsiteY2" fmla="*/ 0 h 263768"/>
                <a:gd name="connsiteX3" fmla="*/ 263768 w 263768"/>
                <a:gd name="connsiteY3" fmla="*/ 131884 h 263768"/>
                <a:gd name="connsiteX4" fmla="*/ 131884 w 263768"/>
                <a:gd name="connsiteY4" fmla="*/ 263769 h 263768"/>
                <a:gd name="connsiteX5" fmla="*/ 131884 w 263768"/>
                <a:gd name="connsiteY5" fmla="*/ 5732 h 263768"/>
                <a:gd name="connsiteX6" fmla="*/ 5760 w 263768"/>
                <a:gd name="connsiteY6" fmla="*/ 131856 h 263768"/>
                <a:gd name="connsiteX7" fmla="*/ 131884 w 263768"/>
                <a:gd name="connsiteY7" fmla="*/ 257980 h 263768"/>
                <a:gd name="connsiteX8" fmla="*/ 258008 w 263768"/>
                <a:gd name="connsiteY8" fmla="*/ 131856 h 263768"/>
                <a:gd name="connsiteX9" fmla="*/ 131884 w 263768"/>
                <a:gd name="connsiteY9" fmla="*/ 5732 h 263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768" h="263768">
                  <a:moveTo>
                    <a:pt x="131884" y="263769"/>
                  </a:moveTo>
                  <a:cubicBezTo>
                    <a:pt x="59150" y="263769"/>
                    <a:pt x="0" y="204590"/>
                    <a:pt x="0" y="131884"/>
                  </a:cubicBezTo>
                  <a:cubicBezTo>
                    <a:pt x="0" y="59150"/>
                    <a:pt x="59179" y="0"/>
                    <a:pt x="131884" y="0"/>
                  </a:cubicBezTo>
                  <a:cubicBezTo>
                    <a:pt x="204590" y="0"/>
                    <a:pt x="263768" y="59179"/>
                    <a:pt x="263768" y="131884"/>
                  </a:cubicBezTo>
                  <a:cubicBezTo>
                    <a:pt x="263768" y="204590"/>
                    <a:pt x="204619" y="263769"/>
                    <a:pt x="131884" y="263769"/>
                  </a:cubicBezTo>
                  <a:close/>
                  <a:moveTo>
                    <a:pt x="131884" y="5732"/>
                  </a:moveTo>
                  <a:cubicBezTo>
                    <a:pt x="62331" y="5732"/>
                    <a:pt x="5760" y="62303"/>
                    <a:pt x="5760" y="131856"/>
                  </a:cubicBezTo>
                  <a:cubicBezTo>
                    <a:pt x="5760" y="201409"/>
                    <a:pt x="62331" y="257980"/>
                    <a:pt x="131884" y="257980"/>
                  </a:cubicBezTo>
                  <a:cubicBezTo>
                    <a:pt x="201437" y="257980"/>
                    <a:pt x="258008" y="201409"/>
                    <a:pt x="258008" y="131856"/>
                  </a:cubicBezTo>
                  <a:cubicBezTo>
                    <a:pt x="258008" y="62331"/>
                    <a:pt x="201437" y="5732"/>
                    <a:pt x="131884" y="573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B9FECF3-10B4-9ABB-23F9-8461A7D0761F}"/>
                </a:ext>
              </a:extLst>
            </p:cNvPr>
            <p:cNvSpPr/>
            <p:nvPr/>
          </p:nvSpPr>
          <p:spPr>
            <a:xfrm>
              <a:off x="6341055" y="1583142"/>
              <a:ext cx="1250408" cy="1250408"/>
            </a:xfrm>
            <a:custGeom>
              <a:avLst/>
              <a:gdLst>
                <a:gd name="connsiteX0" fmla="*/ 625204 w 1250408"/>
                <a:gd name="connsiteY0" fmla="*/ 24503 h 1250408"/>
                <a:gd name="connsiteX1" fmla="*/ 1225877 w 1250408"/>
                <a:gd name="connsiteY1" fmla="*/ 625175 h 1250408"/>
                <a:gd name="connsiteX2" fmla="*/ 625204 w 1250408"/>
                <a:gd name="connsiteY2" fmla="*/ 1225848 h 1250408"/>
                <a:gd name="connsiteX3" fmla="*/ 24531 w 1250408"/>
                <a:gd name="connsiteY3" fmla="*/ 625175 h 1250408"/>
                <a:gd name="connsiteX4" fmla="*/ 625204 w 1250408"/>
                <a:gd name="connsiteY4" fmla="*/ 24503 h 1250408"/>
                <a:gd name="connsiteX5" fmla="*/ 625204 w 1250408"/>
                <a:gd name="connsiteY5" fmla="*/ 24503 h 1250408"/>
                <a:gd name="connsiteX6" fmla="*/ 625204 w 1250408"/>
                <a:gd name="connsiteY6" fmla="*/ 0 h 1250408"/>
                <a:gd name="connsiteX7" fmla="*/ 0 w 1250408"/>
                <a:gd name="connsiteY7" fmla="*/ 625204 h 1250408"/>
                <a:gd name="connsiteX8" fmla="*/ 625204 w 1250408"/>
                <a:gd name="connsiteY8" fmla="*/ 1250408 h 1250408"/>
                <a:gd name="connsiteX9" fmla="*/ 1250408 w 1250408"/>
                <a:gd name="connsiteY9" fmla="*/ 625204 h 1250408"/>
                <a:gd name="connsiteX10" fmla="*/ 625204 w 1250408"/>
                <a:gd name="connsiteY10" fmla="*/ 0 h 1250408"/>
                <a:gd name="connsiteX11" fmla="*/ 625204 w 1250408"/>
                <a:gd name="connsiteY11" fmla="*/ 0 h 1250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0408" h="1250408">
                  <a:moveTo>
                    <a:pt x="625204" y="24503"/>
                  </a:moveTo>
                  <a:cubicBezTo>
                    <a:pt x="956405" y="24503"/>
                    <a:pt x="1225877" y="293974"/>
                    <a:pt x="1225877" y="625175"/>
                  </a:cubicBezTo>
                  <a:cubicBezTo>
                    <a:pt x="1225877" y="956377"/>
                    <a:pt x="956405" y="1225848"/>
                    <a:pt x="625204" y="1225848"/>
                  </a:cubicBezTo>
                  <a:cubicBezTo>
                    <a:pt x="294003" y="1225848"/>
                    <a:pt x="24531" y="956377"/>
                    <a:pt x="24531" y="625175"/>
                  </a:cubicBezTo>
                  <a:cubicBezTo>
                    <a:pt x="24531" y="293974"/>
                    <a:pt x="294003" y="24503"/>
                    <a:pt x="625204" y="24503"/>
                  </a:cubicBezTo>
                  <a:lnTo>
                    <a:pt x="625204" y="24503"/>
                  </a:lnTo>
                  <a:close/>
                  <a:moveTo>
                    <a:pt x="625204" y="0"/>
                  </a:moveTo>
                  <a:cubicBezTo>
                    <a:pt x="279932" y="0"/>
                    <a:pt x="0" y="279903"/>
                    <a:pt x="0" y="625204"/>
                  </a:cubicBezTo>
                  <a:cubicBezTo>
                    <a:pt x="0" y="970476"/>
                    <a:pt x="279903" y="1250408"/>
                    <a:pt x="625204" y="1250408"/>
                  </a:cubicBezTo>
                  <a:cubicBezTo>
                    <a:pt x="970505" y="1250408"/>
                    <a:pt x="1250408" y="970505"/>
                    <a:pt x="1250408" y="625204"/>
                  </a:cubicBezTo>
                  <a:cubicBezTo>
                    <a:pt x="1250380" y="279903"/>
                    <a:pt x="970476" y="0"/>
                    <a:pt x="625204" y="0"/>
                  </a:cubicBezTo>
                  <a:lnTo>
                    <a:pt x="625204" y="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AC75D0B-D3B2-80B4-1023-7F6B9EE3BD96}"/>
                </a:ext>
              </a:extLst>
            </p:cNvPr>
            <p:cNvSpPr/>
            <p:nvPr/>
          </p:nvSpPr>
          <p:spPr>
            <a:xfrm rot="-5309581">
              <a:off x="6902690" y="2144426"/>
              <a:ext cx="127304" cy="127304"/>
            </a:xfrm>
            <a:custGeom>
              <a:avLst/>
              <a:gdLst>
                <a:gd name="connsiteX0" fmla="*/ 127305 w 127304"/>
                <a:gd name="connsiteY0" fmla="*/ 63652 h 127304"/>
                <a:gd name="connsiteX1" fmla="*/ 63652 w 127304"/>
                <a:gd name="connsiteY1" fmla="*/ 127305 h 127304"/>
                <a:gd name="connsiteX2" fmla="*/ 0 w 127304"/>
                <a:gd name="connsiteY2" fmla="*/ 63652 h 127304"/>
                <a:gd name="connsiteX3" fmla="*/ 63652 w 127304"/>
                <a:gd name="connsiteY3" fmla="*/ 0 h 127304"/>
                <a:gd name="connsiteX4" fmla="*/ 127305 w 127304"/>
                <a:gd name="connsiteY4" fmla="*/ 63652 h 12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04" h="127304">
                  <a:moveTo>
                    <a:pt x="127305" y="63652"/>
                  </a:moveTo>
                  <a:cubicBezTo>
                    <a:pt x="127305" y="98807"/>
                    <a:pt x="98806" y="127305"/>
                    <a:pt x="63652" y="127305"/>
                  </a:cubicBezTo>
                  <a:cubicBezTo>
                    <a:pt x="28498" y="127305"/>
                    <a:pt x="0" y="98807"/>
                    <a:pt x="0" y="63652"/>
                  </a:cubicBezTo>
                  <a:cubicBezTo>
                    <a:pt x="0" y="28498"/>
                    <a:pt x="28498" y="0"/>
                    <a:pt x="63652" y="0"/>
                  </a:cubicBezTo>
                  <a:cubicBezTo>
                    <a:pt x="98807" y="0"/>
                    <a:pt x="127305" y="28498"/>
                    <a:pt x="127305" y="6365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B8B3EBE-AB20-5C3C-A6EB-D03C22EB7763}"/>
                </a:ext>
              </a:extLst>
            </p:cNvPr>
            <p:cNvSpPr/>
            <p:nvPr/>
          </p:nvSpPr>
          <p:spPr>
            <a:xfrm>
              <a:off x="6771871" y="2013902"/>
              <a:ext cx="388775" cy="388832"/>
            </a:xfrm>
            <a:custGeom>
              <a:avLst/>
              <a:gdLst>
                <a:gd name="connsiteX0" fmla="*/ 194388 w 388775"/>
                <a:gd name="connsiteY0" fmla="*/ 388833 h 388832"/>
                <a:gd name="connsiteX1" fmla="*/ 0 w 388775"/>
                <a:gd name="connsiteY1" fmla="*/ 194416 h 388832"/>
                <a:gd name="connsiteX2" fmla="*/ 194388 w 388775"/>
                <a:gd name="connsiteY2" fmla="*/ 0 h 388832"/>
                <a:gd name="connsiteX3" fmla="*/ 388775 w 388775"/>
                <a:gd name="connsiteY3" fmla="*/ 194416 h 388832"/>
                <a:gd name="connsiteX4" fmla="*/ 194388 w 388775"/>
                <a:gd name="connsiteY4" fmla="*/ 388833 h 388832"/>
                <a:gd name="connsiteX5" fmla="*/ 194388 w 388775"/>
                <a:gd name="connsiteY5" fmla="*/ 24531 h 388832"/>
                <a:gd name="connsiteX6" fmla="*/ 24503 w 388775"/>
                <a:gd name="connsiteY6" fmla="*/ 194416 h 388832"/>
                <a:gd name="connsiteX7" fmla="*/ 194388 w 388775"/>
                <a:gd name="connsiteY7" fmla="*/ 364301 h 388832"/>
                <a:gd name="connsiteX8" fmla="*/ 364272 w 388775"/>
                <a:gd name="connsiteY8" fmla="*/ 194416 h 388832"/>
                <a:gd name="connsiteX9" fmla="*/ 194388 w 388775"/>
                <a:gd name="connsiteY9" fmla="*/ 24531 h 388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8775" h="388832">
                  <a:moveTo>
                    <a:pt x="194388" y="388833"/>
                  </a:moveTo>
                  <a:cubicBezTo>
                    <a:pt x="87207" y="388833"/>
                    <a:pt x="0" y="301626"/>
                    <a:pt x="0" y="194416"/>
                  </a:cubicBezTo>
                  <a:cubicBezTo>
                    <a:pt x="0" y="87235"/>
                    <a:pt x="87207" y="0"/>
                    <a:pt x="194388" y="0"/>
                  </a:cubicBezTo>
                  <a:cubicBezTo>
                    <a:pt x="301569" y="0"/>
                    <a:pt x="388775" y="87206"/>
                    <a:pt x="388775" y="194416"/>
                  </a:cubicBezTo>
                  <a:cubicBezTo>
                    <a:pt x="388775" y="301626"/>
                    <a:pt x="301569" y="388833"/>
                    <a:pt x="194388" y="388833"/>
                  </a:cubicBezTo>
                  <a:close/>
                  <a:moveTo>
                    <a:pt x="194388" y="24531"/>
                  </a:moveTo>
                  <a:cubicBezTo>
                    <a:pt x="100704" y="24531"/>
                    <a:pt x="24503" y="100733"/>
                    <a:pt x="24503" y="194416"/>
                  </a:cubicBezTo>
                  <a:cubicBezTo>
                    <a:pt x="24503" y="288099"/>
                    <a:pt x="100704" y="364301"/>
                    <a:pt x="194388" y="364301"/>
                  </a:cubicBezTo>
                  <a:cubicBezTo>
                    <a:pt x="288071" y="364301"/>
                    <a:pt x="364272" y="288099"/>
                    <a:pt x="364272" y="194416"/>
                  </a:cubicBezTo>
                  <a:cubicBezTo>
                    <a:pt x="364272" y="100762"/>
                    <a:pt x="288071" y="24531"/>
                    <a:pt x="194388" y="2453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0843C70-2AD5-0821-C208-9E0E0E9870FE}"/>
                </a:ext>
              </a:extLst>
            </p:cNvPr>
            <p:cNvSpPr/>
            <p:nvPr/>
          </p:nvSpPr>
          <p:spPr>
            <a:xfrm>
              <a:off x="6730030" y="1972118"/>
              <a:ext cx="472456" cy="472456"/>
            </a:xfrm>
            <a:custGeom>
              <a:avLst/>
              <a:gdLst>
                <a:gd name="connsiteX0" fmla="*/ 236228 w 472456"/>
                <a:gd name="connsiteY0" fmla="*/ 472457 h 472456"/>
                <a:gd name="connsiteX1" fmla="*/ 0 w 472456"/>
                <a:gd name="connsiteY1" fmla="*/ 236228 h 472456"/>
                <a:gd name="connsiteX2" fmla="*/ 236228 w 472456"/>
                <a:gd name="connsiteY2" fmla="*/ 0 h 472456"/>
                <a:gd name="connsiteX3" fmla="*/ 472457 w 472456"/>
                <a:gd name="connsiteY3" fmla="*/ 236228 h 472456"/>
                <a:gd name="connsiteX4" fmla="*/ 236228 w 472456"/>
                <a:gd name="connsiteY4" fmla="*/ 472457 h 472456"/>
                <a:gd name="connsiteX5" fmla="*/ 236228 w 472456"/>
                <a:gd name="connsiteY5" fmla="*/ 5732 h 472456"/>
                <a:gd name="connsiteX6" fmla="*/ 5760 w 472456"/>
                <a:gd name="connsiteY6" fmla="*/ 236200 h 472456"/>
                <a:gd name="connsiteX7" fmla="*/ 236228 w 472456"/>
                <a:gd name="connsiteY7" fmla="*/ 466668 h 472456"/>
                <a:gd name="connsiteX8" fmla="*/ 466697 w 472456"/>
                <a:gd name="connsiteY8" fmla="*/ 236200 h 472456"/>
                <a:gd name="connsiteX9" fmla="*/ 236228 w 472456"/>
                <a:gd name="connsiteY9" fmla="*/ 5732 h 472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2456" h="472456">
                  <a:moveTo>
                    <a:pt x="236228" y="472457"/>
                  </a:moveTo>
                  <a:cubicBezTo>
                    <a:pt x="105977" y="472457"/>
                    <a:pt x="0" y="366479"/>
                    <a:pt x="0" y="236228"/>
                  </a:cubicBezTo>
                  <a:cubicBezTo>
                    <a:pt x="0" y="105978"/>
                    <a:pt x="105977" y="0"/>
                    <a:pt x="236228" y="0"/>
                  </a:cubicBezTo>
                  <a:cubicBezTo>
                    <a:pt x="366480" y="0"/>
                    <a:pt x="472457" y="105978"/>
                    <a:pt x="472457" y="236228"/>
                  </a:cubicBezTo>
                  <a:cubicBezTo>
                    <a:pt x="472457" y="366479"/>
                    <a:pt x="366480" y="472457"/>
                    <a:pt x="236228" y="472457"/>
                  </a:cubicBezTo>
                  <a:close/>
                  <a:moveTo>
                    <a:pt x="236228" y="5732"/>
                  </a:moveTo>
                  <a:cubicBezTo>
                    <a:pt x="109158" y="5732"/>
                    <a:pt x="5760" y="109130"/>
                    <a:pt x="5760" y="236200"/>
                  </a:cubicBezTo>
                  <a:cubicBezTo>
                    <a:pt x="5760" y="363298"/>
                    <a:pt x="109158" y="466668"/>
                    <a:pt x="236228" y="466668"/>
                  </a:cubicBezTo>
                  <a:cubicBezTo>
                    <a:pt x="363298" y="466668"/>
                    <a:pt x="466697" y="363270"/>
                    <a:pt x="466697" y="236200"/>
                  </a:cubicBezTo>
                  <a:cubicBezTo>
                    <a:pt x="466697" y="109130"/>
                    <a:pt x="363298" y="5732"/>
                    <a:pt x="236228" y="573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8446D15-012A-801F-10D2-FD0C2D808148}"/>
                </a:ext>
              </a:extLst>
            </p:cNvPr>
            <p:cNvSpPr/>
            <p:nvPr/>
          </p:nvSpPr>
          <p:spPr>
            <a:xfrm>
              <a:off x="6963364" y="2441680"/>
              <a:ext cx="5760" cy="378028"/>
            </a:xfrm>
            <a:custGeom>
              <a:avLst/>
              <a:gdLst>
                <a:gd name="connsiteX0" fmla="*/ 0 w 5760"/>
                <a:gd name="connsiteY0" fmla="*/ 0 h 378028"/>
                <a:gd name="connsiteX1" fmla="*/ 5760 w 5760"/>
                <a:gd name="connsiteY1" fmla="*/ 0 h 378028"/>
                <a:gd name="connsiteX2" fmla="*/ 5760 w 5760"/>
                <a:gd name="connsiteY2" fmla="*/ 378028 h 378028"/>
                <a:gd name="connsiteX3" fmla="*/ 0 w 5760"/>
                <a:gd name="connsiteY3" fmla="*/ 378028 h 37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0" h="378028">
                  <a:moveTo>
                    <a:pt x="0" y="0"/>
                  </a:moveTo>
                  <a:lnTo>
                    <a:pt x="5760" y="0"/>
                  </a:lnTo>
                  <a:lnTo>
                    <a:pt x="5760" y="378028"/>
                  </a:lnTo>
                  <a:lnTo>
                    <a:pt x="0" y="378028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C5859D79-6122-0C74-6A4D-CD3655982F06}"/>
                </a:ext>
              </a:extLst>
            </p:cNvPr>
            <p:cNvSpPr/>
            <p:nvPr/>
          </p:nvSpPr>
          <p:spPr>
            <a:xfrm>
              <a:off x="6963364" y="1596927"/>
              <a:ext cx="5760" cy="378028"/>
            </a:xfrm>
            <a:custGeom>
              <a:avLst/>
              <a:gdLst>
                <a:gd name="connsiteX0" fmla="*/ 0 w 5760"/>
                <a:gd name="connsiteY0" fmla="*/ 0 h 378028"/>
                <a:gd name="connsiteX1" fmla="*/ 5760 w 5760"/>
                <a:gd name="connsiteY1" fmla="*/ 0 h 378028"/>
                <a:gd name="connsiteX2" fmla="*/ 5760 w 5760"/>
                <a:gd name="connsiteY2" fmla="*/ 378028 h 378028"/>
                <a:gd name="connsiteX3" fmla="*/ 0 w 5760"/>
                <a:gd name="connsiteY3" fmla="*/ 378028 h 378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0" h="378028">
                  <a:moveTo>
                    <a:pt x="0" y="0"/>
                  </a:moveTo>
                  <a:lnTo>
                    <a:pt x="5760" y="0"/>
                  </a:lnTo>
                  <a:lnTo>
                    <a:pt x="5760" y="378028"/>
                  </a:lnTo>
                  <a:lnTo>
                    <a:pt x="0" y="378028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858A9CC-3E30-8C05-2285-8C19BD9AA2F8}"/>
                </a:ext>
              </a:extLst>
            </p:cNvPr>
            <p:cNvSpPr/>
            <p:nvPr/>
          </p:nvSpPr>
          <p:spPr>
            <a:xfrm>
              <a:off x="6354868" y="2205452"/>
              <a:ext cx="378028" cy="5760"/>
            </a:xfrm>
            <a:custGeom>
              <a:avLst/>
              <a:gdLst>
                <a:gd name="connsiteX0" fmla="*/ 0 w 378028"/>
                <a:gd name="connsiteY0" fmla="*/ 0 h 5760"/>
                <a:gd name="connsiteX1" fmla="*/ 378028 w 378028"/>
                <a:gd name="connsiteY1" fmla="*/ 0 h 5760"/>
                <a:gd name="connsiteX2" fmla="*/ 378028 w 378028"/>
                <a:gd name="connsiteY2" fmla="*/ 5760 h 5760"/>
                <a:gd name="connsiteX3" fmla="*/ 0 w 378028"/>
                <a:gd name="connsiteY3" fmla="*/ 5760 h 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028" h="5760">
                  <a:moveTo>
                    <a:pt x="0" y="0"/>
                  </a:moveTo>
                  <a:lnTo>
                    <a:pt x="378028" y="0"/>
                  </a:lnTo>
                  <a:lnTo>
                    <a:pt x="378028" y="5760"/>
                  </a:lnTo>
                  <a:lnTo>
                    <a:pt x="0" y="576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DE7CE2C-681F-C9A6-0225-B98CA0BC837F}"/>
                </a:ext>
              </a:extLst>
            </p:cNvPr>
            <p:cNvSpPr/>
            <p:nvPr/>
          </p:nvSpPr>
          <p:spPr>
            <a:xfrm>
              <a:off x="7199621" y="2205452"/>
              <a:ext cx="378028" cy="5760"/>
            </a:xfrm>
            <a:custGeom>
              <a:avLst/>
              <a:gdLst>
                <a:gd name="connsiteX0" fmla="*/ 0 w 378028"/>
                <a:gd name="connsiteY0" fmla="*/ 0 h 5760"/>
                <a:gd name="connsiteX1" fmla="*/ 378028 w 378028"/>
                <a:gd name="connsiteY1" fmla="*/ 0 h 5760"/>
                <a:gd name="connsiteX2" fmla="*/ 378028 w 378028"/>
                <a:gd name="connsiteY2" fmla="*/ 5760 h 5760"/>
                <a:gd name="connsiteX3" fmla="*/ 0 w 378028"/>
                <a:gd name="connsiteY3" fmla="*/ 5760 h 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028" h="5760">
                  <a:moveTo>
                    <a:pt x="0" y="0"/>
                  </a:moveTo>
                  <a:lnTo>
                    <a:pt x="378028" y="0"/>
                  </a:lnTo>
                  <a:lnTo>
                    <a:pt x="378028" y="5760"/>
                  </a:lnTo>
                  <a:lnTo>
                    <a:pt x="0" y="576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" name="Graphic 3">
            <a:extLst>
              <a:ext uri="{FF2B5EF4-FFF2-40B4-BE49-F238E27FC236}">
                <a16:creationId xmlns:a16="http://schemas.microsoft.com/office/drawing/2014/main" id="{CF038FB9-F08B-7347-11A4-D1A9B938E8A9}"/>
              </a:ext>
            </a:extLst>
          </p:cNvPr>
          <p:cNvGrpSpPr/>
          <p:nvPr/>
        </p:nvGrpSpPr>
        <p:grpSpPr>
          <a:xfrm>
            <a:off x="8081388" y="1585101"/>
            <a:ext cx="1245911" cy="1245927"/>
            <a:chOff x="8081388" y="1585101"/>
            <a:chExt cx="1245911" cy="1245927"/>
          </a:xfrm>
          <a:solidFill>
            <a:srgbClr val="1E1E1E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CDEFC97-CDDF-8E78-68D8-776B6745E1FC}"/>
                </a:ext>
              </a:extLst>
            </p:cNvPr>
            <p:cNvSpPr/>
            <p:nvPr/>
          </p:nvSpPr>
          <p:spPr>
            <a:xfrm>
              <a:off x="8151899" y="1655962"/>
              <a:ext cx="1104767" cy="1104767"/>
            </a:xfrm>
            <a:custGeom>
              <a:avLst/>
              <a:gdLst>
                <a:gd name="connsiteX0" fmla="*/ 552384 w 1104767"/>
                <a:gd name="connsiteY0" fmla="*/ 24503 h 1104767"/>
                <a:gd name="connsiteX1" fmla="*/ 1080237 w 1104767"/>
                <a:gd name="connsiteY1" fmla="*/ 552355 h 1104767"/>
                <a:gd name="connsiteX2" fmla="*/ 552384 w 1104767"/>
                <a:gd name="connsiteY2" fmla="*/ 1080208 h 1104767"/>
                <a:gd name="connsiteX3" fmla="*/ 24531 w 1104767"/>
                <a:gd name="connsiteY3" fmla="*/ 552355 h 1104767"/>
                <a:gd name="connsiteX4" fmla="*/ 552384 w 1104767"/>
                <a:gd name="connsiteY4" fmla="*/ 24503 h 1104767"/>
                <a:gd name="connsiteX5" fmla="*/ 552384 w 1104767"/>
                <a:gd name="connsiteY5" fmla="*/ 24503 h 1104767"/>
                <a:gd name="connsiteX6" fmla="*/ 552384 w 1104767"/>
                <a:gd name="connsiteY6" fmla="*/ 0 h 1104767"/>
                <a:gd name="connsiteX7" fmla="*/ 0 w 1104767"/>
                <a:gd name="connsiteY7" fmla="*/ 552384 h 1104767"/>
                <a:gd name="connsiteX8" fmla="*/ 552384 w 1104767"/>
                <a:gd name="connsiteY8" fmla="*/ 1104768 h 1104767"/>
                <a:gd name="connsiteX9" fmla="*/ 1104768 w 1104767"/>
                <a:gd name="connsiteY9" fmla="*/ 552384 h 1104767"/>
                <a:gd name="connsiteX10" fmla="*/ 552384 w 1104767"/>
                <a:gd name="connsiteY10" fmla="*/ 0 h 1104767"/>
                <a:gd name="connsiteX11" fmla="*/ 552384 w 1104767"/>
                <a:gd name="connsiteY11" fmla="*/ 0 h 1104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767" h="1104767">
                  <a:moveTo>
                    <a:pt x="552384" y="24503"/>
                  </a:moveTo>
                  <a:cubicBezTo>
                    <a:pt x="843435" y="24503"/>
                    <a:pt x="1080237" y="261304"/>
                    <a:pt x="1080237" y="552355"/>
                  </a:cubicBezTo>
                  <a:cubicBezTo>
                    <a:pt x="1080237" y="843407"/>
                    <a:pt x="843435" y="1080208"/>
                    <a:pt x="552384" y="1080208"/>
                  </a:cubicBezTo>
                  <a:cubicBezTo>
                    <a:pt x="261333" y="1080208"/>
                    <a:pt x="24531" y="843407"/>
                    <a:pt x="24531" y="552355"/>
                  </a:cubicBezTo>
                  <a:cubicBezTo>
                    <a:pt x="24531" y="261304"/>
                    <a:pt x="261305" y="24503"/>
                    <a:pt x="552384" y="24503"/>
                  </a:cubicBezTo>
                  <a:lnTo>
                    <a:pt x="552384" y="24503"/>
                  </a:lnTo>
                  <a:close/>
                  <a:moveTo>
                    <a:pt x="552384" y="0"/>
                  </a:moveTo>
                  <a:cubicBezTo>
                    <a:pt x="247319" y="0"/>
                    <a:pt x="0" y="247319"/>
                    <a:pt x="0" y="552384"/>
                  </a:cubicBezTo>
                  <a:cubicBezTo>
                    <a:pt x="0" y="857449"/>
                    <a:pt x="247290" y="1104768"/>
                    <a:pt x="552384" y="1104768"/>
                  </a:cubicBezTo>
                  <a:cubicBezTo>
                    <a:pt x="857449" y="1104768"/>
                    <a:pt x="1104768" y="857449"/>
                    <a:pt x="1104768" y="552384"/>
                  </a:cubicBezTo>
                  <a:cubicBezTo>
                    <a:pt x="1104739" y="247290"/>
                    <a:pt x="857449" y="0"/>
                    <a:pt x="552384" y="0"/>
                  </a:cubicBezTo>
                  <a:lnTo>
                    <a:pt x="552384" y="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6B260660-A18C-C714-DFA0-E32CD952FEA9}"/>
                </a:ext>
              </a:extLst>
            </p:cNvPr>
            <p:cNvSpPr/>
            <p:nvPr/>
          </p:nvSpPr>
          <p:spPr>
            <a:xfrm rot="-2700000">
              <a:off x="8078857" y="2205305"/>
              <a:ext cx="1250367" cy="5760"/>
            </a:xfrm>
            <a:custGeom>
              <a:avLst/>
              <a:gdLst>
                <a:gd name="connsiteX0" fmla="*/ 0 w 1250367"/>
                <a:gd name="connsiteY0" fmla="*/ 0 h 5760"/>
                <a:gd name="connsiteX1" fmla="*/ 1250368 w 1250367"/>
                <a:gd name="connsiteY1" fmla="*/ 0 h 5760"/>
                <a:gd name="connsiteX2" fmla="*/ 1250368 w 1250367"/>
                <a:gd name="connsiteY2" fmla="*/ 5760 h 5760"/>
                <a:gd name="connsiteX3" fmla="*/ 0 w 1250367"/>
                <a:gd name="connsiteY3" fmla="*/ 5760 h 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0367" h="5760">
                  <a:moveTo>
                    <a:pt x="0" y="0"/>
                  </a:moveTo>
                  <a:lnTo>
                    <a:pt x="1250368" y="0"/>
                  </a:lnTo>
                  <a:lnTo>
                    <a:pt x="1250368" y="5760"/>
                  </a:lnTo>
                  <a:lnTo>
                    <a:pt x="0" y="576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F826B2B-F9AB-1204-476E-AADEB53656A3}"/>
                </a:ext>
              </a:extLst>
            </p:cNvPr>
            <p:cNvSpPr/>
            <p:nvPr/>
          </p:nvSpPr>
          <p:spPr>
            <a:xfrm rot="-2700000">
              <a:off x="8701324" y="1583173"/>
              <a:ext cx="5760" cy="1250367"/>
            </a:xfrm>
            <a:custGeom>
              <a:avLst/>
              <a:gdLst>
                <a:gd name="connsiteX0" fmla="*/ 0 w 5760"/>
                <a:gd name="connsiteY0" fmla="*/ 0 h 1250367"/>
                <a:gd name="connsiteX1" fmla="*/ 5760 w 5760"/>
                <a:gd name="connsiteY1" fmla="*/ 0 h 1250367"/>
                <a:gd name="connsiteX2" fmla="*/ 5760 w 5760"/>
                <a:gd name="connsiteY2" fmla="*/ 1250368 h 1250367"/>
                <a:gd name="connsiteX3" fmla="*/ 0 w 5760"/>
                <a:gd name="connsiteY3" fmla="*/ 1250368 h 125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0" h="1250367">
                  <a:moveTo>
                    <a:pt x="0" y="0"/>
                  </a:moveTo>
                  <a:lnTo>
                    <a:pt x="5760" y="0"/>
                  </a:lnTo>
                  <a:lnTo>
                    <a:pt x="5760" y="1250368"/>
                  </a:lnTo>
                  <a:lnTo>
                    <a:pt x="0" y="1250368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7" name="Graphic 3">
              <a:extLst>
                <a:ext uri="{FF2B5EF4-FFF2-40B4-BE49-F238E27FC236}">
                  <a16:creationId xmlns:a16="http://schemas.microsoft.com/office/drawing/2014/main" id="{05D4CD69-58AF-1B7F-ACE5-1703C534339A}"/>
                </a:ext>
              </a:extLst>
            </p:cNvPr>
            <p:cNvGrpSpPr/>
            <p:nvPr/>
          </p:nvGrpSpPr>
          <p:grpSpPr>
            <a:xfrm>
              <a:off x="8081388" y="1585101"/>
              <a:ext cx="1245911" cy="1245927"/>
              <a:chOff x="8081388" y="1585101"/>
              <a:chExt cx="1245911" cy="1245927"/>
            </a:xfrm>
            <a:solidFill>
              <a:srgbClr val="1E1E1E"/>
            </a:solidFill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1E4287E0-4B9C-B921-E65F-D2DD96C6710E}"/>
                  </a:ext>
                </a:extLst>
              </p:cNvPr>
              <p:cNvSpPr/>
              <p:nvPr/>
            </p:nvSpPr>
            <p:spPr>
              <a:xfrm>
                <a:off x="8409854" y="2747121"/>
                <a:ext cx="586817" cy="83907"/>
              </a:xfrm>
              <a:custGeom>
                <a:avLst/>
                <a:gdLst>
                  <a:gd name="connsiteX0" fmla="*/ 294458 w 586817"/>
                  <a:gd name="connsiteY0" fmla="*/ 83908 h 83907"/>
                  <a:gd name="connsiteX1" fmla="*/ 3264 w 586817"/>
                  <a:gd name="connsiteY1" fmla="*/ 11546 h 83907"/>
                  <a:gd name="connsiteX2" fmla="*/ 713 w 586817"/>
                  <a:gd name="connsiteY2" fmla="*/ 3264 h 83907"/>
                  <a:gd name="connsiteX3" fmla="*/ 8995 w 586817"/>
                  <a:gd name="connsiteY3" fmla="*/ 713 h 83907"/>
                  <a:gd name="connsiteX4" fmla="*/ 577829 w 586817"/>
                  <a:gd name="connsiteY4" fmla="*/ 1831 h 83907"/>
                  <a:gd name="connsiteX5" fmla="*/ 586111 w 586817"/>
                  <a:gd name="connsiteY5" fmla="*/ 4410 h 83907"/>
                  <a:gd name="connsiteX6" fmla="*/ 583532 w 586817"/>
                  <a:gd name="connsiteY6" fmla="*/ 12692 h 83907"/>
                  <a:gd name="connsiteX7" fmla="*/ 294458 w 586817"/>
                  <a:gd name="connsiteY7" fmla="*/ 83908 h 8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6817" h="83907">
                    <a:moveTo>
                      <a:pt x="294458" y="83908"/>
                    </a:moveTo>
                    <a:cubicBezTo>
                      <a:pt x="194384" y="83908"/>
                      <a:pt x="94368" y="59777"/>
                      <a:pt x="3264" y="11546"/>
                    </a:cubicBezTo>
                    <a:cubicBezTo>
                      <a:pt x="255" y="9970"/>
                      <a:pt x="-863" y="6244"/>
                      <a:pt x="713" y="3264"/>
                    </a:cubicBezTo>
                    <a:cubicBezTo>
                      <a:pt x="2289" y="255"/>
                      <a:pt x="6015" y="-863"/>
                      <a:pt x="8995" y="713"/>
                    </a:cubicBezTo>
                    <a:cubicBezTo>
                      <a:pt x="186905" y="94884"/>
                      <a:pt x="399547" y="95285"/>
                      <a:pt x="577829" y="1831"/>
                    </a:cubicBezTo>
                    <a:cubicBezTo>
                      <a:pt x="580838" y="255"/>
                      <a:pt x="584535" y="1430"/>
                      <a:pt x="586111" y="4410"/>
                    </a:cubicBezTo>
                    <a:cubicBezTo>
                      <a:pt x="587687" y="7419"/>
                      <a:pt x="586541" y="11116"/>
                      <a:pt x="583532" y="12692"/>
                    </a:cubicBezTo>
                    <a:cubicBezTo>
                      <a:pt x="492944" y="60150"/>
                      <a:pt x="393701" y="83908"/>
                      <a:pt x="294458" y="83908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218492D-2E8C-04B7-A7F9-AC33B0F0782A}"/>
                  </a:ext>
                </a:extLst>
              </p:cNvPr>
              <p:cNvSpPr/>
              <p:nvPr/>
            </p:nvSpPr>
            <p:spPr>
              <a:xfrm>
                <a:off x="9241997" y="1913664"/>
                <a:ext cx="85303" cy="591407"/>
              </a:xfrm>
              <a:custGeom>
                <a:avLst/>
                <a:gdLst>
                  <a:gd name="connsiteX0" fmla="*/ 6130 w 85303"/>
                  <a:gd name="connsiteY0" fmla="*/ 591407 h 591407"/>
                  <a:gd name="connsiteX1" fmla="*/ 3236 w 85303"/>
                  <a:gd name="connsiteY1" fmla="*/ 590691 h 591407"/>
                  <a:gd name="connsiteX2" fmla="*/ 714 w 85303"/>
                  <a:gd name="connsiteY2" fmla="*/ 582409 h 591407"/>
                  <a:gd name="connsiteX3" fmla="*/ 2032 w 85303"/>
                  <a:gd name="connsiteY3" fmla="*/ 8990 h 591407"/>
                  <a:gd name="connsiteX4" fmla="*/ 4583 w 85303"/>
                  <a:gd name="connsiteY4" fmla="*/ 708 h 591407"/>
                  <a:gd name="connsiteX5" fmla="*/ 12865 w 85303"/>
                  <a:gd name="connsiteY5" fmla="*/ 3258 h 591407"/>
                  <a:gd name="connsiteX6" fmla="*/ 11518 w 85303"/>
                  <a:gd name="connsiteY6" fmla="*/ 588198 h 591407"/>
                  <a:gd name="connsiteX7" fmla="*/ 6130 w 85303"/>
                  <a:gd name="connsiteY7" fmla="*/ 591407 h 59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303" h="591407">
                    <a:moveTo>
                      <a:pt x="6130" y="591407"/>
                    </a:moveTo>
                    <a:cubicBezTo>
                      <a:pt x="5156" y="591407"/>
                      <a:pt x="4153" y="591178"/>
                      <a:pt x="3236" y="590691"/>
                    </a:cubicBezTo>
                    <a:cubicBezTo>
                      <a:pt x="256" y="589086"/>
                      <a:pt x="-862" y="585389"/>
                      <a:pt x="714" y="582409"/>
                    </a:cubicBezTo>
                    <a:cubicBezTo>
                      <a:pt x="96690" y="403095"/>
                      <a:pt x="97177" y="188733"/>
                      <a:pt x="2032" y="8990"/>
                    </a:cubicBezTo>
                    <a:cubicBezTo>
                      <a:pt x="456" y="6009"/>
                      <a:pt x="1574" y="2284"/>
                      <a:pt x="4583" y="708"/>
                    </a:cubicBezTo>
                    <a:cubicBezTo>
                      <a:pt x="7563" y="-869"/>
                      <a:pt x="11289" y="278"/>
                      <a:pt x="12865" y="3258"/>
                    </a:cubicBezTo>
                    <a:cubicBezTo>
                      <a:pt x="109930" y="186641"/>
                      <a:pt x="109414" y="405302"/>
                      <a:pt x="11518" y="588198"/>
                    </a:cubicBezTo>
                    <a:cubicBezTo>
                      <a:pt x="10458" y="590232"/>
                      <a:pt x="8337" y="591407"/>
                      <a:pt x="6130" y="591407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42C075D-7889-5AE1-9462-690DB20C5B79}"/>
                  </a:ext>
                </a:extLst>
              </p:cNvPr>
              <p:cNvSpPr/>
              <p:nvPr/>
            </p:nvSpPr>
            <p:spPr>
              <a:xfrm>
                <a:off x="8407341" y="1585101"/>
                <a:ext cx="589846" cy="85276"/>
              </a:xfrm>
              <a:custGeom>
                <a:avLst/>
                <a:gdLst>
                  <a:gd name="connsiteX0" fmla="*/ 6148 w 589846"/>
                  <a:gd name="connsiteY0" fmla="*/ 85277 h 85276"/>
                  <a:gd name="connsiteX1" fmla="*/ 732 w 589846"/>
                  <a:gd name="connsiteY1" fmla="*/ 82038 h 85276"/>
                  <a:gd name="connsiteX2" fmla="*/ 3254 w 589846"/>
                  <a:gd name="connsiteY2" fmla="*/ 73756 h 85276"/>
                  <a:gd name="connsiteX3" fmla="*/ 586560 w 589846"/>
                  <a:gd name="connsiteY3" fmla="*/ 71549 h 85276"/>
                  <a:gd name="connsiteX4" fmla="*/ 589140 w 589846"/>
                  <a:gd name="connsiteY4" fmla="*/ 79831 h 85276"/>
                  <a:gd name="connsiteX5" fmla="*/ 580857 w 589846"/>
                  <a:gd name="connsiteY5" fmla="*/ 82411 h 85276"/>
                  <a:gd name="connsiteX6" fmla="*/ 9043 w 589846"/>
                  <a:gd name="connsiteY6" fmla="*/ 84560 h 85276"/>
                  <a:gd name="connsiteX7" fmla="*/ 6148 w 589846"/>
                  <a:gd name="connsiteY7" fmla="*/ 85277 h 85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9846" h="85276">
                    <a:moveTo>
                      <a:pt x="6148" y="85277"/>
                    </a:moveTo>
                    <a:cubicBezTo>
                      <a:pt x="3970" y="85277"/>
                      <a:pt x="1850" y="84102"/>
                      <a:pt x="732" y="82038"/>
                    </a:cubicBezTo>
                    <a:cubicBezTo>
                      <a:pt x="-873" y="79058"/>
                      <a:pt x="245" y="75332"/>
                      <a:pt x="3254" y="73756"/>
                    </a:cubicBezTo>
                    <a:cubicBezTo>
                      <a:pt x="185491" y="-23796"/>
                      <a:pt x="403550" y="-24627"/>
                      <a:pt x="586560" y="71549"/>
                    </a:cubicBezTo>
                    <a:cubicBezTo>
                      <a:pt x="589569" y="73125"/>
                      <a:pt x="590715" y="76822"/>
                      <a:pt x="589140" y="79831"/>
                    </a:cubicBezTo>
                    <a:cubicBezTo>
                      <a:pt x="587563" y="82841"/>
                      <a:pt x="583838" y="83987"/>
                      <a:pt x="580857" y="82411"/>
                    </a:cubicBezTo>
                    <a:cubicBezTo>
                      <a:pt x="401429" y="-11874"/>
                      <a:pt x="187669" y="-11043"/>
                      <a:pt x="9043" y="84560"/>
                    </a:cubicBezTo>
                    <a:cubicBezTo>
                      <a:pt x="8098" y="85047"/>
                      <a:pt x="7123" y="85277"/>
                      <a:pt x="6148" y="85277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714CA07C-C816-26E6-C5A2-B59115C13E65}"/>
                  </a:ext>
                </a:extLst>
              </p:cNvPr>
              <p:cNvSpPr/>
              <p:nvPr/>
            </p:nvSpPr>
            <p:spPr>
              <a:xfrm>
                <a:off x="8081388" y="1915734"/>
                <a:ext cx="84120" cy="587188"/>
              </a:xfrm>
              <a:custGeom>
                <a:avLst/>
                <a:gdLst>
                  <a:gd name="connsiteX0" fmla="*/ 77962 w 84120"/>
                  <a:gd name="connsiteY0" fmla="*/ 587188 h 587188"/>
                  <a:gd name="connsiteX1" fmla="*/ 72546 w 84120"/>
                  <a:gd name="connsiteY1" fmla="*/ 583921 h 587188"/>
                  <a:gd name="connsiteX2" fmla="*/ 71227 w 84120"/>
                  <a:gd name="connsiteY2" fmla="*/ 3281 h 587188"/>
                  <a:gd name="connsiteX3" fmla="*/ 79510 w 84120"/>
                  <a:gd name="connsiteY3" fmla="*/ 701 h 587188"/>
                  <a:gd name="connsiteX4" fmla="*/ 82089 w 84120"/>
                  <a:gd name="connsiteY4" fmla="*/ 8984 h 587188"/>
                  <a:gd name="connsiteX5" fmla="*/ 83407 w 84120"/>
                  <a:gd name="connsiteY5" fmla="*/ 578190 h 587188"/>
                  <a:gd name="connsiteX6" fmla="*/ 80857 w 84120"/>
                  <a:gd name="connsiteY6" fmla="*/ 586472 h 587188"/>
                  <a:gd name="connsiteX7" fmla="*/ 77962 w 84120"/>
                  <a:gd name="connsiteY7" fmla="*/ 587188 h 58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120" h="587188">
                    <a:moveTo>
                      <a:pt x="77962" y="587188"/>
                    </a:moveTo>
                    <a:cubicBezTo>
                      <a:pt x="75755" y="587188"/>
                      <a:pt x="73635" y="586013"/>
                      <a:pt x="72546" y="583921"/>
                    </a:cubicBezTo>
                    <a:cubicBezTo>
                      <a:pt x="-23717" y="402344"/>
                      <a:pt x="-24204" y="185288"/>
                      <a:pt x="71227" y="3281"/>
                    </a:cubicBezTo>
                    <a:cubicBezTo>
                      <a:pt x="72804" y="300"/>
                      <a:pt x="76501" y="-875"/>
                      <a:pt x="79510" y="701"/>
                    </a:cubicBezTo>
                    <a:cubicBezTo>
                      <a:pt x="82519" y="2278"/>
                      <a:pt x="83665" y="5974"/>
                      <a:pt x="82089" y="8984"/>
                    </a:cubicBezTo>
                    <a:cubicBezTo>
                      <a:pt x="-11451" y="187409"/>
                      <a:pt x="-10964" y="400195"/>
                      <a:pt x="83407" y="578190"/>
                    </a:cubicBezTo>
                    <a:cubicBezTo>
                      <a:pt x="84983" y="581170"/>
                      <a:pt x="83866" y="584896"/>
                      <a:pt x="80857" y="586472"/>
                    </a:cubicBezTo>
                    <a:cubicBezTo>
                      <a:pt x="79911" y="586959"/>
                      <a:pt x="78937" y="587188"/>
                      <a:pt x="77962" y="587188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3CA303FD-3E1D-CABA-74C2-80E60962C4EE}"/>
                </a:ext>
              </a:extLst>
            </p:cNvPr>
            <p:cNvSpPr/>
            <p:nvPr/>
          </p:nvSpPr>
          <p:spPr>
            <a:xfrm>
              <a:off x="8543798" y="2047861"/>
              <a:ext cx="320941" cy="320912"/>
            </a:xfrm>
            <a:custGeom>
              <a:avLst/>
              <a:gdLst>
                <a:gd name="connsiteX0" fmla="*/ 160485 w 320941"/>
                <a:gd name="connsiteY0" fmla="*/ 24531 h 320912"/>
                <a:gd name="connsiteX1" fmla="*/ 296439 w 320941"/>
                <a:gd name="connsiteY1" fmla="*/ 160485 h 320912"/>
                <a:gd name="connsiteX2" fmla="*/ 160485 w 320941"/>
                <a:gd name="connsiteY2" fmla="*/ 296439 h 320912"/>
                <a:gd name="connsiteX3" fmla="*/ 24531 w 320941"/>
                <a:gd name="connsiteY3" fmla="*/ 160485 h 320912"/>
                <a:gd name="connsiteX4" fmla="*/ 160485 w 320941"/>
                <a:gd name="connsiteY4" fmla="*/ 24531 h 320912"/>
                <a:gd name="connsiteX5" fmla="*/ 160485 w 320941"/>
                <a:gd name="connsiteY5" fmla="*/ 24531 h 320912"/>
                <a:gd name="connsiteX6" fmla="*/ 160485 w 320941"/>
                <a:gd name="connsiteY6" fmla="*/ 0 h 320912"/>
                <a:gd name="connsiteX7" fmla="*/ 0 w 320941"/>
                <a:gd name="connsiteY7" fmla="*/ 160456 h 320912"/>
                <a:gd name="connsiteX8" fmla="*/ 160485 w 320941"/>
                <a:gd name="connsiteY8" fmla="*/ 320913 h 320912"/>
                <a:gd name="connsiteX9" fmla="*/ 320942 w 320941"/>
                <a:gd name="connsiteY9" fmla="*/ 160456 h 320912"/>
                <a:gd name="connsiteX10" fmla="*/ 160485 w 320941"/>
                <a:gd name="connsiteY10" fmla="*/ 0 h 320912"/>
                <a:gd name="connsiteX11" fmla="*/ 160485 w 320941"/>
                <a:gd name="connsiteY11" fmla="*/ 0 h 32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0941" h="320912">
                  <a:moveTo>
                    <a:pt x="160485" y="24531"/>
                  </a:moveTo>
                  <a:cubicBezTo>
                    <a:pt x="235455" y="24531"/>
                    <a:pt x="296439" y="85516"/>
                    <a:pt x="296439" y="160485"/>
                  </a:cubicBezTo>
                  <a:cubicBezTo>
                    <a:pt x="296439" y="235455"/>
                    <a:pt x="235455" y="296439"/>
                    <a:pt x="160485" y="296439"/>
                  </a:cubicBezTo>
                  <a:cubicBezTo>
                    <a:pt x="85516" y="296439"/>
                    <a:pt x="24531" y="235455"/>
                    <a:pt x="24531" y="160485"/>
                  </a:cubicBezTo>
                  <a:cubicBezTo>
                    <a:pt x="24531" y="85516"/>
                    <a:pt x="85516" y="24531"/>
                    <a:pt x="160485" y="24531"/>
                  </a:cubicBezTo>
                  <a:lnTo>
                    <a:pt x="160485" y="24531"/>
                  </a:lnTo>
                  <a:close/>
                  <a:moveTo>
                    <a:pt x="160485" y="0"/>
                  </a:moveTo>
                  <a:cubicBezTo>
                    <a:pt x="71875" y="0"/>
                    <a:pt x="0" y="71846"/>
                    <a:pt x="0" y="160456"/>
                  </a:cubicBezTo>
                  <a:cubicBezTo>
                    <a:pt x="0" y="249067"/>
                    <a:pt x="71846" y="320913"/>
                    <a:pt x="160485" y="320913"/>
                  </a:cubicBezTo>
                  <a:cubicBezTo>
                    <a:pt x="249125" y="320913"/>
                    <a:pt x="320942" y="249067"/>
                    <a:pt x="320942" y="160456"/>
                  </a:cubicBezTo>
                  <a:cubicBezTo>
                    <a:pt x="320942" y="71846"/>
                    <a:pt x="249096" y="0"/>
                    <a:pt x="160485" y="0"/>
                  </a:cubicBezTo>
                  <a:lnTo>
                    <a:pt x="160485" y="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F5F5017-9376-84CA-C567-EDFCF54D619D}"/>
                </a:ext>
              </a:extLst>
            </p:cNvPr>
            <p:cNvSpPr/>
            <p:nvPr/>
          </p:nvSpPr>
          <p:spPr>
            <a:xfrm rot="-4602852">
              <a:off x="8638468" y="2142616"/>
              <a:ext cx="132223" cy="132223"/>
            </a:xfrm>
            <a:custGeom>
              <a:avLst/>
              <a:gdLst>
                <a:gd name="connsiteX0" fmla="*/ 132223 w 132223"/>
                <a:gd name="connsiteY0" fmla="*/ 66112 h 132223"/>
                <a:gd name="connsiteX1" fmla="*/ 66111 w 132223"/>
                <a:gd name="connsiteY1" fmla="*/ 132224 h 132223"/>
                <a:gd name="connsiteX2" fmla="*/ 0 w 132223"/>
                <a:gd name="connsiteY2" fmla="*/ 66112 h 132223"/>
                <a:gd name="connsiteX3" fmla="*/ 66111 w 132223"/>
                <a:gd name="connsiteY3" fmla="*/ 0 h 132223"/>
                <a:gd name="connsiteX4" fmla="*/ 132223 w 132223"/>
                <a:gd name="connsiteY4" fmla="*/ 66112 h 132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223" h="132223">
                  <a:moveTo>
                    <a:pt x="132223" y="66112"/>
                  </a:moveTo>
                  <a:cubicBezTo>
                    <a:pt x="132223" y="102624"/>
                    <a:pt x="102624" y="132224"/>
                    <a:pt x="66111" y="132224"/>
                  </a:cubicBezTo>
                  <a:cubicBezTo>
                    <a:pt x="29599" y="132224"/>
                    <a:pt x="0" y="102624"/>
                    <a:pt x="0" y="66112"/>
                  </a:cubicBezTo>
                  <a:cubicBezTo>
                    <a:pt x="0" y="29599"/>
                    <a:pt x="29599" y="0"/>
                    <a:pt x="66111" y="0"/>
                  </a:cubicBezTo>
                  <a:cubicBezTo>
                    <a:pt x="102624" y="0"/>
                    <a:pt x="132223" y="29599"/>
                    <a:pt x="132223" y="6611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49" name="Graphic 3">
            <a:extLst>
              <a:ext uri="{FF2B5EF4-FFF2-40B4-BE49-F238E27FC236}">
                <a16:creationId xmlns:a16="http://schemas.microsoft.com/office/drawing/2014/main" id="{06324CCF-7867-D8B6-6C1A-56DE580663D8}"/>
              </a:ext>
            </a:extLst>
          </p:cNvPr>
          <p:cNvGrpSpPr/>
          <p:nvPr/>
        </p:nvGrpSpPr>
        <p:grpSpPr>
          <a:xfrm>
            <a:off x="9817104" y="1583142"/>
            <a:ext cx="1250350" cy="1250408"/>
            <a:chOff x="9817104" y="1583142"/>
            <a:chExt cx="1250350" cy="1250408"/>
          </a:xfrm>
          <a:solidFill>
            <a:srgbClr val="1E1E1E"/>
          </a:solidFill>
        </p:grpSpPr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774F4891-CC46-9F3C-A776-35F3C87BFBFA}"/>
                </a:ext>
              </a:extLst>
            </p:cNvPr>
            <p:cNvSpPr/>
            <p:nvPr/>
          </p:nvSpPr>
          <p:spPr>
            <a:xfrm>
              <a:off x="9817104" y="1583142"/>
              <a:ext cx="1250350" cy="1250408"/>
            </a:xfrm>
            <a:custGeom>
              <a:avLst/>
              <a:gdLst>
                <a:gd name="connsiteX0" fmla="*/ 625176 w 1250350"/>
                <a:gd name="connsiteY0" fmla="*/ 24503 h 1250408"/>
                <a:gd name="connsiteX1" fmla="*/ 1225848 w 1250350"/>
                <a:gd name="connsiteY1" fmla="*/ 625175 h 1250408"/>
                <a:gd name="connsiteX2" fmla="*/ 625176 w 1250350"/>
                <a:gd name="connsiteY2" fmla="*/ 1225848 h 1250408"/>
                <a:gd name="connsiteX3" fmla="*/ 24503 w 1250350"/>
                <a:gd name="connsiteY3" fmla="*/ 625175 h 1250408"/>
                <a:gd name="connsiteX4" fmla="*/ 625176 w 1250350"/>
                <a:gd name="connsiteY4" fmla="*/ 24503 h 1250408"/>
                <a:gd name="connsiteX5" fmla="*/ 625176 w 1250350"/>
                <a:gd name="connsiteY5" fmla="*/ 24503 h 1250408"/>
                <a:gd name="connsiteX6" fmla="*/ 625176 w 1250350"/>
                <a:gd name="connsiteY6" fmla="*/ 0 h 1250408"/>
                <a:gd name="connsiteX7" fmla="*/ 0 w 1250350"/>
                <a:gd name="connsiteY7" fmla="*/ 625204 h 1250408"/>
                <a:gd name="connsiteX8" fmla="*/ 625176 w 1250350"/>
                <a:gd name="connsiteY8" fmla="*/ 1250408 h 1250408"/>
                <a:gd name="connsiteX9" fmla="*/ 1250351 w 1250350"/>
                <a:gd name="connsiteY9" fmla="*/ 625204 h 1250408"/>
                <a:gd name="connsiteX10" fmla="*/ 625176 w 1250350"/>
                <a:gd name="connsiteY10" fmla="*/ 0 h 1250408"/>
                <a:gd name="connsiteX11" fmla="*/ 625176 w 1250350"/>
                <a:gd name="connsiteY11" fmla="*/ 0 h 1250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0350" h="1250408">
                  <a:moveTo>
                    <a:pt x="625176" y="24503"/>
                  </a:moveTo>
                  <a:cubicBezTo>
                    <a:pt x="956376" y="24503"/>
                    <a:pt x="1225848" y="293974"/>
                    <a:pt x="1225848" y="625175"/>
                  </a:cubicBezTo>
                  <a:cubicBezTo>
                    <a:pt x="1225848" y="956377"/>
                    <a:pt x="956376" y="1225848"/>
                    <a:pt x="625176" y="1225848"/>
                  </a:cubicBezTo>
                  <a:cubicBezTo>
                    <a:pt x="293975" y="1225848"/>
                    <a:pt x="24503" y="956377"/>
                    <a:pt x="24503" y="625175"/>
                  </a:cubicBezTo>
                  <a:cubicBezTo>
                    <a:pt x="24503" y="293974"/>
                    <a:pt x="293975" y="24503"/>
                    <a:pt x="625176" y="24503"/>
                  </a:cubicBezTo>
                  <a:lnTo>
                    <a:pt x="625176" y="24503"/>
                  </a:lnTo>
                  <a:close/>
                  <a:moveTo>
                    <a:pt x="625176" y="0"/>
                  </a:moveTo>
                  <a:cubicBezTo>
                    <a:pt x="279904" y="0"/>
                    <a:pt x="0" y="279903"/>
                    <a:pt x="0" y="625204"/>
                  </a:cubicBezTo>
                  <a:cubicBezTo>
                    <a:pt x="0" y="970476"/>
                    <a:pt x="279904" y="1250408"/>
                    <a:pt x="625176" y="1250408"/>
                  </a:cubicBezTo>
                  <a:cubicBezTo>
                    <a:pt x="970448" y="1250408"/>
                    <a:pt x="1250351" y="970505"/>
                    <a:pt x="1250351" y="625204"/>
                  </a:cubicBezTo>
                  <a:cubicBezTo>
                    <a:pt x="1250351" y="279903"/>
                    <a:pt x="970448" y="0"/>
                    <a:pt x="625176" y="0"/>
                  </a:cubicBezTo>
                  <a:lnTo>
                    <a:pt x="625176" y="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FB563CA1-4D19-6000-8C87-CF117DFA4E2F}"/>
                </a:ext>
              </a:extLst>
            </p:cNvPr>
            <p:cNvSpPr/>
            <p:nvPr/>
          </p:nvSpPr>
          <p:spPr>
            <a:xfrm>
              <a:off x="10408004" y="2174960"/>
              <a:ext cx="67518" cy="67518"/>
            </a:xfrm>
            <a:custGeom>
              <a:avLst/>
              <a:gdLst>
                <a:gd name="connsiteX0" fmla="*/ 67519 w 67518"/>
                <a:gd name="connsiteY0" fmla="*/ 33759 h 67518"/>
                <a:gd name="connsiteX1" fmla="*/ 33759 w 67518"/>
                <a:gd name="connsiteY1" fmla="*/ 67518 h 67518"/>
                <a:gd name="connsiteX2" fmla="*/ 0 w 67518"/>
                <a:gd name="connsiteY2" fmla="*/ 33759 h 67518"/>
                <a:gd name="connsiteX3" fmla="*/ 33759 w 67518"/>
                <a:gd name="connsiteY3" fmla="*/ 0 h 67518"/>
                <a:gd name="connsiteX4" fmla="*/ 67519 w 67518"/>
                <a:gd name="connsiteY4" fmla="*/ 33759 h 6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18" h="67518">
                  <a:moveTo>
                    <a:pt x="67519" y="33759"/>
                  </a:moveTo>
                  <a:cubicBezTo>
                    <a:pt x="67519" y="52416"/>
                    <a:pt x="52416" y="67518"/>
                    <a:pt x="33759" y="67518"/>
                  </a:cubicBezTo>
                  <a:cubicBezTo>
                    <a:pt x="15103" y="67518"/>
                    <a:pt x="0" y="52416"/>
                    <a:pt x="0" y="33759"/>
                  </a:cubicBezTo>
                  <a:cubicBezTo>
                    <a:pt x="0" y="15103"/>
                    <a:pt x="15103" y="0"/>
                    <a:pt x="33759" y="0"/>
                  </a:cubicBezTo>
                  <a:cubicBezTo>
                    <a:pt x="52387" y="0"/>
                    <a:pt x="67519" y="15131"/>
                    <a:pt x="67519" y="33759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75" name="Graphic 3">
              <a:extLst>
                <a:ext uri="{FF2B5EF4-FFF2-40B4-BE49-F238E27FC236}">
                  <a16:creationId xmlns:a16="http://schemas.microsoft.com/office/drawing/2014/main" id="{BE72CBE3-A4FB-C9EE-C1C7-DA231F40CA9E}"/>
                </a:ext>
              </a:extLst>
            </p:cNvPr>
            <p:cNvGrpSpPr/>
            <p:nvPr/>
          </p:nvGrpSpPr>
          <p:grpSpPr>
            <a:xfrm>
              <a:off x="9999742" y="1766267"/>
              <a:ext cx="884014" cy="884932"/>
              <a:chOff x="9999742" y="1766267"/>
              <a:chExt cx="884014" cy="884932"/>
            </a:xfrm>
            <a:solidFill>
              <a:srgbClr val="1E1E1E"/>
            </a:solidFill>
          </p:grpSpPr>
          <p:grpSp>
            <p:nvGrpSpPr>
              <p:cNvPr id="494" name="Graphic 3">
                <a:extLst>
                  <a:ext uri="{FF2B5EF4-FFF2-40B4-BE49-F238E27FC236}">
                    <a16:creationId xmlns:a16="http://schemas.microsoft.com/office/drawing/2014/main" id="{89333F0E-447F-954C-840C-69D2F1C8ED75}"/>
                  </a:ext>
                </a:extLst>
              </p:cNvPr>
              <p:cNvGrpSpPr/>
              <p:nvPr/>
            </p:nvGrpSpPr>
            <p:grpSpPr>
              <a:xfrm>
                <a:off x="9999742" y="1766267"/>
                <a:ext cx="340773" cy="884932"/>
                <a:chOff x="9999742" y="1766267"/>
                <a:chExt cx="340773" cy="884932"/>
              </a:xfrm>
              <a:solidFill>
                <a:srgbClr val="1E1E1E"/>
              </a:solidFill>
            </p:grpSpPr>
            <p:sp>
              <p:nvSpPr>
                <p:cNvPr id="495" name="Freeform: Shape 494">
                  <a:extLst>
                    <a:ext uri="{FF2B5EF4-FFF2-40B4-BE49-F238E27FC236}">
                      <a16:creationId xmlns:a16="http://schemas.microsoft.com/office/drawing/2014/main" id="{E773E1CE-9A7C-CC3C-B94E-3EFFA4AA2A33}"/>
                    </a:ext>
                  </a:extLst>
                </p:cNvPr>
                <p:cNvSpPr/>
                <p:nvPr/>
              </p:nvSpPr>
              <p:spPr>
                <a:xfrm>
                  <a:off x="9999742" y="2310426"/>
                  <a:ext cx="340773" cy="340772"/>
                </a:xfrm>
                <a:custGeom>
                  <a:avLst/>
                  <a:gdLst>
                    <a:gd name="connsiteX0" fmla="*/ 340773 w 340773"/>
                    <a:gd name="connsiteY0" fmla="*/ 340773 h 340772"/>
                    <a:gd name="connsiteX1" fmla="*/ 335013 w 340773"/>
                    <a:gd name="connsiteY1" fmla="*/ 340773 h 340772"/>
                    <a:gd name="connsiteX2" fmla="*/ 335013 w 340773"/>
                    <a:gd name="connsiteY2" fmla="*/ 5760 h 340772"/>
                    <a:gd name="connsiteX3" fmla="*/ 0 w 340773"/>
                    <a:gd name="connsiteY3" fmla="*/ 5760 h 340772"/>
                    <a:gd name="connsiteX4" fmla="*/ 0 w 340773"/>
                    <a:gd name="connsiteY4" fmla="*/ 0 h 340772"/>
                    <a:gd name="connsiteX5" fmla="*/ 340773 w 340773"/>
                    <a:gd name="connsiteY5" fmla="*/ 0 h 340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0773" h="340772">
                      <a:moveTo>
                        <a:pt x="340773" y="340773"/>
                      </a:moveTo>
                      <a:lnTo>
                        <a:pt x="335013" y="340773"/>
                      </a:lnTo>
                      <a:lnTo>
                        <a:pt x="335013" y="5760"/>
                      </a:lnTo>
                      <a:lnTo>
                        <a:pt x="0" y="5760"/>
                      </a:lnTo>
                      <a:lnTo>
                        <a:pt x="0" y="0"/>
                      </a:lnTo>
                      <a:lnTo>
                        <a:pt x="340773" y="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8" name="Freeform: Shape 517">
                  <a:extLst>
                    <a:ext uri="{FF2B5EF4-FFF2-40B4-BE49-F238E27FC236}">
                      <a16:creationId xmlns:a16="http://schemas.microsoft.com/office/drawing/2014/main" id="{B9680E46-32EF-20CB-3155-4AAA0E82F355}"/>
                    </a:ext>
                  </a:extLst>
                </p:cNvPr>
                <p:cNvSpPr/>
                <p:nvPr/>
              </p:nvSpPr>
              <p:spPr>
                <a:xfrm>
                  <a:off x="9999742" y="1766267"/>
                  <a:ext cx="340773" cy="340772"/>
                </a:xfrm>
                <a:custGeom>
                  <a:avLst/>
                  <a:gdLst>
                    <a:gd name="connsiteX0" fmla="*/ 340773 w 340773"/>
                    <a:gd name="connsiteY0" fmla="*/ 340773 h 340772"/>
                    <a:gd name="connsiteX1" fmla="*/ 0 w 340773"/>
                    <a:gd name="connsiteY1" fmla="*/ 340773 h 340772"/>
                    <a:gd name="connsiteX2" fmla="*/ 0 w 340773"/>
                    <a:gd name="connsiteY2" fmla="*/ 334984 h 340772"/>
                    <a:gd name="connsiteX3" fmla="*/ 335013 w 340773"/>
                    <a:gd name="connsiteY3" fmla="*/ 334984 h 340772"/>
                    <a:gd name="connsiteX4" fmla="*/ 335013 w 340773"/>
                    <a:gd name="connsiteY4" fmla="*/ 0 h 340772"/>
                    <a:gd name="connsiteX5" fmla="*/ 340773 w 340773"/>
                    <a:gd name="connsiteY5" fmla="*/ 0 h 340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0773" h="340772">
                      <a:moveTo>
                        <a:pt x="340773" y="340773"/>
                      </a:moveTo>
                      <a:lnTo>
                        <a:pt x="0" y="340773"/>
                      </a:lnTo>
                      <a:lnTo>
                        <a:pt x="0" y="334984"/>
                      </a:lnTo>
                      <a:lnTo>
                        <a:pt x="335013" y="334984"/>
                      </a:lnTo>
                      <a:lnTo>
                        <a:pt x="335013" y="0"/>
                      </a:lnTo>
                      <a:lnTo>
                        <a:pt x="340773" y="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19" name="Graphic 3">
                <a:extLst>
                  <a:ext uri="{FF2B5EF4-FFF2-40B4-BE49-F238E27FC236}">
                    <a16:creationId xmlns:a16="http://schemas.microsoft.com/office/drawing/2014/main" id="{0E2B4B83-D88E-E071-8D39-C98F8D15C75A}"/>
                  </a:ext>
                </a:extLst>
              </p:cNvPr>
              <p:cNvGrpSpPr/>
              <p:nvPr/>
            </p:nvGrpSpPr>
            <p:grpSpPr>
              <a:xfrm>
                <a:off x="10542984" y="1766267"/>
                <a:ext cx="340772" cy="884932"/>
                <a:chOff x="10542984" y="1766267"/>
                <a:chExt cx="340772" cy="884932"/>
              </a:xfrm>
              <a:solidFill>
                <a:srgbClr val="1E1E1E"/>
              </a:solidFill>
            </p:grpSpPr>
            <p:sp>
              <p:nvSpPr>
                <p:cNvPr id="532" name="Freeform: Shape 531">
                  <a:extLst>
                    <a:ext uri="{FF2B5EF4-FFF2-40B4-BE49-F238E27FC236}">
                      <a16:creationId xmlns:a16="http://schemas.microsoft.com/office/drawing/2014/main" id="{79204BA0-FFCC-116A-FF6F-D9411E45CD07}"/>
                    </a:ext>
                  </a:extLst>
                </p:cNvPr>
                <p:cNvSpPr/>
                <p:nvPr/>
              </p:nvSpPr>
              <p:spPr>
                <a:xfrm>
                  <a:off x="10542984" y="1766267"/>
                  <a:ext cx="340772" cy="340772"/>
                </a:xfrm>
                <a:custGeom>
                  <a:avLst/>
                  <a:gdLst>
                    <a:gd name="connsiteX0" fmla="*/ 340773 w 340772"/>
                    <a:gd name="connsiteY0" fmla="*/ 340773 h 340772"/>
                    <a:gd name="connsiteX1" fmla="*/ 0 w 340772"/>
                    <a:gd name="connsiteY1" fmla="*/ 340773 h 340772"/>
                    <a:gd name="connsiteX2" fmla="*/ 0 w 340772"/>
                    <a:gd name="connsiteY2" fmla="*/ 0 h 340772"/>
                    <a:gd name="connsiteX3" fmla="*/ 5760 w 340772"/>
                    <a:gd name="connsiteY3" fmla="*/ 0 h 340772"/>
                    <a:gd name="connsiteX4" fmla="*/ 5760 w 340772"/>
                    <a:gd name="connsiteY4" fmla="*/ 334984 h 340772"/>
                    <a:gd name="connsiteX5" fmla="*/ 340773 w 340772"/>
                    <a:gd name="connsiteY5" fmla="*/ 334984 h 340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0772" h="340772">
                      <a:moveTo>
                        <a:pt x="340773" y="340773"/>
                      </a:moveTo>
                      <a:lnTo>
                        <a:pt x="0" y="340773"/>
                      </a:lnTo>
                      <a:lnTo>
                        <a:pt x="0" y="0"/>
                      </a:lnTo>
                      <a:lnTo>
                        <a:pt x="5760" y="0"/>
                      </a:lnTo>
                      <a:lnTo>
                        <a:pt x="5760" y="334984"/>
                      </a:lnTo>
                      <a:lnTo>
                        <a:pt x="340773" y="334984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3" name="Freeform: Shape 532">
                  <a:extLst>
                    <a:ext uri="{FF2B5EF4-FFF2-40B4-BE49-F238E27FC236}">
                      <a16:creationId xmlns:a16="http://schemas.microsoft.com/office/drawing/2014/main" id="{05C769AD-557C-9B94-5B56-F2923824C8B3}"/>
                    </a:ext>
                  </a:extLst>
                </p:cNvPr>
                <p:cNvSpPr/>
                <p:nvPr/>
              </p:nvSpPr>
              <p:spPr>
                <a:xfrm>
                  <a:off x="10542984" y="2310426"/>
                  <a:ext cx="340772" cy="340772"/>
                </a:xfrm>
                <a:custGeom>
                  <a:avLst/>
                  <a:gdLst>
                    <a:gd name="connsiteX0" fmla="*/ 5760 w 340772"/>
                    <a:gd name="connsiteY0" fmla="*/ 340773 h 340772"/>
                    <a:gd name="connsiteX1" fmla="*/ 0 w 340772"/>
                    <a:gd name="connsiteY1" fmla="*/ 340773 h 340772"/>
                    <a:gd name="connsiteX2" fmla="*/ 0 w 340772"/>
                    <a:gd name="connsiteY2" fmla="*/ 0 h 340772"/>
                    <a:gd name="connsiteX3" fmla="*/ 340773 w 340772"/>
                    <a:gd name="connsiteY3" fmla="*/ 0 h 340772"/>
                    <a:gd name="connsiteX4" fmla="*/ 340773 w 340772"/>
                    <a:gd name="connsiteY4" fmla="*/ 5760 h 340772"/>
                    <a:gd name="connsiteX5" fmla="*/ 5760 w 340772"/>
                    <a:gd name="connsiteY5" fmla="*/ 5760 h 340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0772" h="340772">
                      <a:moveTo>
                        <a:pt x="5760" y="340773"/>
                      </a:moveTo>
                      <a:lnTo>
                        <a:pt x="0" y="340773"/>
                      </a:lnTo>
                      <a:lnTo>
                        <a:pt x="0" y="0"/>
                      </a:lnTo>
                      <a:lnTo>
                        <a:pt x="340773" y="0"/>
                      </a:lnTo>
                      <a:lnTo>
                        <a:pt x="340773" y="5760"/>
                      </a:lnTo>
                      <a:lnTo>
                        <a:pt x="5760" y="576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549" name="Freeform: Shape 548">
              <a:extLst>
                <a:ext uri="{FF2B5EF4-FFF2-40B4-BE49-F238E27FC236}">
                  <a16:creationId xmlns:a16="http://schemas.microsoft.com/office/drawing/2014/main" id="{A586FE3D-2409-1C5F-5F6D-53D80F7A3AED}"/>
                </a:ext>
              </a:extLst>
            </p:cNvPr>
            <p:cNvSpPr/>
            <p:nvPr/>
          </p:nvSpPr>
          <p:spPr>
            <a:xfrm>
              <a:off x="9898149" y="1664216"/>
              <a:ext cx="1088260" cy="1088260"/>
            </a:xfrm>
            <a:custGeom>
              <a:avLst/>
              <a:gdLst>
                <a:gd name="connsiteX0" fmla="*/ 544131 w 1088260"/>
                <a:gd name="connsiteY0" fmla="*/ 1088261 h 1088260"/>
                <a:gd name="connsiteX1" fmla="*/ 0 w 1088260"/>
                <a:gd name="connsiteY1" fmla="*/ 544131 h 1088260"/>
                <a:gd name="connsiteX2" fmla="*/ 544131 w 1088260"/>
                <a:gd name="connsiteY2" fmla="*/ 0 h 1088260"/>
                <a:gd name="connsiteX3" fmla="*/ 1088261 w 1088260"/>
                <a:gd name="connsiteY3" fmla="*/ 544131 h 1088260"/>
                <a:gd name="connsiteX4" fmla="*/ 544131 w 1088260"/>
                <a:gd name="connsiteY4" fmla="*/ 1088261 h 1088260"/>
                <a:gd name="connsiteX5" fmla="*/ 544131 w 1088260"/>
                <a:gd name="connsiteY5" fmla="*/ 5732 h 1088260"/>
                <a:gd name="connsiteX6" fmla="*/ 5760 w 1088260"/>
                <a:gd name="connsiteY6" fmla="*/ 544102 h 1088260"/>
                <a:gd name="connsiteX7" fmla="*/ 544131 w 1088260"/>
                <a:gd name="connsiteY7" fmla="*/ 1082472 h 1088260"/>
                <a:gd name="connsiteX8" fmla="*/ 1082501 w 1088260"/>
                <a:gd name="connsiteY8" fmla="*/ 544102 h 1088260"/>
                <a:gd name="connsiteX9" fmla="*/ 544131 w 1088260"/>
                <a:gd name="connsiteY9" fmla="*/ 5732 h 1088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8260" h="1088260">
                  <a:moveTo>
                    <a:pt x="544131" y="1088261"/>
                  </a:moveTo>
                  <a:cubicBezTo>
                    <a:pt x="244080" y="1088261"/>
                    <a:pt x="0" y="844152"/>
                    <a:pt x="0" y="544131"/>
                  </a:cubicBezTo>
                  <a:cubicBezTo>
                    <a:pt x="0" y="244081"/>
                    <a:pt x="244109" y="0"/>
                    <a:pt x="544131" y="0"/>
                  </a:cubicBezTo>
                  <a:cubicBezTo>
                    <a:pt x="844152" y="0"/>
                    <a:pt x="1088261" y="244109"/>
                    <a:pt x="1088261" y="544131"/>
                  </a:cubicBezTo>
                  <a:cubicBezTo>
                    <a:pt x="1088261" y="844152"/>
                    <a:pt x="844180" y="1088261"/>
                    <a:pt x="544131" y="1088261"/>
                  </a:cubicBezTo>
                  <a:close/>
                  <a:moveTo>
                    <a:pt x="544131" y="5732"/>
                  </a:moveTo>
                  <a:cubicBezTo>
                    <a:pt x="247262" y="5732"/>
                    <a:pt x="5760" y="247233"/>
                    <a:pt x="5760" y="544102"/>
                  </a:cubicBezTo>
                  <a:cubicBezTo>
                    <a:pt x="5760" y="840971"/>
                    <a:pt x="247262" y="1082472"/>
                    <a:pt x="544131" y="1082472"/>
                  </a:cubicBezTo>
                  <a:cubicBezTo>
                    <a:pt x="840999" y="1082472"/>
                    <a:pt x="1082501" y="840971"/>
                    <a:pt x="1082501" y="544102"/>
                  </a:cubicBezTo>
                  <a:cubicBezTo>
                    <a:pt x="1082501" y="247262"/>
                    <a:pt x="840999" y="5732"/>
                    <a:pt x="544131" y="573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0" name="Freeform: Shape 549">
              <a:extLst>
                <a:ext uri="{FF2B5EF4-FFF2-40B4-BE49-F238E27FC236}">
                  <a16:creationId xmlns:a16="http://schemas.microsoft.com/office/drawing/2014/main" id="{B2F9B739-7F64-0D74-9B02-361C0BD87409}"/>
                </a:ext>
              </a:extLst>
            </p:cNvPr>
            <p:cNvSpPr/>
            <p:nvPr/>
          </p:nvSpPr>
          <p:spPr>
            <a:xfrm>
              <a:off x="10281823" y="2047861"/>
              <a:ext cx="320912" cy="320912"/>
            </a:xfrm>
            <a:custGeom>
              <a:avLst/>
              <a:gdLst>
                <a:gd name="connsiteX0" fmla="*/ 160456 w 320912"/>
                <a:gd name="connsiteY0" fmla="*/ 24531 h 320912"/>
                <a:gd name="connsiteX1" fmla="*/ 296410 w 320912"/>
                <a:gd name="connsiteY1" fmla="*/ 160485 h 320912"/>
                <a:gd name="connsiteX2" fmla="*/ 160456 w 320912"/>
                <a:gd name="connsiteY2" fmla="*/ 296439 h 320912"/>
                <a:gd name="connsiteX3" fmla="*/ 24502 w 320912"/>
                <a:gd name="connsiteY3" fmla="*/ 160485 h 320912"/>
                <a:gd name="connsiteX4" fmla="*/ 160456 w 320912"/>
                <a:gd name="connsiteY4" fmla="*/ 24531 h 320912"/>
                <a:gd name="connsiteX5" fmla="*/ 160456 w 320912"/>
                <a:gd name="connsiteY5" fmla="*/ 24531 h 320912"/>
                <a:gd name="connsiteX6" fmla="*/ 160456 w 320912"/>
                <a:gd name="connsiteY6" fmla="*/ 0 h 320912"/>
                <a:gd name="connsiteX7" fmla="*/ 0 w 320912"/>
                <a:gd name="connsiteY7" fmla="*/ 160456 h 320912"/>
                <a:gd name="connsiteX8" fmla="*/ 160456 w 320912"/>
                <a:gd name="connsiteY8" fmla="*/ 320913 h 320912"/>
                <a:gd name="connsiteX9" fmla="*/ 320913 w 320912"/>
                <a:gd name="connsiteY9" fmla="*/ 160456 h 320912"/>
                <a:gd name="connsiteX10" fmla="*/ 160456 w 320912"/>
                <a:gd name="connsiteY10" fmla="*/ 0 h 320912"/>
                <a:gd name="connsiteX11" fmla="*/ 160456 w 320912"/>
                <a:gd name="connsiteY11" fmla="*/ 0 h 320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0912" h="320912">
                  <a:moveTo>
                    <a:pt x="160456" y="24531"/>
                  </a:moveTo>
                  <a:cubicBezTo>
                    <a:pt x="235426" y="24531"/>
                    <a:pt x="296410" y="85516"/>
                    <a:pt x="296410" y="160485"/>
                  </a:cubicBezTo>
                  <a:cubicBezTo>
                    <a:pt x="296410" y="235455"/>
                    <a:pt x="235426" y="296439"/>
                    <a:pt x="160456" y="296439"/>
                  </a:cubicBezTo>
                  <a:cubicBezTo>
                    <a:pt x="85486" y="296439"/>
                    <a:pt x="24502" y="235455"/>
                    <a:pt x="24502" y="160485"/>
                  </a:cubicBezTo>
                  <a:cubicBezTo>
                    <a:pt x="24502" y="85516"/>
                    <a:pt x="85486" y="24531"/>
                    <a:pt x="160456" y="24531"/>
                  </a:cubicBezTo>
                  <a:lnTo>
                    <a:pt x="160456" y="24531"/>
                  </a:lnTo>
                  <a:close/>
                  <a:moveTo>
                    <a:pt x="160456" y="0"/>
                  </a:moveTo>
                  <a:cubicBezTo>
                    <a:pt x="71845" y="0"/>
                    <a:pt x="0" y="71846"/>
                    <a:pt x="0" y="160456"/>
                  </a:cubicBezTo>
                  <a:cubicBezTo>
                    <a:pt x="0" y="249067"/>
                    <a:pt x="71845" y="320913"/>
                    <a:pt x="160456" y="320913"/>
                  </a:cubicBezTo>
                  <a:cubicBezTo>
                    <a:pt x="249067" y="320913"/>
                    <a:pt x="320913" y="249067"/>
                    <a:pt x="320913" y="160456"/>
                  </a:cubicBezTo>
                  <a:cubicBezTo>
                    <a:pt x="320913" y="71846"/>
                    <a:pt x="249096" y="0"/>
                    <a:pt x="160456" y="0"/>
                  </a:cubicBezTo>
                  <a:lnTo>
                    <a:pt x="160456" y="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84B97478-0D6B-8DD2-3465-04C79335DC7A}"/>
                </a:ext>
              </a:extLst>
            </p:cNvPr>
            <p:cNvSpPr/>
            <p:nvPr/>
          </p:nvSpPr>
          <p:spPr>
            <a:xfrm>
              <a:off x="10350975" y="2117042"/>
              <a:ext cx="182609" cy="182609"/>
            </a:xfrm>
            <a:custGeom>
              <a:avLst/>
              <a:gdLst>
                <a:gd name="connsiteX0" fmla="*/ 91305 w 182609"/>
                <a:gd name="connsiteY0" fmla="*/ 182609 h 182609"/>
                <a:gd name="connsiteX1" fmla="*/ 0 w 182609"/>
                <a:gd name="connsiteY1" fmla="*/ 91305 h 182609"/>
                <a:gd name="connsiteX2" fmla="*/ 91305 w 182609"/>
                <a:gd name="connsiteY2" fmla="*/ 0 h 182609"/>
                <a:gd name="connsiteX3" fmla="*/ 182609 w 182609"/>
                <a:gd name="connsiteY3" fmla="*/ 91305 h 182609"/>
                <a:gd name="connsiteX4" fmla="*/ 91305 w 182609"/>
                <a:gd name="connsiteY4" fmla="*/ 182609 h 182609"/>
                <a:gd name="connsiteX5" fmla="*/ 91305 w 182609"/>
                <a:gd name="connsiteY5" fmla="*/ 5760 h 182609"/>
                <a:gd name="connsiteX6" fmla="*/ 5760 w 182609"/>
                <a:gd name="connsiteY6" fmla="*/ 91305 h 182609"/>
                <a:gd name="connsiteX7" fmla="*/ 91305 w 182609"/>
                <a:gd name="connsiteY7" fmla="*/ 176849 h 182609"/>
                <a:gd name="connsiteX8" fmla="*/ 176849 w 182609"/>
                <a:gd name="connsiteY8" fmla="*/ 91305 h 182609"/>
                <a:gd name="connsiteX9" fmla="*/ 91305 w 182609"/>
                <a:gd name="connsiteY9" fmla="*/ 5760 h 18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609" h="182609">
                  <a:moveTo>
                    <a:pt x="91305" y="182609"/>
                  </a:moveTo>
                  <a:cubicBezTo>
                    <a:pt x="40952" y="182609"/>
                    <a:pt x="0" y="141657"/>
                    <a:pt x="0" y="91305"/>
                  </a:cubicBezTo>
                  <a:cubicBezTo>
                    <a:pt x="0" y="40952"/>
                    <a:pt x="40952" y="0"/>
                    <a:pt x="91305" y="0"/>
                  </a:cubicBezTo>
                  <a:cubicBezTo>
                    <a:pt x="141657" y="0"/>
                    <a:pt x="182609" y="40952"/>
                    <a:pt x="182609" y="91305"/>
                  </a:cubicBezTo>
                  <a:cubicBezTo>
                    <a:pt x="182609" y="141628"/>
                    <a:pt x="141657" y="182609"/>
                    <a:pt x="91305" y="182609"/>
                  </a:cubicBezTo>
                  <a:close/>
                  <a:moveTo>
                    <a:pt x="91305" y="5760"/>
                  </a:moveTo>
                  <a:cubicBezTo>
                    <a:pt x="44133" y="5760"/>
                    <a:pt x="5760" y="44133"/>
                    <a:pt x="5760" y="91305"/>
                  </a:cubicBezTo>
                  <a:cubicBezTo>
                    <a:pt x="5760" y="138476"/>
                    <a:pt x="44133" y="176849"/>
                    <a:pt x="91305" y="176849"/>
                  </a:cubicBezTo>
                  <a:cubicBezTo>
                    <a:pt x="138476" y="176849"/>
                    <a:pt x="176849" y="138476"/>
                    <a:pt x="176849" y="91305"/>
                  </a:cubicBezTo>
                  <a:cubicBezTo>
                    <a:pt x="176849" y="44133"/>
                    <a:pt x="138476" y="5760"/>
                    <a:pt x="91305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91" name="Graphic 3">
            <a:extLst>
              <a:ext uri="{FF2B5EF4-FFF2-40B4-BE49-F238E27FC236}">
                <a16:creationId xmlns:a16="http://schemas.microsoft.com/office/drawing/2014/main" id="{046A33DC-BFF7-F1F3-0F98-B4EFAE6FA35E}"/>
              </a:ext>
            </a:extLst>
          </p:cNvPr>
          <p:cNvGrpSpPr/>
          <p:nvPr/>
        </p:nvGrpSpPr>
        <p:grpSpPr>
          <a:xfrm>
            <a:off x="1110937" y="3308288"/>
            <a:ext cx="1277350" cy="1277329"/>
            <a:chOff x="1110937" y="3308288"/>
            <a:chExt cx="1277350" cy="1277329"/>
          </a:xfrm>
          <a:solidFill>
            <a:srgbClr val="1E1E1E"/>
          </a:solidFill>
        </p:grpSpPr>
        <p:grpSp>
          <p:nvGrpSpPr>
            <p:cNvPr id="620" name="Graphic 3">
              <a:extLst>
                <a:ext uri="{FF2B5EF4-FFF2-40B4-BE49-F238E27FC236}">
                  <a16:creationId xmlns:a16="http://schemas.microsoft.com/office/drawing/2014/main" id="{F60760C6-63DF-E9B8-0039-E2B503234908}"/>
                </a:ext>
              </a:extLst>
            </p:cNvPr>
            <p:cNvGrpSpPr/>
            <p:nvPr/>
          </p:nvGrpSpPr>
          <p:grpSpPr>
            <a:xfrm>
              <a:off x="1110937" y="3308288"/>
              <a:ext cx="1277350" cy="1277329"/>
              <a:chOff x="1110937" y="3308288"/>
              <a:chExt cx="1277350" cy="1277329"/>
            </a:xfrm>
            <a:solidFill>
              <a:srgbClr val="1E1E1E"/>
            </a:solidFill>
          </p:grpSpPr>
          <p:sp>
            <p:nvSpPr>
              <p:cNvPr id="621" name="Freeform: Shape 620">
                <a:extLst>
                  <a:ext uri="{FF2B5EF4-FFF2-40B4-BE49-F238E27FC236}">
                    <a16:creationId xmlns:a16="http://schemas.microsoft.com/office/drawing/2014/main" id="{8C210DB6-A49B-FAE6-52C8-D1B8F5DE2C2A}"/>
                  </a:ext>
                </a:extLst>
              </p:cNvPr>
              <p:cNvSpPr/>
              <p:nvPr/>
            </p:nvSpPr>
            <p:spPr>
              <a:xfrm>
                <a:off x="1444495" y="4488352"/>
                <a:ext cx="607972" cy="97265"/>
              </a:xfrm>
              <a:custGeom>
                <a:avLst/>
                <a:gdLst>
                  <a:gd name="connsiteX0" fmla="*/ 305082 w 607972"/>
                  <a:gd name="connsiteY0" fmla="*/ 97266 h 97265"/>
                  <a:gd name="connsiteX1" fmla="*/ 6522 w 607972"/>
                  <a:gd name="connsiteY1" fmla="*/ 23099 h 97265"/>
                  <a:gd name="connsiteX2" fmla="*/ 1421 w 607972"/>
                  <a:gd name="connsiteY2" fmla="*/ 6535 h 97265"/>
                  <a:gd name="connsiteX3" fmla="*/ 17985 w 607972"/>
                  <a:gd name="connsiteY3" fmla="*/ 1433 h 97265"/>
                  <a:gd name="connsiteX4" fmla="*/ 590029 w 607972"/>
                  <a:gd name="connsiteY4" fmla="*/ 2551 h 97265"/>
                  <a:gd name="connsiteX5" fmla="*/ 606564 w 607972"/>
                  <a:gd name="connsiteY5" fmla="*/ 7710 h 97265"/>
                  <a:gd name="connsiteX6" fmla="*/ 601406 w 607972"/>
                  <a:gd name="connsiteY6" fmla="*/ 24245 h 97265"/>
                  <a:gd name="connsiteX7" fmla="*/ 305082 w 607972"/>
                  <a:gd name="connsiteY7" fmla="*/ 97266 h 97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7972" h="97265">
                    <a:moveTo>
                      <a:pt x="305082" y="97266"/>
                    </a:moveTo>
                    <a:cubicBezTo>
                      <a:pt x="202486" y="97266"/>
                      <a:pt x="99947" y="72534"/>
                      <a:pt x="6522" y="23099"/>
                    </a:cubicBezTo>
                    <a:cubicBezTo>
                      <a:pt x="532" y="19946"/>
                      <a:pt x="-1732" y="12524"/>
                      <a:pt x="1421" y="6535"/>
                    </a:cubicBezTo>
                    <a:cubicBezTo>
                      <a:pt x="4573" y="545"/>
                      <a:pt x="11996" y="-1748"/>
                      <a:pt x="17985" y="1433"/>
                    </a:cubicBezTo>
                    <a:cubicBezTo>
                      <a:pt x="196897" y="96120"/>
                      <a:pt x="410744" y="96549"/>
                      <a:pt x="590029" y="2551"/>
                    </a:cubicBezTo>
                    <a:cubicBezTo>
                      <a:pt x="596018" y="-601"/>
                      <a:pt x="603441" y="1720"/>
                      <a:pt x="606564" y="7710"/>
                    </a:cubicBezTo>
                    <a:cubicBezTo>
                      <a:pt x="609717" y="13699"/>
                      <a:pt x="607395" y="21122"/>
                      <a:pt x="601406" y="24245"/>
                    </a:cubicBezTo>
                    <a:cubicBezTo>
                      <a:pt x="508582" y="72935"/>
                      <a:pt x="406818" y="97266"/>
                      <a:pt x="305082" y="97266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3" name="Freeform: Shape 622">
                <a:extLst>
                  <a:ext uri="{FF2B5EF4-FFF2-40B4-BE49-F238E27FC236}">
                    <a16:creationId xmlns:a16="http://schemas.microsoft.com/office/drawing/2014/main" id="{CD4D23F5-692B-E994-63FB-AE71A0D94B44}"/>
                  </a:ext>
                </a:extLst>
              </p:cNvPr>
              <p:cNvSpPr/>
              <p:nvPr/>
            </p:nvSpPr>
            <p:spPr>
              <a:xfrm>
                <a:off x="2289581" y="3641879"/>
                <a:ext cx="98705" cy="612709"/>
              </a:xfrm>
              <a:custGeom>
                <a:avLst/>
                <a:gdLst>
                  <a:gd name="connsiteX0" fmla="*/ 12264 w 98705"/>
                  <a:gd name="connsiteY0" fmla="*/ 612710 h 612709"/>
                  <a:gd name="connsiteX1" fmla="*/ 6475 w 98705"/>
                  <a:gd name="connsiteY1" fmla="*/ 611248 h 612709"/>
                  <a:gd name="connsiteX2" fmla="*/ 1460 w 98705"/>
                  <a:gd name="connsiteY2" fmla="*/ 594655 h 612709"/>
                  <a:gd name="connsiteX3" fmla="*/ 2778 w 98705"/>
                  <a:gd name="connsiteY3" fmla="*/ 17998 h 612709"/>
                  <a:gd name="connsiteX4" fmla="*/ 7879 w 98705"/>
                  <a:gd name="connsiteY4" fmla="*/ 1434 h 612709"/>
                  <a:gd name="connsiteX5" fmla="*/ 24444 w 98705"/>
                  <a:gd name="connsiteY5" fmla="*/ 6535 h 612709"/>
                  <a:gd name="connsiteX6" fmla="*/ 23068 w 98705"/>
                  <a:gd name="connsiteY6" fmla="*/ 606233 h 612709"/>
                  <a:gd name="connsiteX7" fmla="*/ 12264 w 98705"/>
                  <a:gd name="connsiteY7" fmla="*/ 612710 h 612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705" h="612709">
                    <a:moveTo>
                      <a:pt x="12264" y="612710"/>
                    </a:moveTo>
                    <a:cubicBezTo>
                      <a:pt x="10315" y="612710"/>
                      <a:pt x="8338" y="612251"/>
                      <a:pt x="6475" y="611248"/>
                    </a:cubicBezTo>
                    <a:cubicBezTo>
                      <a:pt x="514" y="608067"/>
                      <a:pt x="-1750" y="600616"/>
                      <a:pt x="1460" y="594655"/>
                    </a:cubicBezTo>
                    <a:cubicBezTo>
                      <a:pt x="97980" y="414339"/>
                      <a:pt x="98467" y="198773"/>
                      <a:pt x="2778" y="17998"/>
                    </a:cubicBezTo>
                    <a:cubicBezTo>
                      <a:pt x="-374" y="12008"/>
                      <a:pt x="1890" y="4586"/>
                      <a:pt x="7879" y="1434"/>
                    </a:cubicBezTo>
                    <a:cubicBezTo>
                      <a:pt x="13869" y="-1748"/>
                      <a:pt x="21291" y="545"/>
                      <a:pt x="24444" y="6535"/>
                    </a:cubicBezTo>
                    <a:cubicBezTo>
                      <a:pt x="123944" y="194532"/>
                      <a:pt x="123429" y="418723"/>
                      <a:pt x="23068" y="606233"/>
                    </a:cubicBezTo>
                    <a:cubicBezTo>
                      <a:pt x="20861" y="610360"/>
                      <a:pt x="16649" y="612710"/>
                      <a:pt x="12264" y="612710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4" name="Freeform: Shape 623">
                <a:extLst>
                  <a:ext uri="{FF2B5EF4-FFF2-40B4-BE49-F238E27FC236}">
                    <a16:creationId xmlns:a16="http://schemas.microsoft.com/office/drawing/2014/main" id="{0AFB3D8F-D6B7-8F69-01F2-E01A42F2969A}"/>
                  </a:ext>
                </a:extLst>
              </p:cNvPr>
              <p:cNvSpPr/>
              <p:nvPr/>
            </p:nvSpPr>
            <p:spPr>
              <a:xfrm>
                <a:off x="1441946" y="3308288"/>
                <a:ext cx="611036" cy="98681"/>
              </a:xfrm>
              <a:custGeom>
                <a:avLst/>
                <a:gdLst>
                  <a:gd name="connsiteX0" fmla="*/ 12280 w 611036"/>
                  <a:gd name="connsiteY0" fmla="*/ 98681 h 98681"/>
                  <a:gd name="connsiteX1" fmla="*/ 1447 w 611036"/>
                  <a:gd name="connsiteY1" fmla="*/ 92205 h 98681"/>
                  <a:gd name="connsiteX2" fmla="*/ 6462 w 611036"/>
                  <a:gd name="connsiteY2" fmla="*/ 75612 h 98681"/>
                  <a:gd name="connsiteX3" fmla="*/ 604470 w 611036"/>
                  <a:gd name="connsiteY3" fmla="*/ 73348 h 98681"/>
                  <a:gd name="connsiteX4" fmla="*/ 609628 w 611036"/>
                  <a:gd name="connsiteY4" fmla="*/ 89912 h 98681"/>
                  <a:gd name="connsiteX5" fmla="*/ 593064 w 611036"/>
                  <a:gd name="connsiteY5" fmla="*/ 95070 h 98681"/>
                  <a:gd name="connsiteX6" fmla="*/ 18012 w 611036"/>
                  <a:gd name="connsiteY6" fmla="*/ 97248 h 98681"/>
                  <a:gd name="connsiteX7" fmla="*/ 12280 w 611036"/>
                  <a:gd name="connsiteY7" fmla="*/ 98681 h 9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1036" h="98681">
                    <a:moveTo>
                      <a:pt x="12280" y="98681"/>
                    </a:moveTo>
                    <a:cubicBezTo>
                      <a:pt x="7895" y="98681"/>
                      <a:pt x="3683" y="96331"/>
                      <a:pt x="1447" y="92205"/>
                    </a:cubicBezTo>
                    <a:cubicBezTo>
                      <a:pt x="-1734" y="86244"/>
                      <a:pt x="502" y="78793"/>
                      <a:pt x="6462" y="75612"/>
                    </a:cubicBezTo>
                    <a:cubicBezTo>
                      <a:pt x="193313" y="-24405"/>
                      <a:pt x="416874" y="-25236"/>
                      <a:pt x="604470" y="73348"/>
                    </a:cubicBezTo>
                    <a:cubicBezTo>
                      <a:pt x="610459" y="76500"/>
                      <a:pt x="612781" y="83923"/>
                      <a:pt x="609628" y="89912"/>
                    </a:cubicBezTo>
                    <a:cubicBezTo>
                      <a:pt x="606476" y="95902"/>
                      <a:pt x="599054" y="98223"/>
                      <a:pt x="593064" y="95070"/>
                    </a:cubicBezTo>
                    <a:cubicBezTo>
                      <a:pt x="412633" y="270"/>
                      <a:pt x="197669" y="1072"/>
                      <a:pt x="18012" y="97248"/>
                    </a:cubicBezTo>
                    <a:cubicBezTo>
                      <a:pt x="16206" y="98194"/>
                      <a:pt x="14229" y="98681"/>
                      <a:pt x="12280" y="98681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5" name="Freeform: Shape 624">
                <a:extLst>
                  <a:ext uri="{FF2B5EF4-FFF2-40B4-BE49-F238E27FC236}">
                    <a16:creationId xmlns:a16="http://schemas.microsoft.com/office/drawing/2014/main" id="{47A0022F-9EDD-6EC8-49DC-74DDCE53B344}"/>
                  </a:ext>
                </a:extLst>
              </p:cNvPr>
              <p:cNvSpPr/>
              <p:nvPr/>
            </p:nvSpPr>
            <p:spPr>
              <a:xfrm>
                <a:off x="1110937" y="3644054"/>
                <a:ext cx="97461" cy="608357"/>
              </a:xfrm>
              <a:custGeom>
                <a:avLst/>
                <a:gdLst>
                  <a:gd name="connsiteX0" fmla="*/ 85224 w 97461"/>
                  <a:gd name="connsiteY0" fmla="*/ 608357 h 608357"/>
                  <a:gd name="connsiteX1" fmla="*/ 74391 w 97461"/>
                  <a:gd name="connsiteY1" fmla="*/ 601852 h 608357"/>
                  <a:gd name="connsiteX2" fmla="*/ 73015 w 97461"/>
                  <a:gd name="connsiteY2" fmla="*/ 6567 h 608357"/>
                  <a:gd name="connsiteX3" fmla="*/ 89580 w 97461"/>
                  <a:gd name="connsiteY3" fmla="*/ 1408 h 608357"/>
                  <a:gd name="connsiteX4" fmla="*/ 94738 w 97461"/>
                  <a:gd name="connsiteY4" fmla="*/ 17944 h 608357"/>
                  <a:gd name="connsiteX5" fmla="*/ 96028 w 97461"/>
                  <a:gd name="connsiteY5" fmla="*/ 590360 h 608357"/>
                  <a:gd name="connsiteX6" fmla="*/ 90927 w 97461"/>
                  <a:gd name="connsiteY6" fmla="*/ 606924 h 608357"/>
                  <a:gd name="connsiteX7" fmla="*/ 85224 w 97461"/>
                  <a:gd name="connsiteY7" fmla="*/ 608357 h 608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461" h="608357">
                    <a:moveTo>
                      <a:pt x="85224" y="608357"/>
                    </a:moveTo>
                    <a:cubicBezTo>
                      <a:pt x="80839" y="608357"/>
                      <a:pt x="76569" y="605978"/>
                      <a:pt x="74391" y="601852"/>
                    </a:cubicBezTo>
                    <a:cubicBezTo>
                      <a:pt x="-24307" y="415718"/>
                      <a:pt x="-24823" y="193188"/>
                      <a:pt x="73015" y="6567"/>
                    </a:cubicBezTo>
                    <a:cubicBezTo>
                      <a:pt x="76168" y="577"/>
                      <a:pt x="83561" y="-1744"/>
                      <a:pt x="89580" y="1408"/>
                    </a:cubicBezTo>
                    <a:cubicBezTo>
                      <a:pt x="95569" y="4561"/>
                      <a:pt x="97890" y="11954"/>
                      <a:pt x="94738" y="17944"/>
                    </a:cubicBezTo>
                    <a:cubicBezTo>
                      <a:pt x="654" y="197401"/>
                      <a:pt x="1141" y="411390"/>
                      <a:pt x="96028" y="590360"/>
                    </a:cubicBezTo>
                    <a:cubicBezTo>
                      <a:pt x="99209" y="596349"/>
                      <a:pt x="96916" y="603772"/>
                      <a:pt x="90927" y="606924"/>
                    </a:cubicBezTo>
                    <a:cubicBezTo>
                      <a:pt x="89121" y="607927"/>
                      <a:pt x="87172" y="608357"/>
                      <a:pt x="85224" y="608357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26" name="Freeform: Shape 625">
              <a:extLst>
                <a:ext uri="{FF2B5EF4-FFF2-40B4-BE49-F238E27FC236}">
                  <a16:creationId xmlns:a16="http://schemas.microsoft.com/office/drawing/2014/main" id="{00F88C32-5752-6C25-2395-F9472848CA0A}"/>
                </a:ext>
              </a:extLst>
            </p:cNvPr>
            <p:cNvSpPr/>
            <p:nvPr/>
          </p:nvSpPr>
          <p:spPr>
            <a:xfrm>
              <a:off x="1516013" y="3712321"/>
              <a:ext cx="469418" cy="469419"/>
            </a:xfrm>
            <a:custGeom>
              <a:avLst/>
              <a:gdLst>
                <a:gd name="connsiteX0" fmla="*/ 234709 w 469418"/>
                <a:gd name="connsiteY0" fmla="*/ 469419 h 469419"/>
                <a:gd name="connsiteX1" fmla="*/ 0 w 469418"/>
                <a:gd name="connsiteY1" fmla="*/ 234710 h 469419"/>
                <a:gd name="connsiteX2" fmla="*/ 234709 w 469418"/>
                <a:gd name="connsiteY2" fmla="*/ 0 h 469419"/>
                <a:gd name="connsiteX3" fmla="*/ 469419 w 469418"/>
                <a:gd name="connsiteY3" fmla="*/ 234710 h 469419"/>
                <a:gd name="connsiteX4" fmla="*/ 234709 w 469418"/>
                <a:gd name="connsiteY4" fmla="*/ 469419 h 469419"/>
                <a:gd name="connsiteX5" fmla="*/ 234709 w 469418"/>
                <a:gd name="connsiteY5" fmla="*/ 5732 h 469419"/>
                <a:gd name="connsiteX6" fmla="*/ 5760 w 469418"/>
                <a:gd name="connsiteY6" fmla="*/ 234681 h 469419"/>
                <a:gd name="connsiteX7" fmla="*/ 234709 w 469418"/>
                <a:gd name="connsiteY7" fmla="*/ 463630 h 469419"/>
                <a:gd name="connsiteX8" fmla="*/ 463659 w 469418"/>
                <a:gd name="connsiteY8" fmla="*/ 234681 h 469419"/>
                <a:gd name="connsiteX9" fmla="*/ 234709 w 469418"/>
                <a:gd name="connsiteY9" fmla="*/ 5732 h 469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9418" h="469419">
                  <a:moveTo>
                    <a:pt x="234709" y="469419"/>
                  </a:moveTo>
                  <a:cubicBezTo>
                    <a:pt x="105290" y="469419"/>
                    <a:pt x="0" y="364129"/>
                    <a:pt x="0" y="234710"/>
                  </a:cubicBezTo>
                  <a:cubicBezTo>
                    <a:pt x="0" y="105290"/>
                    <a:pt x="105290" y="0"/>
                    <a:pt x="234709" y="0"/>
                  </a:cubicBezTo>
                  <a:cubicBezTo>
                    <a:pt x="364129" y="0"/>
                    <a:pt x="469419" y="105290"/>
                    <a:pt x="469419" y="234710"/>
                  </a:cubicBezTo>
                  <a:cubicBezTo>
                    <a:pt x="469419" y="364129"/>
                    <a:pt x="364129" y="469419"/>
                    <a:pt x="234709" y="469419"/>
                  </a:cubicBezTo>
                  <a:close/>
                  <a:moveTo>
                    <a:pt x="234709" y="5732"/>
                  </a:moveTo>
                  <a:cubicBezTo>
                    <a:pt x="108471" y="5732"/>
                    <a:pt x="5760" y="108442"/>
                    <a:pt x="5760" y="234681"/>
                  </a:cubicBezTo>
                  <a:cubicBezTo>
                    <a:pt x="5760" y="360920"/>
                    <a:pt x="108471" y="463630"/>
                    <a:pt x="234709" y="463630"/>
                  </a:cubicBezTo>
                  <a:cubicBezTo>
                    <a:pt x="360948" y="463630"/>
                    <a:pt x="463659" y="360920"/>
                    <a:pt x="463659" y="234681"/>
                  </a:cubicBezTo>
                  <a:cubicBezTo>
                    <a:pt x="463659" y="108442"/>
                    <a:pt x="360948" y="5732"/>
                    <a:pt x="234709" y="573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7" name="Freeform: Shape 626">
              <a:extLst>
                <a:ext uri="{FF2B5EF4-FFF2-40B4-BE49-F238E27FC236}">
                  <a16:creationId xmlns:a16="http://schemas.microsoft.com/office/drawing/2014/main" id="{2658C249-E114-5B51-6345-A85E3EF6A5DE}"/>
                </a:ext>
              </a:extLst>
            </p:cNvPr>
            <p:cNvSpPr/>
            <p:nvPr/>
          </p:nvSpPr>
          <p:spPr>
            <a:xfrm>
              <a:off x="1340139" y="3536447"/>
              <a:ext cx="821167" cy="821167"/>
            </a:xfrm>
            <a:custGeom>
              <a:avLst/>
              <a:gdLst>
                <a:gd name="connsiteX0" fmla="*/ 410584 w 821167"/>
                <a:gd name="connsiteY0" fmla="*/ 821168 h 821167"/>
                <a:gd name="connsiteX1" fmla="*/ 0 w 821167"/>
                <a:gd name="connsiteY1" fmla="*/ 410584 h 821167"/>
                <a:gd name="connsiteX2" fmla="*/ 410584 w 821167"/>
                <a:gd name="connsiteY2" fmla="*/ 0 h 821167"/>
                <a:gd name="connsiteX3" fmla="*/ 821168 w 821167"/>
                <a:gd name="connsiteY3" fmla="*/ 410584 h 821167"/>
                <a:gd name="connsiteX4" fmla="*/ 410584 w 821167"/>
                <a:gd name="connsiteY4" fmla="*/ 821168 h 821167"/>
                <a:gd name="connsiteX5" fmla="*/ 410584 w 821167"/>
                <a:gd name="connsiteY5" fmla="*/ 5760 h 821167"/>
                <a:gd name="connsiteX6" fmla="*/ 5760 w 821167"/>
                <a:gd name="connsiteY6" fmla="*/ 410584 h 821167"/>
                <a:gd name="connsiteX7" fmla="*/ 410584 w 821167"/>
                <a:gd name="connsiteY7" fmla="*/ 815408 h 821167"/>
                <a:gd name="connsiteX8" fmla="*/ 815408 w 821167"/>
                <a:gd name="connsiteY8" fmla="*/ 410584 h 821167"/>
                <a:gd name="connsiteX9" fmla="*/ 410584 w 821167"/>
                <a:gd name="connsiteY9" fmla="*/ 5760 h 82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1167" h="821167">
                  <a:moveTo>
                    <a:pt x="410584" y="821168"/>
                  </a:moveTo>
                  <a:cubicBezTo>
                    <a:pt x="184185" y="821168"/>
                    <a:pt x="0" y="636983"/>
                    <a:pt x="0" y="410584"/>
                  </a:cubicBezTo>
                  <a:cubicBezTo>
                    <a:pt x="0" y="184185"/>
                    <a:pt x="184185" y="0"/>
                    <a:pt x="410584" y="0"/>
                  </a:cubicBezTo>
                  <a:cubicBezTo>
                    <a:pt x="636983" y="0"/>
                    <a:pt x="821168" y="184185"/>
                    <a:pt x="821168" y="410584"/>
                  </a:cubicBezTo>
                  <a:cubicBezTo>
                    <a:pt x="821168" y="636954"/>
                    <a:pt x="636983" y="821168"/>
                    <a:pt x="410584" y="821168"/>
                  </a:cubicBezTo>
                  <a:close/>
                  <a:moveTo>
                    <a:pt x="410584" y="5760"/>
                  </a:moveTo>
                  <a:cubicBezTo>
                    <a:pt x="187366" y="5760"/>
                    <a:pt x="5760" y="187366"/>
                    <a:pt x="5760" y="410584"/>
                  </a:cubicBezTo>
                  <a:cubicBezTo>
                    <a:pt x="5760" y="633802"/>
                    <a:pt x="187366" y="815408"/>
                    <a:pt x="410584" y="815408"/>
                  </a:cubicBezTo>
                  <a:cubicBezTo>
                    <a:pt x="633802" y="815408"/>
                    <a:pt x="815408" y="633802"/>
                    <a:pt x="815408" y="410584"/>
                  </a:cubicBezTo>
                  <a:cubicBezTo>
                    <a:pt x="815408" y="187338"/>
                    <a:pt x="633802" y="5760"/>
                    <a:pt x="410584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28" name="Graphic 3">
              <a:extLst>
                <a:ext uri="{FF2B5EF4-FFF2-40B4-BE49-F238E27FC236}">
                  <a16:creationId xmlns:a16="http://schemas.microsoft.com/office/drawing/2014/main" id="{C98B76A4-BEF8-B8C0-142E-7758E54D2AD5}"/>
                </a:ext>
              </a:extLst>
            </p:cNvPr>
            <p:cNvGrpSpPr/>
            <p:nvPr/>
          </p:nvGrpSpPr>
          <p:grpSpPr>
            <a:xfrm>
              <a:off x="1297889" y="3492679"/>
              <a:ext cx="908675" cy="908668"/>
              <a:chOff x="1297889" y="3492679"/>
              <a:chExt cx="908675" cy="908668"/>
            </a:xfrm>
            <a:solidFill>
              <a:srgbClr val="1E1E1E"/>
            </a:solidFill>
          </p:grpSpPr>
          <p:sp>
            <p:nvSpPr>
              <p:cNvPr id="629" name="Freeform: Shape 628">
                <a:extLst>
                  <a:ext uri="{FF2B5EF4-FFF2-40B4-BE49-F238E27FC236}">
                    <a16:creationId xmlns:a16="http://schemas.microsoft.com/office/drawing/2014/main" id="{39CB66C8-4DFE-6159-752B-C6499F7C0720}"/>
                  </a:ext>
                </a:extLst>
              </p:cNvPr>
              <p:cNvSpPr/>
              <p:nvPr/>
            </p:nvSpPr>
            <p:spPr>
              <a:xfrm>
                <a:off x="1809729" y="3492679"/>
                <a:ext cx="396835" cy="397064"/>
              </a:xfrm>
              <a:custGeom>
                <a:avLst/>
                <a:gdLst>
                  <a:gd name="connsiteX0" fmla="*/ 393246 w 396835"/>
                  <a:gd name="connsiteY0" fmla="*/ 3590 h 397064"/>
                  <a:gd name="connsiteX1" fmla="*/ 375908 w 396835"/>
                  <a:gd name="connsiteY1" fmla="*/ 3590 h 397064"/>
                  <a:gd name="connsiteX2" fmla="*/ 0 w 396835"/>
                  <a:gd name="connsiteY2" fmla="*/ 379497 h 397064"/>
                  <a:gd name="connsiteX3" fmla="*/ 17109 w 396835"/>
                  <a:gd name="connsiteY3" fmla="*/ 397065 h 397064"/>
                  <a:gd name="connsiteX4" fmla="*/ 393246 w 396835"/>
                  <a:gd name="connsiteY4" fmla="*/ 20928 h 397064"/>
                  <a:gd name="connsiteX5" fmla="*/ 393246 w 396835"/>
                  <a:gd name="connsiteY5" fmla="*/ 3590 h 39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6835" h="397064">
                    <a:moveTo>
                      <a:pt x="393246" y="3590"/>
                    </a:moveTo>
                    <a:cubicBezTo>
                      <a:pt x="388460" y="-1197"/>
                      <a:pt x="380694" y="-1197"/>
                      <a:pt x="375908" y="3590"/>
                    </a:cubicBezTo>
                    <a:lnTo>
                      <a:pt x="0" y="379497"/>
                    </a:lnTo>
                    <a:cubicBezTo>
                      <a:pt x="6448" y="384598"/>
                      <a:pt x="12180" y="390502"/>
                      <a:pt x="17109" y="397065"/>
                    </a:cubicBezTo>
                    <a:lnTo>
                      <a:pt x="393246" y="20928"/>
                    </a:lnTo>
                    <a:cubicBezTo>
                      <a:pt x="398032" y="16142"/>
                      <a:pt x="398032" y="8375"/>
                      <a:pt x="393246" y="3590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0" name="Freeform: Shape 629">
                <a:extLst>
                  <a:ext uri="{FF2B5EF4-FFF2-40B4-BE49-F238E27FC236}">
                    <a16:creationId xmlns:a16="http://schemas.microsoft.com/office/drawing/2014/main" id="{1544503F-FF55-B8A1-56B9-7B1D8DF27D8E}"/>
                  </a:ext>
                </a:extLst>
              </p:cNvPr>
              <p:cNvSpPr/>
              <p:nvPr/>
            </p:nvSpPr>
            <p:spPr>
              <a:xfrm>
                <a:off x="1297889" y="4006009"/>
                <a:ext cx="395545" cy="395337"/>
              </a:xfrm>
              <a:custGeom>
                <a:avLst/>
                <a:gdLst>
                  <a:gd name="connsiteX0" fmla="*/ 378007 w 395545"/>
                  <a:gd name="connsiteY0" fmla="*/ 0 h 395337"/>
                  <a:gd name="connsiteX1" fmla="*/ 3589 w 395545"/>
                  <a:gd name="connsiteY1" fmla="*/ 374417 h 395337"/>
                  <a:gd name="connsiteX2" fmla="*/ 3589 w 395545"/>
                  <a:gd name="connsiteY2" fmla="*/ 391756 h 395337"/>
                  <a:gd name="connsiteX3" fmla="*/ 12273 w 395545"/>
                  <a:gd name="connsiteY3" fmla="*/ 395338 h 395337"/>
                  <a:gd name="connsiteX4" fmla="*/ 20928 w 395545"/>
                  <a:gd name="connsiteY4" fmla="*/ 391756 h 395337"/>
                  <a:gd name="connsiteX5" fmla="*/ 395546 w 395545"/>
                  <a:gd name="connsiteY5" fmla="*/ 17137 h 395337"/>
                  <a:gd name="connsiteX6" fmla="*/ 378007 w 395545"/>
                  <a:gd name="connsiteY6" fmla="*/ 0 h 395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545" h="395337">
                    <a:moveTo>
                      <a:pt x="378007" y="0"/>
                    </a:moveTo>
                    <a:lnTo>
                      <a:pt x="3589" y="374417"/>
                    </a:lnTo>
                    <a:cubicBezTo>
                      <a:pt x="-1196" y="379203"/>
                      <a:pt x="-1196" y="386970"/>
                      <a:pt x="3589" y="391756"/>
                    </a:cubicBezTo>
                    <a:cubicBezTo>
                      <a:pt x="5997" y="394134"/>
                      <a:pt x="9120" y="395338"/>
                      <a:pt x="12273" y="395338"/>
                    </a:cubicBezTo>
                    <a:cubicBezTo>
                      <a:pt x="15397" y="395338"/>
                      <a:pt x="18549" y="394134"/>
                      <a:pt x="20928" y="391756"/>
                    </a:cubicBezTo>
                    <a:lnTo>
                      <a:pt x="395546" y="17137"/>
                    </a:lnTo>
                    <a:cubicBezTo>
                      <a:pt x="388983" y="12180"/>
                      <a:pt x="383079" y="6448"/>
                      <a:pt x="378007" y="0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31" name="Freeform: Shape 630">
              <a:extLst>
                <a:ext uri="{FF2B5EF4-FFF2-40B4-BE49-F238E27FC236}">
                  <a16:creationId xmlns:a16="http://schemas.microsoft.com/office/drawing/2014/main" id="{EFE6B458-477D-7C70-C227-267DFA236D4A}"/>
                </a:ext>
              </a:extLst>
            </p:cNvPr>
            <p:cNvSpPr/>
            <p:nvPr/>
          </p:nvSpPr>
          <p:spPr>
            <a:xfrm>
              <a:off x="1432016" y="3628324"/>
              <a:ext cx="637412" cy="637383"/>
            </a:xfrm>
            <a:custGeom>
              <a:avLst/>
              <a:gdLst>
                <a:gd name="connsiteX0" fmla="*/ 319021 w 637412"/>
                <a:gd name="connsiteY0" fmla="*/ 637384 h 637383"/>
                <a:gd name="connsiteX1" fmla="*/ 319021 w 637412"/>
                <a:gd name="connsiteY1" fmla="*/ 631624 h 637383"/>
                <a:gd name="connsiteX2" fmla="*/ 388603 w 637412"/>
                <a:gd name="connsiteY2" fmla="*/ 623771 h 637383"/>
                <a:gd name="connsiteX3" fmla="*/ 389893 w 637412"/>
                <a:gd name="connsiteY3" fmla="*/ 629388 h 637383"/>
                <a:gd name="connsiteX4" fmla="*/ 319021 w 637412"/>
                <a:gd name="connsiteY4" fmla="*/ 637384 h 637383"/>
                <a:gd name="connsiteX5" fmla="*/ 248150 w 637412"/>
                <a:gd name="connsiteY5" fmla="*/ 629560 h 637383"/>
                <a:gd name="connsiteX6" fmla="*/ 180775 w 637412"/>
                <a:gd name="connsiteY6" fmla="*/ 606089 h 637383"/>
                <a:gd name="connsiteX7" fmla="*/ 183268 w 637412"/>
                <a:gd name="connsiteY7" fmla="*/ 600874 h 637383"/>
                <a:gd name="connsiteX8" fmla="*/ 249411 w 637412"/>
                <a:gd name="connsiteY8" fmla="*/ 623915 h 637383"/>
                <a:gd name="connsiteX9" fmla="*/ 248150 w 637412"/>
                <a:gd name="connsiteY9" fmla="*/ 629560 h 637383"/>
                <a:gd name="connsiteX10" fmla="*/ 457211 w 637412"/>
                <a:gd name="connsiteY10" fmla="*/ 605803 h 637383"/>
                <a:gd name="connsiteX11" fmla="*/ 454689 w 637412"/>
                <a:gd name="connsiteY11" fmla="*/ 600616 h 637383"/>
                <a:gd name="connsiteX12" fmla="*/ 513925 w 637412"/>
                <a:gd name="connsiteY12" fmla="*/ 563274 h 637383"/>
                <a:gd name="connsiteX13" fmla="*/ 517536 w 637412"/>
                <a:gd name="connsiteY13" fmla="*/ 567773 h 637383"/>
                <a:gd name="connsiteX14" fmla="*/ 457211 w 637412"/>
                <a:gd name="connsiteY14" fmla="*/ 605803 h 637383"/>
                <a:gd name="connsiteX15" fmla="*/ 120335 w 637412"/>
                <a:gd name="connsiteY15" fmla="*/ 568146 h 637383"/>
                <a:gd name="connsiteX16" fmla="*/ 69811 w 637412"/>
                <a:gd name="connsiteY16" fmla="*/ 517794 h 637383"/>
                <a:gd name="connsiteX17" fmla="*/ 74310 w 637412"/>
                <a:gd name="connsiteY17" fmla="*/ 514183 h 637383"/>
                <a:gd name="connsiteX18" fmla="*/ 123917 w 637412"/>
                <a:gd name="connsiteY18" fmla="*/ 563618 h 637383"/>
                <a:gd name="connsiteX19" fmla="*/ 120335 w 637412"/>
                <a:gd name="connsiteY19" fmla="*/ 568146 h 637383"/>
                <a:gd name="connsiteX20" fmla="*/ 567945 w 637412"/>
                <a:gd name="connsiteY20" fmla="*/ 517307 h 637383"/>
                <a:gd name="connsiteX21" fmla="*/ 563446 w 637412"/>
                <a:gd name="connsiteY21" fmla="*/ 513696 h 637383"/>
                <a:gd name="connsiteX22" fmla="*/ 600759 w 637412"/>
                <a:gd name="connsiteY22" fmla="*/ 454402 h 637383"/>
                <a:gd name="connsiteX23" fmla="*/ 605946 w 637412"/>
                <a:gd name="connsiteY23" fmla="*/ 456895 h 637383"/>
                <a:gd name="connsiteX24" fmla="*/ 567945 w 637412"/>
                <a:gd name="connsiteY24" fmla="*/ 517307 h 637383"/>
                <a:gd name="connsiteX25" fmla="*/ 31753 w 637412"/>
                <a:gd name="connsiteY25" fmla="*/ 457497 h 637383"/>
                <a:gd name="connsiteX26" fmla="*/ 8082 w 637412"/>
                <a:gd name="connsiteY26" fmla="*/ 390208 h 637383"/>
                <a:gd name="connsiteX27" fmla="*/ 13699 w 637412"/>
                <a:gd name="connsiteY27" fmla="*/ 388919 h 637383"/>
                <a:gd name="connsiteX28" fmla="*/ 36940 w 637412"/>
                <a:gd name="connsiteY28" fmla="*/ 454975 h 637383"/>
                <a:gd name="connsiteX29" fmla="*/ 31753 w 637412"/>
                <a:gd name="connsiteY29" fmla="*/ 457497 h 637383"/>
                <a:gd name="connsiteX30" fmla="*/ 629503 w 637412"/>
                <a:gd name="connsiteY30" fmla="*/ 389578 h 637383"/>
                <a:gd name="connsiteX31" fmla="*/ 623886 w 637412"/>
                <a:gd name="connsiteY31" fmla="*/ 388317 h 637383"/>
                <a:gd name="connsiteX32" fmla="*/ 631652 w 637412"/>
                <a:gd name="connsiteY32" fmla="*/ 318706 h 637383"/>
                <a:gd name="connsiteX33" fmla="*/ 631652 w 637412"/>
                <a:gd name="connsiteY33" fmla="*/ 317388 h 637383"/>
                <a:gd name="connsiteX34" fmla="*/ 637412 w 637412"/>
                <a:gd name="connsiteY34" fmla="*/ 317359 h 637383"/>
                <a:gd name="connsiteX35" fmla="*/ 637412 w 637412"/>
                <a:gd name="connsiteY35" fmla="*/ 318706 h 637383"/>
                <a:gd name="connsiteX36" fmla="*/ 629503 w 637412"/>
                <a:gd name="connsiteY36" fmla="*/ 389578 h 637383"/>
                <a:gd name="connsiteX37" fmla="*/ 5760 w 637412"/>
                <a:gd name="connsiteY37" fmla="*/ 319365 h 637383"/>
                <a:gd name="connsiteX38" fmla="*/ 0 w 637412"/>
                <a:gd name="connsiteY38" fmla="*/ 319365 h 637383"/>
                <a:gd name="connsiteX39" fmla="*/ 0 w 637412"/>
                <a:gd name="connsiteY39" fmla="*/ 318706 h 637383"/>
                <a:gd name="connsiteX40" fmla="*/ 7766 w 637412"/>
                <a:gd name="connsiteY40" fmla="*/ 248465 h 637383"/>
                <a:gd name="connsiteX41" fmla="*/ 13383 w 637412"/>
                <a:gd name="connsiteY41" fmla="*/ 249726 h 637383"/>
                <a:gd name="connsiteX42" fmla="*/ 5760 w 637412"/>
                <a:gd name="connsiteY42" fmla="*/ 318706 h 637383"/>
                <a:gd name="connsiteX43" fmla="*/ 5760 w 637412"/>
                <a:gd name="connsiteY43" fmla="*/ 319365 h 637383"/>
                <a:gd name="connsiteX44" fmla="*/ 623571 w 637412"/>
                <a:gd name="connsiteY44" fmla="*/ 247806 h 637383"/>
                <a:gd name="connsiteX45" fmla="*/ 600186 w 637412"/>
                <a:gd name="connsiteY45" fmla="*/ 181807 h 637383"/>
                <a:gd name="connsiteX46" fmla="*/ 605373 w 637412"/>
                <a:gd name="connsiteY46" fmla="*/ 179285 h 637383"/>
                <a:gd name="connsiteX47" fmla="*/ 629188 w 637412"/>
                <a:gd name="connsiteY47" fmla="*/ 246517 h 637383"/>
                <a:gd name="connsiteX48" fmla="*/ 623571 w 637412"/>
                <a:gd name="connsiteY48" fmla="*/ 247806 h 637383"/>
                <a:gd name="connsiteX49" fmla="*/ 36367 w 637412"/>
                <a:gd name="connsiteY49" fmla="*/ 183555 h 637383"/>
                <a:gd name="connsiteX50" fmla="*/ 31151 w 637412"/>
                <a:gd name="connsiteY50" fmla="*/ 181062 h 637383"/>
                <a:gd name="connsiteX51" fmla="*/ 69009 w 637412"/>
                <a:gd name="connsiteY51" fmla="*/ 120593 h 637383"/>
                <a:gd name="connsiteX52" fmla="*/ 73537 w 637412"/>
                <a:gd name="connsiteY52" fmla="*/ 124175 h 637383"/>
                <a:gd name="connsiteX53" fmla="*/ 36367 w 637412"/>
                <a:gd name="connsiteY53" fmla="*/ 183555 h 637383"/>
                <a:gd name="connsiteX54" fmla="*/ 562672 w 637412"/>
                <a:gd name="connsiteY54" fmla="*/ 122685 h 637383"/>
                <a:gd name="connsiteX55" fmla="*/ 512950 w 637412"/>
                <a:gd name="connsiteY55" fmla="*/ 73336 h 637383"/>
                <a:gd name="connsiteX56" fmla="*/ 516533 w 637412"/>
                <a:gd name="connsiteY56" fmla="*/ 68808 h 637383"/>
                <a:gd name="connsiteX57" fmla="*/ 567143 w 637412"/>
                <a:gd name="connsiteY57" fmla="*/ 119074 h 637383"/>
                <a:gd name="connsiteX58" fmla="*/ 562672 w 637412"/>
                <a:gd name="connsiteY58" fmla="*/ 122685 h 637383"/>
                <a:gd name="connsiteX59" fmla="*/ 122943 w 637412"/>
                <a:gd name="connsiteY59" fmla="*/ 74540 h 637383"/>
                <a:gd name="connsiteX60" fmla="*/ 119332 w 637412"/>
                <a:gd name="connsiteY60" fmla="*/ 70040 h 637383"/>
                <a:gd name="connsiteX61" fmla="*/ 179571 w 637412"/>
                <a:gd name="connsiteY61" fmla="*/ 31896 h 637383"/>
                <a:gd name="connsiteX62" fmla="*/ 182093 w 637412"/>
                <a:gd name="connsiteY62" fmla="*/ 37084 h 637383"/>
                <a:gd name="connsiteX63" fmla="*/ 122943 w 637412"/>
                <a:gd name="connsiteY63" fmla="*/ 74540 h 637383"/>
                <a:gd name="connsiteX64" fmla="*/ 453542 w 637412"/>
                <a:gd name="connsiteY64" fmla="*/ 36224 h 637383"/>
                <a:gd name="connsiteX65" fmla="*/ 387342 w 637412"/>
                <a:gd name="connsiteY65" fmla="*/ 13326 h 637383"/>
                <a:gd name="connsiteX66" fmla="*/ 388603 w 637412"/>
                <a:gd name="connsiteY66" fmla="*/ 7709 h 637383"/>
                <a:gd name="connsiteX67" fmla="*/ 456036 w 637412"/>
                <a:gd name="connsiteY67" fmla="*/ 31037 h 637383"/>
                <a:gd name="connsiteX68" fmla="*/ 453542 w 637412"/>
                <a:gd name="connsiteY68" fmla="*/ 36224 h 637383"/>
                <a:gd name="connsiteX69" fmla="*/ 248150 w 637412"/>
                <a:gd name="connsiteY69" fmla="*/ 13756 h 637383"/>
                <a:gd name="connsiteX70" fmla="*/ 246860 w 637412"/>
                <a:gd name="connsiteY70" fmla="*/ 8139 h 637383"/>
                <a:gd name="connsiteX71" fmla="*/ 317703 w 637412"/>
                <a:gd name="connsiteY71" fmla="*/ 0 h 637383"/>
                <a:gd name="connsiteX72" fmla="*/ 317732 w 637412"/>
                <a:gd name="connsiteY72" fmla="*/ 5760 h 637383"/>
                <a:gd name="connsiteX73" fmla="*/ 248150 w 637412"/>
                <a:gd name="connsiteY73" fmla="*/ 13756 h 63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37412" h="637383">
                  <a:moveTo>
                    <a:pt x="319021" y="637384"/>
                  </a:moveTo>
                  <a:lnTo>
                    <a:pt x="319021" y="631624"/>
                  </a:lnTo>
                  <a:cubicBezTo>
                    <a:pt x="342521" y="631595"/>
                    <a:pt x="365935" y="628958"/>
                    <a:pt x="388603" y="623771"/>
                  </a:cubicBezTo>
                  <a:lnTo>
                    <a:pt x="389893" y="629388"/>
                  </a:lnTo>
                  <a:cubicBezTo>
                    <a:pt x="366794" y="634661"/>
                    <a:pt x="342951" y="637355"/>
                    <a:pt x="319021" y="637384"/>
                  </a:cubicBezTo>
                  <a:close/>
                  <a:moveTo>
                    <a:pt x="248150" y="629560"/>
                  </a:moveTo>
                  <a:cubicBezTo>
                    <a:pt x="224937" y="624316"/>
                    <a:pt x="202269" y="616406"/>
                    <a:pt x="180775" y="606089"/>
                  </a:cubicBezTo>
                  <a:lnTo>
                    <a:pt x="183268" y="600874"/>
                  </a:lnTo>
                  <a:cubicBezTo>
                    <a:pt x="204361" y="611018"/>
                    <a:pt x="226628" y="618756"/>
                    <a:pt x="249411" y="623915"/>
                  </a:cubicBezTo>
                  <a:lnTo>
                    <a:pt x="248150" y="629560"/>
                  </a:lnTo>
                  <a:close/>
                  <a:moveTo>
                    <a:pt x="457211" y="605803"/>
                  </a:moveTo>
                  <a:lnTo>
                    <a:pt x="454689" y="600616"/>
                  </a:lnTo>
                  <a:cubicBezTo>
                    <a:pt x="475724" y="590442"/>
                    <a:pt x="495641" y="577890"/>
                    <a:pt x="513925" y="563274"/>
                  </a:cubicBezTo>
                  <a:lnTo>
                    <a:pt x="517536" y="567773"/>
                  </a:lnTo>
                  <a:cubicBezTo>
                    <a:pt x="498908" y="582647"/>
                    <a:pt x="478618" y="595457"/>
                    <a:pt x="457211" y="605803"/>
                  </a:cubicBezTo>
                  <a:close/>
                  <a:moveTo>
                    <a:pt x="120335" y="568146"/>
                  </a:moveTo>
                  <a:cubicBezTo>
                    <a:pt x="101707" y="553301"/>
                    <a:pt x="84713" y="536364"/>
                    <a:pt x="69811" y="517794"/>
                  </a:cubicBezTo>
                  <a:lnTo>
                    <a:pt x="74310" y="514183"/>
                  </a:lnTo>
                  <a:cubicBezTo>
                    <a:pt x="88926" y="532438"/>
                    <a:pt x="105605" y="549060"/>
                    <a:pt x="123917" y="563618"/>
                  </a:cubicBezTo>
                  <a:lnTo>
                    <a:pt x="120335" y="568146"/>
                  </a:lnTo>
                  <a:close/>
                  <a:moveTo>
                    <a:pt x="567945" y="517307"/>
                  </a:moveTo>
                  <a:lnTo>
                    <a:pt x="563446" y="513696"/>
                  </a:lnTo>
                  <a:cubicBezTo>
                    <a:pt x="578062" y="495383"/>
                    <a:pt x="590614" y="475437"/>
                    <a:pt x="600759" y="454402"/>
                  </a:cubicBezTo>
                  <a:lnTo>
                    <a:pt x="605946" y="456895"/>
                  </a:lnTo>
                  <a:cubicBezTo>
                    <a:pt x="595600" y="478360"/>
                    <a:pt x="582848" y="498650"/>
                    <a:pt x="567945" y="517307"/>
                  </a:cubicBezTo>
                  <a:close/>
                  <a:moveTo>
                    <a:pt x="31753" y="457497"/>
                  </a:moveTo>
                  <a:cubicBezTo>
                    <a:pt x="21350" y="436061"/>
                    <a:pt x="13383" y="413421"/>
                    <a:pt x="8082" y="390208"/>
                  </a:cubicBezTo>
                  <a:lnTo>
                    <a:pt x="13699" y="388919"/>
                  </a:lnTo>
                  <a:cubicBezTo>
                    <a:pt x="18914" y="411702"/>
                    <a:pt x="26738" y="433912"/>
                    <a:pt x="36940" y="454975"/>
                  </a:cubicBezTo>
                  <a:lnTo>
                    <a:pt x="31753" y="457497"/>
                  </a:lnTo>
                  <a:close/>
                  <a:moveTo>
                    <a:pt x="629503" y="389578"/>
                  </a:moveTo>
                  <a:lnTo>
                    <a:pt x="623886" y="388317"/>
                  </a:lnTo>
                  <a:cubicBezTo>
                    <a:pt x="629044" y="365620"/>
                    <a:pt x="631652" y="342206"/>
                    <a:pt x="631652" y="318706"/>
                  </a:cubicBezTo>
                  <a:lnTo>
                    <a:pt x="631652" y="317388"/>
                  </a:lnTo>
                  <a:lnTo>
                    <a:pt x="637412" y="317359"/>
                  </a:lnTo>
                  <a:lnTo>
                    <a:pt x="637412" y="318706"/>
                  </a:lnTo>
                  <a:cubicBezTo>
                    <a:pt x="637412" y="342607"/>
                    <a:pt x="634747" y="366451"/>
                    <a:pt x="629503" y="389578"/>
                  </a:cubicBezTo>
                  <a:close/>
                  <a:moveTo>
                    <a:pt x="5760" y="319365"/>
                  </a:moveTo>
                  <a:lnTo>
                    <a:pt x="0" y="319365"/>
                  </a:lnTo>
                  <a:lnTo>
                    <a:pt x="0" y="318706"/>
                  </a:lnTo>
                  <a:cubicBezTo>
                    <a:pt x="0" y="295006"/>
                    <a:pt x="2608" y="271392"/>
                    <a:pt x="7766" y="248465"/>
                  </a:cubicBezTo>
                  <a:lnTo>
                    <a:pt x="13383" y="249726"/>
                  </a:lnTo>
                  <a:cubicBezTo>
                    <a:pt x="8311" y="272223"/>
                    <a:pt x="5760" y="295436"/>
                    <a:pt x="5760" y="318706"/>
                  </a:cubicBezTo>
                  <a:lnTo>
                    <a:pt x="5760" y="319365"/>
                  </a:lnTo>
                  <a:close/>
                  <a:moveTo>
                    <a:pt x="623571" y="247806"/>
                  </a:moveTo>
                  <a:cubicBezTo>
                    <a:pt x="618298" y="225023"/>
                    <a:pt x="610417" y="202842"/>
                    <a:pt x="600186" y="181807"/>
                  </a:cubicBezTo>
                  <a:lnTo>
                    <a:pt x="605373" y="179285"/>
                  </a:lnTo>
                  <a:cubicBezTo>
                    <a:pt x="615804" y="200692"/>
                    <a:pt x="623828" y="223332"/>
                    <a:pt x="629188" y="246517"/>
                  </a:cubicBezTo>
                  <a:lnTo>
                    <a:pt x="623571" y="247806"/>
                  </a:lnTo>
                  <a:close/>
                  <a:moveTo>
                    <a:pt x="36367" y="183555"/>
                  </a:moveTo>
                  <a:lnTo>
                    <a:pt x="31151" y="181062"/>
                  </a:lnTo>
                  <a:cubicBezTo>
                    <a:pt x="41440" y="159625"/>
                    <a:pt x="54164" y="139278"/>
                    <a:pt x="69009" y="120593"/>
                  </a:cubicBezTo>
                  <a:lnTo>
                    <a:pt x="73537" y="124175"/>
                  </a:lnTo>
                  <a:cubicBezTo>
                    <a:pt x="58978" y="142517"/>
                    <a:pt x="46483" y="162491"/>
                    <a:pt x="36367" y="183555"/>
                  </a:cubicBezTo>
                  <a:close/>
                  <a:moveTo>
                    <a:pt x="562672" y="122685"/>
                  </a:moveTo>
                  <a:cubicBezTo>
                    <a:pt x="547999" y="104459"/>
                    <a:pt x="531292" y="87866"/>
                    <a:pt x="512950" y="73336"/>
                  </a:cubicBezTo>
                  <a:lnTo>
                    <a:pt x="516533" y="68808"/>
                  </a:lnTo>
                  <a:cubicBezTo>
                    <a:pt x="535189" y="83596"/>
                    <a:pt x="552212" y="100504"/>
                    <a:pt x="567143" y="119074"/>
                  </a:cubicBezTo>
                  <a:lnTo>
                    <a:pt x="562672" y="122685"/>
                  </a:lnTo>
                  <a:close/>
                  <a:moveTo>
                    <a:pt x="122943" y="74540"/>
                  </a:moveTo>
                  <a:lnTo>
                    <a:pt x="119332" y="70040"/>
                  </a:lnTo>
                  <a:cubicBezTo>
                    <a:pt x="137931" y="55110"/>
                    <a:pt x="158192" y="42271"/>
                    <a:pt x="179571" y="31896"/>
                  </a:cubicBezTo>
                  <a:lnTo>
                    <a:pt x="182093" y="37084"/>
                  </a:lnTo>
                  <a:cubicBezTo>
                    <a:pt x="161116" y="47257"/>
                    <a:pt x="141227" y="59867"/>
                    <a:pt x="122943" y="74540"/>
                  </a:cubicBezTo>
                  <a:close/>
                  <a:moveTo>
                    <a:pt x="453542" y="36224"/>
                  </a:moveTo>
                  <a:cubicBezTo>
                    <a:pt x="432450" y="26136"/>
                    <a:pt x="410154" y="18427"/>
                    <a:pt x="387342" y="13326"/>
                  </a:cubicBezTo>
                  <a:lnTo>
                    <a:pt x="388603" y="7709"/>
                  </a:lnTo>
                  <a:cubicBezTo>
                    <a:pt x="411845" y="12925"/>
                    <a:pt x="434542" y="20749"/>
                    <a:pt x="456036" y="31037"/>
                  </a:cubicBezTo>
                  <a:lnTo>
                    <a:pt x="453542" y="36224"/>
                  </a:lnTo>
                  <a:close/>
                  <a:moveTo>
                    <a:pt x="248150" y="13756"/>
                  </a:moveTo>
                  <a:lnTo>
                    <a:pt x="246860" y="8139"/>
                  </a:lnTo>
                  <a:cubicBezTo>
                    <a:pt x="269959" y="2809"/>
                    <a:pt x="293802" y="86"/>
                    <a:pt x="317703" y="0"/>
                  </a:cubicBezTo>
                  <a:lnTo>
                    <a:pt x="317732" y="5760"/>
                  </a:lnTo>
                  <a:cubicBezTo>
                    <a:pt x="294232" y="5846"/>
                    <a:pt x="270819" y="8512"/>
                    <a:pt x="248150" y="13756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32" name="Graphic 3">
              <a:extLst>
                <a:ext uri="{FF2B5EF4-FFF2-40B4-BE49-F238E27FC236}">
                  <a16:creationId xmlns:a16="http://schemas.microsoft.com/office/drawing/2014/main" id="{075F63FC-41E6-A499-5DF2-E8740940C809}"/>
                </a:ext>
              </a:extLst>
            </p:cNvPr>
            <p:cNvGrpSpPr/>
            <p:nvPr/>
          </p:nvGrpSpPr>
          <p:grpSpPr>
            <a:xfrm>
              <a:off x="1297889" y="3492679"/>
              <a:ext cx="908675" cy="908668"/>
              <a:chOff x="1297889" y="3492679"/>
              <a:chExt cx="908675" cy="908668"/>
            </a:xfrm>
            <a:solidFill>
              <a:srgbClr val="1E1E1E"/>
            </a:solidFill>
          </p:grpSpPr>
          <p:sp>
            <p:nvSpPr>
              <p:cNvPr id="633" name="Freeform: Shape 632">
                <a:extLst>
                  <a:ext uri="{FF2B5EF4-FFF2-40B4-BE49-F238E27FC236}">
                    <a16:creationId xmlns:a16="http://schemas.microsoft.com/office/drawing/2014/main" id="{44D5917A-EB49-5C42-3FDD-F0F75A01AD9C}"/>
                  </a:ext>
                </a:extLst>
              </p:cNvPr>
              <p:cNvSpPr/>
              <p:nvPr/>
            </p:nvSpPr>
            <p:spPr>
              <a:xfrm>
                <a:off x="1809729" y="4004289"/>
                <a:ext cx="396835" cy="397057"/>
              </a:xfrm>
              <a:custGeom>
                <a:avLst/>
                <a:gdLst>
                  <a:gd name="connsiteX0" fmla="*/ 393246 w 396835"/>
                  <a:gd name="connsiteY0" fmla="*/ 376137 h 397057"/>
                  <a:gd name="connsiteX1" fmla="*/ 17109 w 396835"/>
                  <a:gd name="connsiteY1" fmla="*/ 0 h 397057"/>
                  <a:gd name="connsiteX2" fmla="*/ 0 w 396835"/>
                  <a:gd name="connsiteY2" fmla="*/ 17567 h 397057"/>
                  <a:gd name="connsiteX3" fmla="*/ 375908 w 396835"/>
                  <a:gd name="connsiteY3" fmla="*/ 393475 h 397057"/>
                  <a:gd name="connsiteX4" fmla="*/ 384591 w 396835"/>
                  <a:gd name="connsiteY4" fmla="*/ 397057 h 397057"/>
                  <a:gd name="connsiteX5" fmla="*/ 393246 w 396835"/>
                  <a:gd name="connsiteY5" fmla="*/ 393475 h 397057"/>
                  <a:gd name="connsiteX6" fmla="*/ 393246 w 396835"/>
                  <a:gd name="connsiteY6" fmla="*/ 376137 h 397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6835" h="397057">
                    <a:moveTo>
                      <a:pt x="393246" y="376137"/>
                    </a:moveTo>
                    <a:lnTo>
                      <a:pt x="17109" y="0"/>
                    </a:lnTo>
                    <a:cubicBezTo>
                      <a:pt x="12151" y="6563"/>
                      <a:pt x="6419" y="12466"/>
                      <a:pt x="0" y="17567"/>
                    </a:cubicBezTo>
                    <a:lnTo>
                      <a:pt x="375908" y="393475"/>
                    </a:lnTo>
                    <a:cubicBezTo>
                      <a:pt x="378315" y="395854"/>
                      <a:pt x="381439" y="397057"/>
                      <a:pt x="384591" y="397057"/>
                    </a:cubicBezTo>
                    <a:cubicBezTo>
                      <a:pt x="387715" y="397057"/>
                      <a:pt x="390867" y="395854"/>
                      <a:pt x="393246" y="393475"/>
                    </a:cubicBezTo>
                    <a:cubicBezTo>
                      <a:pt x="398032" y="388689"/>
                      <a:pt x="398032" y="380923"/>
                      <a:pt x="393246" y="376137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4" name="Freeform: Shape 633">
                <a:extLst>
                  <a:ext uri="{FF2B5EF4-FFF2-40B4-BE49-F238E27FC236}">
                    <a16:creationId xmlns:a16="http://schemas.microsoft.com/office/drawing/2014/main" id="{CDAF66F3-2BD0-31D6-CEDE-14D8032A07E8}"/>
                  </a:ext>
                </a:extLst>
              </p:cNvPr>
              <p:cNvSpPr/>
              <p:nvPr/>
            </p:nvSpPr>
            <p:spPr>
              <a:xfrm>
                <a:off x="1297889" y="3492679"/>
                <a:ext cx="395545" cy="395344"/>
              </a:xfrm>
              <a:custGeom>
                <a:avLst/>
                <a:gdLst>
                  <a:gd name="connsiteX0" fmla="*/ 395546 w 395545"/>
                  <a:gd name="connsiteY0" fmla="*/ 378208 h 395344"/>
                  <a:gd name="connsiteX1" fmla="*/ 20928 w 395545"/>
                  <a:gd name="connsiteY1" fmla="*/ 3590 h 395344"/>
                  <a:gd name="connsiteX2" fmla="*/ 3589 w 395545"/>
                  <a:gd name="connsiteY2" fmla="*/ 3590 h 395344"/>
                  <a:gd name="connsiteX3" fmla="*/ 3589 w 395545"/>
                  <a:gd name="connsiteY3" fmla="*/ 20928 h 395344"/>
                  <a:gd name="connsiteX4" fmla="*/ 378007 w 395545"/>
                  <a:gd name="connsiteY4" fmla="*/ 395345 h 395344"/>
                  <a:gd name="connsiteX5" fmla="*/ 395546 w 395545"/>
                  <a:gd name="connsiteY5" fmla="*/ 378208 h 39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5545" h="395344">
                    <a:moveTo>
                      <a:pt x="395546" y="378208"/>
                    </a:moveTo>
                    <a:lnTo>
                      <a:pt x="20928" y="3590"/>
                    </a:lnTo>
                    <a:cubicBezTo>
                      <a:pt x="16142" y="-1197"/>
                      <a:pt x="8375" y="-1197"/>
                      <a:pt x="3589" y="3590"/>
                    </a:cubicBezTo>
                    <a:cubicBezTo>
                      <a:pt x="-1196" y="8375"/>
                      <a:pt x="-1196" y="16142"/>
                      <a:pt x="3589" y="20928"/>
                    </a:cubicBezTo>
                    <a:lnTo>
                      <a:pt x="378007" y="395345"/>
                    </a:lnTo>
                    <a:cubicBezTo>
                      <a:pt x="383079" y="388897"/>
                      <a:pt x="388983" y="383165"/>
                      <a:pt x="395546" y="378208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35" name="Freeform: Shape 634">
              <a:extLst>
                <a:ext uri="{FF2B5EF4-FFF2-40B4-BE49-F238E27FC236}">
                  <a16:creationId xmlns:a16="http://schemas.microsoft.com/office/drawing/2014/main" id="{E6D4B313-4D94-7334-8BDA-85FF35CF298E}"/>
                </a:ext>
              </a:extLst>
            </p:cNvPr>
            <p:cNvSpPr/>
            <p:nvPr/>
          </p:nvSpPr>
          <p:spPr>
            <a:xfrm>
              <a:off x="1717450" y="3913759"/>
              <a:ext cx="66543" cy="66544"/>
            </a:xfrm>
            <a:custGeom>
              <a:avLst/>
              <a:gdLst>
                <a:gd name="connsiteX0" fmla="*/ 66544 w 66543"/>
                <a:gd name="connsiteY0" fmla="*/ 33272 h 66544"/>
                <a:gd name="connsiteX1" fmla="*/ 33272 w 66543"/>
                <a:gd name="connsiteY1" fmla="*/ 66544 h 66544"/>
                <a:gd name="connsiteX2" fmla="*/ 0 w 66543"/>
                <a:gd name="connsiteY2" fmla="*/ 33272 h 66544"/>
                <a:gd name="connsiteX3" fmla="*/ 33272 w 66543"/>
                <a:gd name="connsiteY3" fmla="*/ 0 h 66544"/>
                <a:gd name="connsiteX4" fmla="*/ 66544 w 66543"/>
                <a:gd name="connsiteY4" fmla="*/ 33272 h 66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43" h="66544">
                  <a:moveTo>
                    <a:pt x="66544" y="33272"/>
                  </a:moveTo>
                  <a:cubicBezTo>
                    <a:pt x="66544" y="51648"/>
                    <a:pt x="51648" y="66544"/>
                    <a:pt x="33272" y="66544"/>
                  </a:cubicBezTo>
                  <a:cubicBezTo>
                    <a:pt x="14896" y="66544"/>
                    <a:pt x="0" y="51648"/>
                    <a:pt x="0" y="33272"/>
                  </a:cubicBezTo>
                  <a:cubicBezTo>
                    <a:pt x="0" y="14896"/>
                    <a:pt x="14896" y="0"/>
                    <a:pt x="33272" y="0"/>
                  </a:cubicBezTo>
                  <a:cubicBezTo>
                    <a:pt x="51648" y="0"/>
                    <a:pt x="66544" y="14896"/>
                    <a:pt x="66544" y="3327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36" name="Graphic 3">
            <a:extLst>
              <a:ext uri="{FF2B5EF4-FFF2-40B4-BE49-F238E27FC236}">
                <a16:creationId xmlns:a16="http://schemas.microsoft.com/office/drawing/2014/main" id="{6CBD65DB-51BC-2692-CAA5-9806124AD59A}"/>
              </a:ext>
            </a:extLst>
          </p:cNvPr>
          <p:cNvGrpSpPr/>
          <p:nvPr/>
        </p:nvGrpSpPr>
        <p:grpSpPr>
          <a:xfrm>
            <a:off x="2807144" y="3257776"/>
            <a:ext cx="1366186" cy="1366186"/>
            <a:chOff x="2807144" y="3257776"/>
            <a:chExt cx="1366186" cy="1366186"/>
          </a:xfrm>
          <a:solidFill>
            <a:srgbClr val="1E1E1E"/>
          </a:solidFill>
        </p:grpSpPr>
        <p:sp>
          <p:nvSpPr>
            <p:cNvPr id="637" name="Freeform: Shape 636">
              <a:extLst>
                <a:ext uri="{FF2B5EF4-FFF2-40B4-BE49-F238E27FC236}">
                  <a16:creationId xmlns:a16="http://schemas.microsoft.com/office/drawing/2014/main" id="{38611C4C-314A-8568-32FA-4B3B23854A1B}"/>
                </a:ext>
              </a:extLst>
            </p:cNvPr>
            <p:cNvSpPr/>
            <p:nvPr/>
          </p:nvSpPr>
          <p:spPr>
            <a:xfrm>
              <a:off x="2880366" y="3337760"/>
              <a:ext cx="1219744" cy="1219772"/>
            </a:xfrm>
            <a:custGeom>
              <a:avLst/>
              <a:gdLst>
                <a:gd name="connsiteX0" fmla="*/ 609872 w 1219744"/>
                <a:gd name="connsiteY0" fmla="*/ 24531 h 1219772"/>
                <a:gd name="connsiteX1" fmla="*/ 1195241 w 1219744"/>
                <a:gd name="connsiteY1" fmla="*/ 609901 h 1219772"/>
                <a:gd name="connsiteX2" fmla="*/ 609872 w 1219744"/>
                <a:gd name="connsiteY2" fmla="*/ 1195270 h 1219772"/>
                <a:gd name="connsiteX3" fmla="*/ 24503 w 1219744"/>
                <a:gd name="connsiteY3" fmla="*/ 609901 h 1219772"/>
                <a:gd name="connsiteX4" fmla="*/ 609872 w 1219744"/>
                <a:gd name="connsiteY4" fmla="*/ 24531 h 1219772"/>
                <a:gd name="connsiteX5" fmla="*/ 609872 w 1219744"/>
                <a:gd name="connsiteY5" fmla="*/ 24531 h 1219772"/>
                <a:gd name="connsiteX6" fmla="*/ 609872 w 1219744"/>
                <a:gd name="connsiteY6" fmla="*/ 0 h 1219772"/>
                <a:gd name="connsiteX7" fmla="*/ 0 w 1219744"/>
                <a:gd name="connsiteY7" fmla="*/ 609872 h 1219772"/>
                <a:gd name="connsiteX8" fmla="*/ 609872 w 1219744"/>
                <a:gd name="connsiteY8" fmla="*/ 1219773 h 1219772"/>
                <a:gd name="connsiteX9" fmla="*/ 1219744 w 1219744"/>
                <a:gd name="connsiteY9" fmla="*/ 609872 h 1219772"/>
                <a:gd name="connsiteX10" fmla="*/ 609872 w 1219744"/>
                <a:gd name="connsiteY10" fmla="*/ 0 h 1219772"/>
                <a:gd name="connsiteX11" fmla="*/ 609872 w 1219744"/>
                <a:gd name="connsiteY11" fmla="*/ 0 h 121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744" h="1219772">
                  <a:moveTo>
                    <a:pt x="609872" y="24531"/>
                  </a:moveTo>
                  <a:cubicBezTo>
                    <a:pt x="932648" y="24531"/>
                    <a:pt x="1195241" y="287125"/>
                    <a:pt x="1195241" y="609901"/>
                  </a:cubicBezTo>
                  <a:cubicBezTo>
                    <a:pt x="1195241" y="932676"/>
                    <a:pt x="932648" y="1195270"/>
                    <a:pt x="609872" y="1195270"/>
                  </a:cubicBezTo>
                  <a:cubicBezTo>
                    <a:pt x="287096" y="1195270"/>
                    <a:pt x="24503" y="932676"/>
                    <a:pt x="24503" y="609901"/>
                  </a:cubicBezTo>
                  <a:cubicBezTo>
                    <a:pt x="24503" y="287125"/>
                    <a:pt x="287096" y="24531"/>
                    <a:pt x="609872" y="24531"/>
                  </a:cubicBezTo>
                  <a:lnTo>
                    <a:pt x="609872" y="24531"/>
                  </a:lnTo>
                  <a:close/>
                  <a:moveTo>
                    <a:pt x="609872" y="0"/>
                  </a:moveTo>
                  <a:cubicBezTo>
                    <a:pt x="273054" y="0"/>
                    <a:pt x="0" y="273054"/>
                    <a:pt x="0" y="609872"/>
                  </a:cubicBezTo>
                  <a:cubicBezTo>
                    <a:pt x="0" y="946690"/>
                    <a:pt x="273054" y="1219773"/>
                    <a:pt x="609872" y="1219773"/>
                  </a:cubicBezTo>
                  <a:cubicBezTo>
                    <a:pt x="946690" y="1219773"/>
                    <a:pt x="1219744" y="946719"/>
                    <a:pt x="1219744" y="609872"/>
                  </a:cubicBezTo>
                  <a:cubicBezTo>
                    <a:pt x="1219744" y="273054"/>
                    <a:pt x="946690" y="0"/>
                    <a:pt x="609872" y="0"/>
                  </a:cubicBezTo>
                  <a:lnTo>
                    <a:pt x="609872" y="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8" name="Freeform: Shape 637">
              <a:extLst>
                <a:ext uri="{FF2B5EF4-FFF2-40B4-BE49-F238E27FC236}">
                  <a16:creationId xmlns:a16="http://schemas.microsoft.com/office/drawing/2014/main" id="{D2520A60-5FDD-25EE-816F-8B9B04F73A05}"/>
                </a:ext>
              </a:extLst>
            </p:cNvPr>
            <p:cNvSpPr/>
            <p:nvPr/>
          </p:nvSpPr>
          <p:spPr>
            <a:xfrm>
              <a:off x="3477972" y="3257776"/>
              <a:ext cx="24531" cy="1366186"/>
            </a:xfrm>
            <a:custGeom>
              <a:avLst/>
              <a:gdLst>
                <a:gd name="connsiteX0" fmla="*/ 12266 w 24531"/>
                <a:gd name="connsiteY0" fmla="*/ 1366187 h 1366186"/>
                <a:gd name="connsiteX1" fmla="*/ 0 w 24531"/>
                <a:gd name="connsiteY1" fmla="*/ 1353921 h 1366186"/>
                <a:gd name="connsiteX2" fmla="*/ 0 w 24531"/>
                <a:gd name="connsiteY2" fmla="*/ 12266 h 1366186"/>
                <a:gd name="connsiteX3" fmla="*/ 12266 w 24531"/>
                <a:gd name="connsiteY3" fmla="*/ 0 h 1366186"/>
                <a:gd name="connsiteX4" fmla="*/ 24531 w 24531"/>
                <a:gd name="connsiteY4" fmla="*/ 12266 h 1366186"/>
                <a:gd name="connsiteX5" fmla="*/ 24531 w 24531"/>
                <a:gd name="connsiteY5" fmla="*/ 1353921 h 1366186"/>
                <a:gd name="connsiteX6" fmla="*/ 12266 w 24531"/>
                <a:gd name="connsiteY6" fmla="*/ 1366187 h 136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31" h="1366186">
                  <a:moveTo>
                    <a:pt x="12266" y="1366187"/>
                  </a:moveTo>
                  <a:cubicBezTo>
                    <a:pt x="5502" y="1366187"/>
                    <a:pt x="0" y="1360685"/>
                    <a:pt x="0" y="1353921"/>
                  </a:cubicBezTo>
                  <a:lnTo>
                    <a:pt x="0" y="12266"/>
                  </a:lnTo>
                  <a:cubicBezTo>
                    <a:pt x="0" y="5502"/>
                    <a:pt x="5474" y="0"/>
                    <a:pt x="12266" y="0"/>
                  </a:cubicBezTo>
                  <a:cubicBezTo>
                    <a:pt x="19029" y="0"/>
                    <a:pt x="24531" y="5502"/>
                    <a:pt x="24531" y="12266"/>
                  </a:cubicBezTo>
                  <a:lnTo>
                    <a:pt x="24531" y="1353921"/>
                  </a:lnTo>
                  <a:cubicBezTo>
                    <a:pt x="24531" y="1360685"/>
                    <a:pt x="19029" y="1366187"/>
                    <a:pt x="12266" y="136618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72CBD1BC-61C7-054A-A6E0-27EFFABED268}"/>
                </a:ext>
              </a:extLst>
            </p:cNvPr>
            <p:cNvSpPr/>
            <p:nvPr/>
          </p:nvSpPr>
          <p:spPr>
            <a:xfrm>
              <a:off x="2807144" y="3928603"/>
              <a:ext cx="1366186" cy="24531"/>
            </a:xfrm>
            <a:custGeom>
              <a:avLst/>
              <a:gdLst>
                <a:gd name="connsiteX0" fmla="*/ 1353921 w 1366186"/>
                <a:gd name="connsiteY0" fmla="*/ 24531 h 24531"/>
                <a:gd name="connsiteX1" fmla="*/ 12266 w 1366186"/>
                <a:gd name="connsiteY1" fmla="*/ 24531 h 24531"/>
                <a:gd name="connsiteX2" fmla="*/ 0 w 1366186"/>
                <a:gd name="connsiteY2" fmla="*/ 12266 h 24531"/>
                <a:gd name="connsiteX3" fmla="*/ 12266 w 1366186"/>
                <a:gd name="connsiteY3" fmla="*/ 0 h 24531"/>
                <a:gd name="connsiteX4" fmla="*/ 1353921 w 1366186"/>
                <a:gd name="connsiteY4" fmla="*/ 0 h 24531"/>
                <a:gd name="connsiteX5" fmla="*/ 1366187 w 1366186"/>
                <a:gd name="connsiteY5" fmla="*/ 12266 h 24531"/>
                <a:gd name="connsiteX6" fmla="*/ 1353921 w 1366186"/>
                <a:gd name="connsiteY6" fmla="*/ 24531 h 2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6186" h="24531">
                  <a:moveTo>
                    <a:pt x="1353921" y="24531"/>
                  </a:moveTo>
                  <a:lnTo>
                    <a:pt x="12266" y="24531"/>
                  </a:lnTo>
                  <a:cubicBezTo>
                    <a:pt x="5502" y="24531"/>
                    <a:pt x="0" y="19029"/>
                    <a:pt x="0" y="12266"/>
                  </a:cubicBezTo>
                  <a:cubicBezTo>
                    <a:pt x="0" y="5502"/>
                    <a:pt x="5502" y="0"/>
                    <a:pt x="12266" y="0"/>
                  </a:cubicBezTo>
                  <a:lnTo>
                    <a:pt x="1353921" y="0"/>
                  </a:lnTo>
                  <a:cubicBezTo>
                    <a:pt x="1360684" y="0"/>
                    <a:pt x="1366187" y="5474"/>
                    <a:pt x="1366187" y="12266"/>
                  </a:cubicBezTo>
                  <a:cubicBezTo>
                    <a:pt x="1366187" y="19058"/>
                    <a:pt x="1360684" y="24531"/>
                    <a:pt x="1353921" y="2453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636DA9D4-2775-5335-1393-59297B6A4FE4}"/>
                </a:ext>
              </a:extLst>
            </p:cNvPr>
            <p:cNvSpPr/>
            <p:nvPr/>
          </p:nvSpPr>
          <p:spPr>
            <a:xfrm>
              <a:off x="3334194" y="3791618"/>
              <a:ext cx="312114" cy="312086"/>
            </a:xfrm>
            <a:custGeom>
              <a:avLst/>
              <a:gdLst>
                <a:gd name="connsiteX0" fmla="*/ 156043 w 312114"/>
                <a:gd name="connsiteY0" fmla="*/ 312086 h 312086"/>
                <a:gd name="connsiteX1" fmla="*/ 0 w 312114"/>
                <a:gd name="connsiteY1" fmla="*/ 156043 h 312086"/>
                <a:gd name="connsiteX2" fmla="*/ 156043 w 312114"/>
                <a:gd name="connsiteY2" fmla="*/ 0 h 312086"/>
                <a:gd name="connsiteX3" fmla="*/ 312115 w 312114"/>
                <a:gd name="connsiteY3" fmla="*/ 156043 h 312086"/>
                <a:gd name="connsiteX4" fmla="*/ 156043 w 312114"/>
                <a:gd name="connsiteY4" fmla="*/ 312086 h 312086"/>
                <a:gd name="connsiteX5" fmla="*/ 156043 w 312114"/>
                <a:gd name="connsiteY5" fmla="*/ 12237 h 312086"/>
                <a:gd name="connsiteX6" fmla="*/ 12237 w 312114"/>
                <a:gd name="connsiteY6" fmla="*/ 156043 h 312086"/>
                <a:gd name="connsiteX7" fmla="*/ 156043 w 312114"/>
                <a:gd name="connsiteY7" fmla="*/ 299821 h 312086"/>
                <a:gd name="connsiteX8" fmla="*/ 299849 w 312114"/>
                <a:gd name="connsiteY8" fmla="*/ 156043 h 312086"/>
                <a:gd name="connsiteX9" fmla="*/ 156043 w 312114"/>
                <a:gd name="connsiteY9" fmla="*/ 12237 h 31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2114" h="312086">
                  <a:moveTo>
                    <a:pt x="156043" y="312086"/>
                  </a:moveTo>
                  <a:cubicBezTo>
                    <a:pt x="69983" y="312086"/>
                    <a:pt x="0" y="242075"/>
                    <a:pt x="0" y="156043"/>
                  </a:cubicBezTo>
                  <a:cubicBezTo>
                    <a:pt x="0" y="69983"/>
                    <a:pt x="70012" y="0"/>
                    <a:pt x="156043" y="0"/>
                  </a:cubicBezTo>
                  <a:cubicBezTo>
                    <a:pt x="242103" y="0"/>
                    <a:pt x="312115" y="70012"/>
                    <a:pt x="312115" y="156043"/>
                  </a:cubicBezTo>
                  <a:cubicBezTo>
                    <a:pt x="312086" y="242103"/>
                    <a:pt x="242103" y="312086"/>
                    <a:pt x="156043" y="312086"/>
                  </a:cubicBezTo>
                  <a:close/>
                  <a:moveTo>
                    <a:pt x="156043" y="12237"/>
                  </a:moveTo>
                  <a:cubicBezTo>
                    <a:pt x="76746" y="12237"/>
                    <a:pt x="12237" y="76746"/>
                    <a:pt x="12237" y="156043"/>
                  </a:cubicBezTo>
                  <a:cubicBezTo>
                    <a:pt x="12237" y="235340"/>
                    <a:pt x="76746" y="299821"/>
                    <a:pt x="156043" y="299821"/>
                  </a:cubicBezTo>
                  <a:cubicBezTo>
                    <a:pt x="235340" y="299821"/>
                    <a:pt x="299849" y="235311"/>
                    <a:pt x="299849" y="156043"/>
                  </a:cubicBezTo>
                  <a:cubicBezTo>
                    <a:pt x="299849" y="76746"/>
                    <a:pt x="235340" y="12237"/>
                    <a:pt x="156043" y="1223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4C002ADD-24D2-BFA5-B526-6A498C1E80FB}"/>
                </a:ext>
              </a:extLst>
            </p:cNvPr>
            <p:cNvSpPr/>
            <p:nvPr/>
          </p:nvSpPr>
          <p:spPr>
            <a:xfrm rot="-4800497">
              <a:off x="3381919" y="3839487"/>
              <a:ext cx="216475" cy="216475"/>
            </a:xfrm>
            <a:custGeom>
              <a:avLst/>
              <a:gdLst>
                <a:gd name="connsiteX0" fmla="*/ 216476 w 216475"/>
                <a:gd name="connsiteY0" fmla="*/ 108238 h 216475"/>
                <a:gd name="connsiteX1" fmla="*/ 108238 w 216475"/>
                <a:gd name="connsiteY1" fmla="*/ 216476 h 216475"/>
                <a:gd name="connsiteX2" fmla="*/ 0 w 216475"/>
                <a:gd name="connsiteY2" fmla="*/ 108238 h 216475"/>
                <a:gd name="connsiteX3" fmla="*/ 108238 w 216475"/>
                <a:gd name="connsiteY3" fmla="*/ 0 h 216475"/>
                <a:gd name="connsiteX4" fmla="*/ 216476 w 216475"/>
                <a:gd name="connsiteY4" fmla="*/ 108238 h 216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475" h="216475">
                  <a:moveTo>
                    <a:pt x="216476" y="108238"/>
                  </a:moveTo>
                  <a:cubicBezTo>
                    <a:pt x="216476" y="168016"/>
                    <a:pt x="168016" y="216476"/>
                    <a:pt x="108238" y="216476"/>
                  </a:cubicBezTo>
                  <a:cubicBezTo>
                    <a:pt x="48460" y="216476"/>
                    <a:pt x="0" y="168016"/>
                    <a:pt x="0" y="108238"/>
                  </a:cubicBezTo>
                  <a:cubicBezTo>
                    <a:pt x="0" y="48460"/>
                    <a:pt x="48460" y="0"/>
                    <a:pt x="108238" y="0"/>
                  </a:cubicBezTo>
                  <a:cubicBezTo>
                    <a:pt x="168016" y="0"/>
                    <a:pt x="216476" y="48460"/>
                    <a:pt x="216476" y="108238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E3D3F0B6-390A-2766-2840-36502D8765B6}"/>
                </a:ext>
              </a:extLst>
            </p:cNvPr>
            <p:cNvSpPr/>
            <p:nvPr/>
          </p:nvSpPr>
          <p:spPr>
            <a:xfrm>
              <a:off x="3188411" y="3645806"/>
              <a:ext cx="603653" cy="603653"/>
            </a:xfrm>
            <a:custGeom>
              <a:avLst/>
              <a:gdLst>
                <a:gd name="connsiteX0" fmla="*/ 301827 w 603653"/>
                <a:gd name="connsiteY0" fmla="*/ 603653 h 603653"/>
                <a:gd name="connsiteX1" fmla="*/ 0 w 603653"/>
                <a:gd name="connsiteY1" fmla="*/ 301827 h 603653"/>
                <a:gd name="connsiteX2" fmla="*/ 301827 w 603653"/>
                <a:gd name="connsiteY2" fmla="*/ 0 h 603653"/>
                <a:gd name="connsiteX3" fmla="*/ 603653 w 603653"/>
                <a:gd name="connsiteY3" fmla="*/ 301827 h 603653"/>
                <a:gd name="connsiteX4" fmla="*/ 301827 w 603653"/>
                <a:gd name="connsiteY4" fmla="*/ 603653 h 603653"/>
                <a:gd name="connsiteX5" fmla="*/ 301827 w 603653"/>
                <a:gd name="connsiteY5" fmla="*/ 12294 h 603653"/>
                <a:gd name="connsiteX6" fmla="*/ 12266 w 603653"/>
                <a:gd name="connsiteY6" fmla="*/ 301855 h 603653"/>
                <a:gd name="connsiteX7" fmla="*/ 301827 w 603653"/>
                <a:gd name="connsiteY7" fmla="*/ 591416 h 603653"/>
                <a:gd name="connsiteX8" fmla="*/ 591388 w 603653"/>
                <a:gd name="connsiteY8" fmla="*/ 301855 h 603653"/>
                <a:gd name="connsiteX9" fmla="*/ 301827 w 603653"/>
                <a:gd name="connsiteY9" fmla="*/ 12294 h 60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3653" h="603653">
                  <a:moveTo>
                    <a:pt x="301827" y="603653"/>
                  </a:moveTo>
                  <a:cubicBezTo>
                    <a:pt x="135409" y="603653"/>
                    <a:pt x="0" y="468273"/>
                    <a:pt x="0" y="301827"/>
                  </a:cubicBezTo>
                  <a:cubicBezTo>
                    <a:pt x="0" y="135409"/>
                    <a:pt x="135409" y="0"/>
                    <a:pt x="301827" y="0"/>
                  </a:cubicBezTo>
                  <a:cubicBezTo>
                    <a:pt x="468244" y="0"/>
                    <a:pt x="603653" y="135409"/>
                    <a:pt x="603653" y="301827"/>
                  </a:cubicBezTo>
                  <a:cubicBezTo>
                    <a:pt x="603653" y="468273"/>
                    <a:pt x="468244" y="603653"/>
                    <a:pt x="301827" y="603653"/>
                  </a:cubicBezTo>
                  <a:close/>
                  <a:moveTo>
                    <a:pt x="301827" y="12294"/>
                  </a:moveTo>
                  <a:cubicBezTo>
                    <a:pt x="142173" y="12294"/>
                    <a:pt x="12266" y="142201"/>
                    <a:pt x="12266" y="301855"/>
                  </a:cubicBezTo>
                  <a:cubicBezTo>
                    <a:pt x="12266" y="461509"/>
                    <a:pt x="142173" y="591416"/>
                    <a:pt x="301827" y="591416"/>
                  </a:cubicBezTo>
                  <a:cubicBezTo>
                    <a:pt x="461481" y="591416"/>
                    <a:pt x="591388" y="461509"/>
                    <a:pt x="591388" y="301855"/>
                  </a:cubicBezTo>
                  <a:cubicBezTo>
                    <a:pt x="591388" y="142173"/>
                    <a:pt x="461481" y="12294"/>
                    <a:pt x="301827" y="12294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1" name="Graphic 3">
            <a:extLst>
              <a:ext uri="{FF2B5EF4-FFF2-40B4-BE49-F238E27FC236}">
                <a16:creationId xmlns:a16="http://schemas.microsoft.com/office/drawing/2014/main" id="{BE2A860E-63DE-553B-0BE1-E7E31D2E2435}"/>
              </a:ext>
            </a:extLst>
          </p:cNvPr>
          <p:cNvGrpSpPr/>
          <p:nvPr/>
        </p:nvGrpSpPr>
        <p:grpSpPr>
          <a:xfrm>
            <a:off x="4590800" y="3309711"/>
            <a:ext cx="1274323" cy="1274330"/>
            <a:chOff x="4590800" y="3309711"/>
            <a:chExt cx="1274323" cy="1274330"/>
          </a:xfrm>
          <a:solidFill>
            <a:srgbClr val="1E1E1E"/>
          </a:solidFill>
        </p:grpSpPr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B622783E-C63C-C0D1-AA89-B73D87B0B8A0}"/>
                </a:ext>
              </a:extLst>
            </p:cNvPr>
            <p:cNvSpPr/>
            <p:nvPr/>
          </p:nvSpPr>
          <p:spPr>
            <a:xfrm>
              <a:off x="4590800" y="3309711"/>
              <a:ext cx="1274323" cy="1274330"/>
            </a:xfrm>
            <a:custGeom>
              <a:avLst/>
              <a:gdLst>
                <a:gd name="connsiteX0" fmla="*/ 637147 w 1274323"/>
                <a:gd name="connsiteY0" fmla="*/ 1274331 h 1274330"/>
                <a:gd name="connsiteX1" fmla="*/ 186413 w 1274323"/>
                <a:gd name="connsiteY1" fmla="*/ 1087910 h 1274330"/>
                <a:gd name="connsiteX2" fmla="*/ 186413 w 1274323"/>
                <a:gd name="connsiteY2" fmla="*/ 186413 h 1274330"/>
                <a:gd name="connsiteX3" fmla="*/ 1087910 w 1274323"/>
                <a:gd name="connsiteY3" fmla="*/ 186413 h 1274330"/>
                <a:gd name="connsiteX4" fmla="*/ 1087910 w 1274323"/>
                <a:gd name="connsiteY4" fmla="*/ 1087910 h 1274330"/>
                <a:gd name="connsiteX5" fmla="*/ 637147 w 1274323"/>
                <a:gd name="connsiteY5" fmla="*/ 1274331 h 1274330"/>
                <a:gd name="connsiteX6" fmla="*/ 637147 w 1274323"/>
                <a:gd name="connsiteY6" fmla="*/ 24524 h 1274330"/>
                <a:gd name="connsiteX7" fmla="*/ 203752 w 1274323"/>
                <a:gd name="connsiteY7" fmla="*/ 203752 h 1274330"/>
                <a:gd name="connsiteX8" fmla="*/ 203752 w 1274323"/>
                <a:gd name="connsiteY8" fmla="*/ 1070572 h 1274330"/>
                <a:gd name="connsiteX9" fmla="*/ 1070572 w 1274323"/>
                <a:gd name="connsiteY9" fmla="*/ 1070572 h 1274330"/>
                <a:gd name="connsiteX10" fmla="*/ 1070572 w 1274323"/>
                <a:gd name="connsiteY10" fmla="*/ 203752 h 1274330"/>
                <a:gd name="connsiteX11" fmla="*/ 637147 w 1274323"/>
                <a:gd name="connsiteY11" fmla="*/ 24524 h 127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4323" h="1274330">
                  <a:moveTo>
                    <a:pt x="637147" y="1274331"/>
                  </a:moveTo>
                  <a:cubicBezTo>
                    <a:pt x="473911" y="1274331"/>
                    <a:pt x="310675" y="1212200"/>
                    <a:pt x="186413" y="1087910"/>
                  </a:cubicBezTo>
                  <a:cubicBezTo>
                    <a:pt x="-62138" y="839359"/>
                    <a:pt x="-62138" y="434965"/>
                    <a:pt x="186413" y="186413"/>
                  </a:cubicBezTo>
                  <a:cubicBezTo>
                    <a:pt x="434965" y="-62138"/>
                    <a:pt x="839359" y="-62138"/>
                    <a:pt x="1087910" y="186413"/>
                  </a:cubicBezTo>
                  <a:cubicBezTo>
                    <a:pt x="1336461" y="434965"/>
                    <a:pt x="1336461" y="839359"/>
                    <a:pt x="1087910" y="1087910"/>
                  </a:cubicBezTo>
                  <a:cubicBezTo>
                    <a:pt x="963620" y="1212200"/>
                    <a:pt x="800384" y="1274331"/>
                    <a:pt x="637147" y="1274331"/>
                  </a:cubicBezTo>
                  <a:close/>
                  <a:moveTo>
                    <a:pt x="637147" y="24524"/>
                  </a:moveTo>
                  <a:cubicBezTo>
                    <a:pt x="480187" y="24524"/>
                    <a:pt x="323227" y="84276"/>
                    <a:pt x="203752" y="203752"/>
                  </a:cubicBezTo>
                  <a:cubicBezTo>
                    <a:pt x="-35228" y="442731"/>
                    <a:pt x="-35228" y="831592"/>
                    <a:pt x="203752" y="1070572"/>
                  </a:cubicBezTo>
                  <a:cubicBezTo>
                    <a:pt x="442731" y="1309551"/>
                    <a:pt x="831592" y="1309551"/>
                    <a:pt x="1070572" y="1070572"/>
                  </a:cubicBezTo>
                  <a:cubicBezTo>
                    <a:pt x="1309551" y="831592"/>
                    <a:pt x="1309551" y="442731"/>
                    <a:pt x="1070572" y="203752"/>
                  </a:cubicBezTo>
                  <a:cubicBezTo>
                    <a:pt x="951068" y="84276"/>
                    <a:pt x="794108" y="24524"/>
                    <a:pt x="637147" y="24524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8BF22E79-4B1A-BBDB-F679-8A8E1A94636B}"/>
                </a:ext>
              </a:extLst>
            </p:cNvPr>
            <p:cNvSpPr/>
            <p:nvPr/>
          </p:nvSpPr>
          <p:spPr>
            <a:xfrm>
              <a:off x="5081289" y="3800230"/>
              <a:ext cx="292426" cy="292441"/>
            </a:xfrm>
            <a:custGeom>
              <a:avLst/>
              <a:gdLst>
                <a:gd name="connsiteX0" fmla="*/ 146199 w 292426"/>
                <a:gd name="connsiteY0" fmla="*/ 292441 h 292441"/>
                <a:gd name="connsiteX1" fmla="*/ 42772 w 292426"/>
                <a:gd name="connsiteY1" fmla="*/ 249655 h 292441"/>
                <a:gd name="connsiteX2" fmla="*/ 42772 w 292426"/>
                <a:gd name="connsiteY2" fmla="*/ 42772 h 292441"/>
                <a:gd name="connsiteX3" fmla="*/ 249655 w 292426"/>
                <a:gd name="connsiteY3" fmla="*/ 42772 h 292441"/>
                <a:gd name="connsiteX4" fmla="*/ 249655 w 292426"/>
                <a:gd name="connsiteY4" fmla="*/ 249655 h 292441"/>
                <a:gd name="connsiteX5" fmla="*/ 146199 w 292426"/>
                <a:gd name="connsiteY5" fmla="*/ 292441 h 292441"/>
                <a:gd name="connsiteX6" fmla="*/ 146199 w 292426"/>
                <a:gd name="connsiteY6" fmla="*/ 5775 h 292441"/>
                <a:gd name="connsiteX7" fmla="*/ 46842 w 292426"/>
                <a:gd name="connsiteY7" fmla="*/ 46870 h 292441"/>
                <a:gd name="connsiteX8" fmla="*/ 46842 w 292426"/>
                <a:gd name="connsiteY8" fmla="*/ 245585 h 292441"/>
                <a:gd name="connsiteX9" fmla="*/ 245557 w 292426"/>
                <a:gd name="connsiteY9" fmla="*/ 245585 h 292441"/>
                <a:gd name="connsiteX10" fmla="*/ 245557 w 292426"/>
                <a:gd name="connsiteY10" fmla="*/ 46870 h 292441"/>
                <a:gd name="connsiteX11" fmla="*/ 146199 w 292426"/>
                <a:gd name="connsiteY11" fmla="*/ 5775 h 29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2426" h="292441">
                  <a:moveTo>
                    <a:pt x="146199" y="292441"/>
                  </a:moveTo>
                  <a:cubicBezTo>
                    <a:pt x="108743" y="292441"/>
                    <a:pt x="71287" y="278170"/>
                    <a:pt x="42772" y="249655"/>
                  </a:cubicBezTo>
                  <a:cubicBezTo>
                    <a:pt x="-14257" y="192625"/>
                    <a:pt x="-14257" y="99802"/>
                    <a:pt x="42772" y="42772"/>
                  </a:cubicBezTo>
                  <a:cubicBezTo>
                    <a:pt x="99802" y="-14257"/>
                    <a:pt x="192597" y="-14257"/>
                    <a:pt x="249655" y="42772"/>
                  </a:cubicBezTo>
                  <a:cubicBezTo>
                    <a:pt x="306684" y="99802"/>
                    <a:pt x="306684" y="192625"/>
                    <a:pt x="249655" y="249655"/>
                  </a:cubicBezTo>
                  <a:cubicBezTo>
                    <a:pt x="221140" y="278170"/>
                    <a:pt x="183655" y="292441"/>
                    <a:pt x="146199" y="292441"/>
                  </a:cubicBezTo>
                  <a:close/>
                  <a:moveTo>
                    <a:pt x="146199" y="5775"/>
                  </a:moveTo>
                  <a:cubicBezTo>
                    <a:pt x="110205" y="5775"/>
                    <a:pt x="74239" y="19473"/>
                    <a:pt x="46842" y="46870"/>
                  </a:cubicBezTo>
                  <a:cubicBezTo>
                    <a:pt x="-7952" y="101664"/>
                    <a:pt x="-7952" y="190791"/>
                    <a:pt x="46842" y="245585"/>
                  </a:cubicBezTo>
                  <a:cubicBezTo>
                    <a:pt x="101636" y="300380"/>
                    <a:pt x="190762" y="300380"/>
                    <a:pt x="245557" y="245585"/>
                  </a:cubicBezTo>
                  <a:cubicBezTo>
                    <a:pt x="300351" y="190791"/>
                    <a:pt x="300351" y="101636"/>
                    <a:pt x="245557" y="46870"/>
                  </a:cubicBezTo>
                  <a:cubicBezTo>
                    <a:pt x="218160" y="19473"/>
                    <a:pt x="182194" y="5775"/>
                    <a:pt x="146199" y="5775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608BF3A1-3C18-CB03-4FF2-D6A6CF78A77D}"/>
                </a:ext>
              </a:extLst>
            </p:cNvPr>
            <p:cNvSpPr/>
            <p:nvPr/>
          </p:nvSpPr>
          <p:spPr>
            <a:xfrm>
              <a:off x="4701721" y="3419429"/>
              <a:ext cx="1053713" cy="1053706"/>
            </a:xfrm>
            <a:custGeom>
              <a:avLst/>
              <a:gdLst>
                <a:gd name="connsiteX0" fmla="*/ 12244 w 1053713"/>
                <a:gd name="connsiteY0" fmla="*/ 1053707 h 1053706"/>
                <a:gd name="connsiteX1" fmla="*/ 3589 w 1053713"/>
                <a:gd name="connsiteY1" fmla="*/ 1050124 h 1053706"/>
                <a:gd name="connsiteX2" fmla="*/ 3589 w 1053713"/>
                <a:gd name="connsiteY2" fmla="*/ 1032786 h 1053706"/>
                <a:gd name="connsiteX3" fmla="*/ 1032786 w 1053713"/>
                <a:gd name="connsiteY3" fmla="*/ 3590 h 1053706"/>
                <a:gd name="connsiteX4" fmla="*/ 1050124 w 1053713"/>
                <a:gd name="connsiteY4" fmla="*/ 3590 h 1053706"/>
                <a:gd name="connsiteX5" fmla="*/ 1050124 w 1053713"/>
                <a:gd name="connsiteY5" fmla="*/ 20928 h 1053706"/>
                <a:gd name="connsiteX6" fmla="*/ 20928 w 1053713"/>
                <a:gd name="connsiteY6" fmla="*/ 1050124 h 1053706"/>
                <a:gd name="connsiteX7" fmla="*/ 12244 w 1053713"/>
                <a:gd name="connsiteY7" fmla="*/ 1053707 h 105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13" h="1053706">
                  <a:moveTo>
                    <a:pt x="12244" y="1053707"/>
                  </a:moveTo>
                  <a:cubicBezTo>
                    <a:pt x="9120" y="1053707"/>
                    <a:pt x="5968" y="1052503"/>
                    <a:pt x="3589" y="1050124"/>
                  </a:cubicBezTo>
                  <a:cubicBezTo>
                    <a:pt x="-1196" y="1045338"/>
                    <a:pt x="-1196" y="1037572"/>
                    <a:pt x="3589" y="1032786"/>
                  </a:cubicBezTo>
                  <a:lnTo>
                    <a:pt x="1032786" y="3590"/>
                  </a:lnTo>
                  <a:cubicBezTo>
                    <a:pt x="1037572" y="-1197"/>
                    <a:pt x="1045338" y="-1197"/>
                    <a:pt x="1050124" y="3590"/>
                  </a:cubicBezTo>
                  <a:cubicBezTo>
                    <a:pt x="1054910" y="8375"/>
                    <a:pt x="1054910" y="16142"/>
                    <a:pt x="1050124" y="20928"/>
                  </a:cubicBezTo>
                  <a:lnTo>
                    <a:pt x="20928" y="1050124"/>
                  </a:lnTo>
                  <a:cubicBezTo>
                    <a:pt x="18520" y="1052503"/>
                    <a:pt x="15368" y="1053707"/>
                    <a:pt x="12244" y="105370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211E9BAB-411C-2BCF-7947-0C5D3E381A21}"/>
                </a:ext>
              </a:extLst>
            </p:cNvPr>
            <p:cNvSpPr/>
            <p:nvPr/>
          </p:nvSpPr>
          <p:spPr>
            <a:xfrm>
              <a:off x="5216283" y="3572240"/>
              <a:ext cx="24531" cy="748061"/>
            </a:xfrm>
            <a:custGeom>
              <a:avLst/>
              <a:gdLst>
                <a:gd name="connsiteX0" fmla="*/ 12266 w 24531"/>
                <a:gd name="connsiteY0" fmla="*/ 748061 h 748061"/>
                <a:gd name="connsiteX1" fmla="*/ 0 w 24531"/>
                <a:gd name="connsiteY1" fmla="*/ 735796 h 748061"/>
                <a:gd name="connsiteX2" fmla="*/ 0 w 24531"/>
                <a:gd name="connsiteY2" fmla="*/ 12266 h 748061"/>
                <a:gd name="connsiteX3" fmla="*/ 12266 w 24531"/>
                <a:gd name="connsiteY3" fmla="*/ 0 h 748061"/>
                <a:gd name="connsiteX4" fmla="*/ 24531 w 24531"/>
                <a:gd name="connsiteY4" fmla="*/ 12266 h 748061"/>
                <a:gd name="connsiteX5" fmla="*/ 24531 w 24531"/>
                <a:gd name="connsiteY5" fmla="*/ 735796 h 748061"/>
                <a:gd name="connsiteX6" fmla="*/ 12266 w 24531"/>
                <a:gd name="connsiteY6" fmla="*/ 748061 h 74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31" h="748061">
                  <a:moveTo>
                    <a:pt x="12266" y="748061"/>
                  </a:moveTo>
                  <a:cubicBezTo>
                    <a:pt x="5502" y="748061"/>
                    <a:pt x="0" y="742559"/>
                    <a:pt x="0" y="735796"/>
                  </a:cubicBezTo>
                  <a:lnTo>
                    <a:pt x="0" y="12266"/>
                  </a:lnTo>
                  <a:cubicBezTo>
                    <a:pt x="0" y="5502"/>
                    <a:pt x="5502" y="0"/>
                    <a:pt x="12266" y="0"/>
                  </a:cubicBezTo>
                  <a:cubicBezTo>
                    <a:pt x="19029" y="0"/>
                    <a:pt x="24531" y="5474"/>
                    <a:pt x="24531" y="12266"/>
                  </a:cubicBezTo>
                  <a:lnTo>
                    <a:pt x="24531" y="735796"/>
                  </a:lnTo>
                  <a:cubicBezTo>
                    <a:pt x="24531" y="742559"/>
                    <a:pt x="19029" y="748061"/>
                    <a:pt x="12266" y="74806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41AB7DB7-9FFF-ABC8-784E-949C895ADE0B}"/>
                </a:ext>
              </a:extLst>
            </p:cNvPr>
            <p:cNvSpPr/>
            <p:nvPr/>
          </p:nvSpPr>
          <p:spPr>
            <a:xfrm>
              <a:off x="4701692" y="3419429"/>
              <a:ext cx="1053713" cy="1053706"/>
            </a:xfrm>
            <a:custGeom>
              <a:avLst/>
              <a:gdLst>
                <a:gd name="connsiteX0" fmla="*/ 1041469 w 1053713"/>
                <a:gd name="connsiteY0" fmla="*/ 1053707 h 1053706"/>
                <a:gd name="connsiteX1" fmla="*/ 1032815 w 1053713"/>
                <a:gd name="connsiteY1" fmla="*/ 1050124 h 1053706"/>
                <a:gd name="connsiteX2" fmla="*/ 3589 w 1053713"/>
                <a:gd name="connsiteY2" fmla="*/ 20928 h 1053706"/>
                <a:gd name="connsiteX3" fmla="*/ 3589 w 1053713"/>
                <a:gd name="connsiteY3" fmla="*/ 3590 h 1053706"/>
                <a:gd name="connsiteX4" fmla="*/ 20928 w 1053713"/>
                <a:gd name="connsiteY4" fmla="*/ 3590 h 1053706"/>
                <a:gd name="connsiteX5" fmla="*/ 1050124 w 1053713"/>
                <a:gd name="connsiteY5" fmla="*/ 1032786 h 1053706"/>
                <a:gd name="connsiteX6" fmla="*/ 1050124 w 1053713"/>
                <a:gd name="connsiteY6" fmla="*/ 1050124 h 1053706"/>
                <a:gd name="connsiteX7" fmla="*/ 1041469 w 1053713"/>
                <a:gd name="connsiteY7" fmla="*/ 1053707 h 105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713" h="1053706">
                  <a:moveTo>
                    <a:pt x="1041469" y="1053707"/>
                  </a:moveTo>
                  <a:cubicBezTo>
                    <a:pt x="1038346" y="1053707"/>
                    <a:pt x="1035193" y="1052503"/>
                    <a:pt x="1032815" y="1050124"/>
                  </a:cubicBezTo>
                  <a:lnTo>
                    <a:pt x="3589" y="20928"/>
                  </a:lnTo>
                  <a:cubicBezTo>
                    <a:pt x="-1196" y="16142"/>
                    <a:pt x="-1196" y="8375"/>
                    <a:pt x="3589" y="3590"/>
                  </a:cubicBezTo>
                  <a:cubicBezTo>
                    <a:pt x="8375" y="-1197"/>
                    <a:pt x="16141" y="-1197"/>
                    <a:pt x="20928" y="3590"/>
                  </a:cubicBezTo>
                  <a:lnTo>
                    <a:pt x="1050124" y="1032786"/>
                  </a:lnTo>
                  <a:cubicBezTo>
                    <a:pt x="1054910" y="1037572"/>
                    <a:pt x="1054910" y="1045338"/>
                    <a:pt x="1050124" y="1050124"/>
                  </a:cubicBezTo>
                  <a:cubicBezTo>
                    <a:pt x="1047745" y="1052503"/>
                    <a:pt x="1044593" y="1053707"/>
                    <a:pt x="1041469" y="105370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6FBE92F4-99C5-4B38-7A93-42D90C595ACE}"/>
                </a:ext>
              </a:extLst>
            </p:cNvPr>
            <p:cNvSpPr/>
            <p:nvPr/>
          </p:nvSpPr>
          <p:spPr>
            <a:xfrm>
              <a:off x="4854504" y="3934020"/>
              <a:ext cx="748060" cy="24531"/>
            </a:xfrm>
            <a:custGeom>
              <a:avLst/>
              <a:gdLst>
                <a:gd name="connsiteX0" fmla="*/ 735795 w 748060"/>
                <a:gd name="connsiteY0" fmla="*/ 24531 h 24531"/>
                <a:gd name="connsiteX1" fmla="*/ 12265 w 748060"/>
                <a:gd name="connsiteY1" fmla="*/ 24531 h 24531"/>
                <a:gd name="connsiteX2" fmla="*/ 0 w 748060"/>
                <a:gd name="connsiteY2" fmla="*/ 12266 h 24531"/>
                <a:gd name="connsiteX3" fmla="*/ 12265 w 748060"/>
                <a:gd name="connsiteY3" fmla="*/ 0 h 24531"/>
                <a:gd name="connsiteX4" fmla="*/ 735795 w 748060"/>
                <a:gd name="connsiteY4" fmla="*/ 0 h 24531"/>
                <a:gd name="connsiteX5" fmla="*/ 748061 w 748060"/>
                <a:gd name="connsiteY5" fmla="*/ 12266 h 24531"/>
                <a:gd name="connsiteX6" fmla="*/ 735795 w 748060"/>
                <a:gd name="connsiteY6" fmla="*/ 24531 h 2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8060" h="24531">
                  <a:moveTo>
                    <a:pt x="735795" y="24531"/>
                  </a:moveTo>
                  <a:lnTo>
                    <a:pt x="12265" y="24531"/>
                  </a:lnTo>
                  <a:cubicBezTo>
                    <a:pt x="5502" y="24531"/>
                    <a:pt x="0" y="19058"/>
                    <a:pt x="0" y="12266"/>
                  </a:cubicBezTo>
                  <a:cubicBezTo>
                    <a:pt x="0" y="5502"/>
                    <a:pt x="5502" y="0"/>
                    <a:pt x="12265" y="0"/>
                  </a:cubicBezTo>
                  <a:lnTo>
                    <a:pt x="735795" y="0"/>
                  </a:lnTo>
                  <a:cubicBezTo>
                    <a:pt x="742559" y="0"/>
                    <a:pt x="748061" y="5474"/>
                    <a:pt x="748061" y="12266"/>
                  </a:cubicBezTo>
                  <a:cubicBezTo>
                    <a:pt x="748061" y="19029"/>
                    <a:pt x="742587" y="24531"/>
                    <a:pt x="735795" y="2453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4CC93E25-6C8E-AF6D-4CA4-38030E29F2EF}"/>
                </a:ext>
              </a:extLst>
            </p:cNvPr>
            <p:cNvSpPr/>
            <p:nvPr/>
          </p:nvSpPr>
          <p:spPr>
            <a:xfrm>
              <a:off x="4935485" y="3654317"/>
              <a:ext cx="584144" cy="584137"/>
            </a:xfrm>
            <a:custGeom>
              <a:avLst/>
              <a:gdLst>
                <a:gd name="connsiteX0" fmla="*/ 292004 w 584144"/>
                <a:gd name="connsiteY0" fmla="*/ 584137 h 584137"/>
                <a:gd name="connsiteX1" fmla="*/ 85437 w 584144"/>
                <a:gd name="connsiteY1" fmla="*/ 498708 h 584137"/>
                <a:gd name="connsiteX2" fmla="*/ 85437 w 584144"/>
                <a:gd name="connsiteY2" fmla="*/ 85573 h 584137"/>
                <a:gd name="connsiteX3" fmla="*/ 292004 w 584144"/>
                <a:gd name="connsiteY3" fmla="*/ 0 h 584137"/>
                <a:gd name="connsiteX4" fmla="*/ 498571 w 584144"/>
                <a:gd name="connsiteY4" fmla="*/ 85573 h 584137"/>
                <a:gd name="connsiteX5" fmla="*/ 584144 w 584144"/>
                <a:gd name="connsiteY5" fmla="*/ 292140 h 584137"/>
                <a:gd name="connsiteX6" fmla="*/ 498571 w 584144"/>
                <a:gd name="connsiteY6" fmla="*/ 498708 h 584137"/>
                <a:gd name="connsiteX7" fmla="*/ 498571 w 584144"/>
                <a:gd name="connsiteY7" fmla="*/ 498708 h 584137"/>
                <a:gd name="connsiteX8" fmla="*/ 498571 w 584144"/>
                <a:gd name="connsiteY8" fmla="*/ 498708 h 584137"/>
                <a:gd name="connsiteX9" fmla="*/ 292004 w 584144"/>
                <a:gd name="connsiteY9" fmla="*/ 584137 h 584137"/>
                <a:gd name="connsiteX10" fmla="*/ 292004 w 584144"/>
                <a:gd name="connsiteY10" fmla="*/ 5760 h 584137"/>
                <a:gd name="connsiteX11" fmla="*/ 89506 w 584144"/>
                <a:gd name="connsiteY11" fmla="*/ 89642 h 584137"/>
                <a:gd name="connsiteX12" fmla="*/ 89506 w 584144"/>
                <a:gd name="connsiteY12" fmla="*/ 494638 h 584137"/>
                <a:gd name="connsiteX13" fmla="*/ 494502 w 584144"/>
                <a:gd name="connsiteY13" fmla="*/ 494638 h 584137"/>
                <a:gd name="connsiteX14" fmla="*/ 578384 w 584144"/>
                <a:gd name="connsiteY14" fmla="*/ 292140 h 584137"/>
                <a:gd name="connsiteX15" fmla="*/ 494502 w 584144"/>
                <a:gd name="connsiteY15" fmla="*/ 89642 h 584137"/>
                <a:gd name="connsiteX16" fmla="*/ 292004 w 584144"/>
                <a:gd name="connsiteY16" fmla="*/ 5760 h 58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84144" h="584137">
                  <a:moveTo>
                    <a:pt x="292004" y="584137"/>
                  </a:moveTo>
                  <a:cubicBezTo>
                    <a:pt x="217206" y="584137"/>
                    <a:pt x="142380" y="555651"/>
                    <a:pt x="85437" y="498708"/>
                  </a:cubicBezTo>
                  <a:cubicBezTo>
                    <a:pt x="-28479" y="384792"/>
                    <a:pt x="-28479" y="199460"/>
                    <a:pt x="85437" y="85573"/>
                  </a:cubicBezTo>
                  <a:cubicBezTo>
                    <a:pt x="140604" y="30406"/>
                    <a:pt x="213968" y="0"/>
                    <a:pt x="292004" y="0"/>
                  </a:cubicBezTo>
                  <a:cubicBezTo>
                    <a:pt x="370040" y="0"/>
                    <a:pt x="443405" y="30378"/>
                    <a:pt x="498571" y="85573"/>
                  </a:cubicBezTo>
                  <a:cubicBezTo>
                    <a:pt x="553738" y="140740"/>
                    <a:pt x="584144" y="214104"/>
                    <a:pt x="584144" y="292140"/>
                  </a:cubicBezTo>
                  <a:cubicBezTo>
                    <a:pt x="584144" y="370176"/>
                    <a:pt x="553767" y="443541"/>
                    <a:pt x="498571" y="498708"/>
                  </a:cubicBezTo>
                  <a:lnTo>
                    <a:pt x="498571" y="498708"/>
                  </a:lnTo>
                  <a:lnTo>
                    <a:pt x="498571" y="498708"/>
                  </a:lnTo>
                  <a:cubicBezTo>
                    <a:pt x="441628" y="555651"/>
                    <a:pt x="366830" y="584137"/>
                    <a:pt x="292004" y="584137"/>
                  </a:cubicBezTo>
                  <a:close/>
                  <a:moveTo>
                    <a:pt x="292004" y="5760"/>
                  </a:moveTo>
                  <a:cubicBezTo>
                    <a:pt x="215516" y="5760"/>
                    <a:pt x="143584" y="35536"/>
                    <a:pt x="89506" y="89642"/>
                  </a:cubicBezTo>
                  <a:cubicBezTo>
                    <a:pt x="-22146" y="201294"/>
                    <a:pt x="-22146" y="382958"/>
                    <a:pt x="89506" y="494638"/>
                  </a:cubicBezTo>
                  <a:cubicBezTo>
                    <a:pt x="201158" y="606290"/>
                    <a:pt x="382850" y="606290"/>
                    <a:pt x="494502" y="494638"/>
                  </a:cubicBezTo>
                  <a:cubicBezTo>
                    <a:pt x="548580" y="440560"/>
                    <a:pt x="578384" y="368629"/>
                    <a:pt x="578384" y="292140"/>
                  </a:cubicBezTo>
                  <a:cubicBezTo>
                    <a:pt x="578384" y="215652"/>
                    <a:pt x="548608" y="143720"/>
                    <a:pt x="494502" y="89642"/>
                  </a:cubicBezTo>
                  <a:cubicBezTo>
                    <a:pt x="440424" y="35536"/>
                    <a:pt x="368492" y="5760"/>
                    <a:pt x="292004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62B3A8B0-2939-F551-6894-EEF671845C6E}"/>
                </a:ext>
              </a:extLst>
            </p:cNvPr>
            <p:cNvSpPr/>
            <p:nvPr/>
          </p:nvSpPr>
          <p:spPr>
            <a:xfrm>
              <a:off x="5169055" y="3888024"/>
              <a:ext cx="116867" cy="116867"/>
            </a:xfrm>
            <a:custGeom>
              <a:avLst/>
              <a:gdLst>
                <a:gd name="connsiteX0" fmla="*/ 116867 w 116867"/>
                <a:gd name="connsiteY0" fmla="*/ 58434 h 116867"/>
                <a:gd name="connsiteX1" fmla="*/ 58434 w 116867"/>
                <a:gd name="connsiteY1" fmla="*/ 116868 h 116867"/>
                <a:gd name="connsiteX2" fmla="*/ 0 w 116867"/>
                <a:gd name="connsiteY2" fmla="*/ 58434 h 116867"/>
                <a:gd name="connsiteX3" fmla="*/ 58434 w 116867"/>
                <a:gd name="connsiteY3" fmla="*/ 0 h 116867"/>
                <a:gd name="connsiteX4" fmla="*/ 116867 w 116867"/>
                <a:gd name="connsiteY4" fmla="*/ 58434 h 116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67" h="116867">
                  <a:moveTo>
                    <a:pt x="116867" y="58434"/>
                  </a:moveTo>
                  <a:cubicBezTo>
                    <a:pt x="116867" y="90706"/>
                    <a:pt x="90706" y="116868"/>
                    <a:pt x="58434" y="116868"/>
                  </a:cubicBezTo>
                  <a:cubicBezTo>
                    <a:pt x="26161" y="116868"/>
                    <a:pt x="0" y="90706"/>
                    <a:pt x="0" y="58434"/>
                  </a:cubicBezTo>
                  <a:cubicBezTo>
                    <a:pt x="0" y="26162"/>
                    <a:pt x="26161" y="0"/>
                    <a:pt x="58434" y="0"/>
                  </a:cubicBezTo>
                  <a:cubicBezTo>
                    <a:pt x="90706" y="0"/>
                    <a:pt x="116867" y="26162"/>
                    <a:pt x="116867" y="58434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2ABCB117-2A3D-7756-0D8C-237EF9A72007}"/>
                </a:ext>
              </a:extLst>
            </p:cNvPr>
            <p:cNvSpPr/>
            <p:nvPr/>
          </p:nvSpPr>
          <p:spPr>
            <a:xfrm>
              <a:off x="4646762" y="3365759"/>
              <a:ext cx="1161424" cy="1161396"/>
            </a:xfrm>
            <a:custGeom>
              <a:avLst/>
              <a:gdLst>
                <a:gd name="connsiteX0" fmla="*/ 580726 w 1161424"/>
                <a:gd name="connsiteY0" fmla="*/ 1161397 h 1161396"/>
                <a:gd name="connsiteX1" fmla="*/ 170085 w 1161424"/>
                <a:gd name="connsiteY1" fmla="*/ 991311 h 1161396"/>
                <a:gd name="connsiteX2" fmla="*/ 0 w 1161424"/>
                <a:gd name="connsiteY2" fmla="*/ 580698 h 1161396"/>
                <a:gd name="connsiteX3" fmla="*/ 170085 w 1161424"/>
                <a:gd name="connsiteY3" fmla="*/ 170086 h 1161396"/>
                <a:gd name="connsiteX4" fmla="*/ 580726 w 1161424"/>
                <a:gd name="connsiteY4" fmla="*/ 0 h 1161396"/>
                <a:gd name="connsiteX5" fmla="*/ 991339 w 1161424"/>
                <a:gd name="connsiteY5" fmla="*/ 170086 h 1161396"/>
                <a:gd name="connsiteX6" fmla="*/ 1161425 w 1161424"/>
                <a:gd name="connsiteY6" fmla="*/ 580698 h 1161396"/>
                <a:gd name="connsiteX7" fmla="*/ 991339 w 1161424"/>
                <a:gd name="connsiteY7" fmla="*/ 991311 h 1161396"/>
                <a:gd name="connsiteX8" fmla="*/ 989305 w 1161424"/>
                <a:gd name="connsiteY8" fmla="*/ 989276 h 1161396"/>
                <a:gd name="connsiteX9" fmla="*/ 991339 w 1161424"/>
                <a:gd name="connsiteY9" fmla="*/ 991311 h 1161396"/>
                <a:gd name="connsiteX10" fmla="*/ 580726 w 1161424"/>
                <a:gd name="connsiteY10" fmla="*/ 1161397 h 1161396"/>
                <a:gd name="connsiteX11" fmla="*/ 580726 w 1161424"/>
                <a:gd name="connsiteY11" fmla="*/ 5732 h 1161396"/>
                <a:gd name="connsiteX12" fmla="*/ 174183 w 1161424"/>
                <a:gd name="connsiteY12" fmla="*/ 174126 h 1161396"/>
                <a:gd name="connsiteX13" fmla="*/ 5789 w 1161424"/>
                <a:gd name="connsiteY13" fmla="*/ 580670 h 1161396"/>
                <a:gd name="connsiteX14" fmla="*/ 174183 w 1161424"/>
                <a:gd name="connsiteY14" fmla="*/ 987213 h 1161396"/>
                <a:gd name="connsiteX15" fmla="*/ 580726 w 1161424"/>
                <a:gd name="connsiteY15" fmla="*/ 1155608 h 1161396"/>
                <a:gd name="connsiteX16" fmla="*/ 987270 w 1161424"/>
                <a:gd name="connsiteY16" fmla="*/ 987213 h 1161396"/>
                <a:gd name="connsiteX17" fmla="*/ 1155665 w 1161424"/>
                <a:gd name="connsiteY17" fmla="*/ 580670 h 1161396"/>
                <a:gd name="connsiteX18" fmla="*/ 987270 w 1161424"/>
                <a:gd name="connsiteY18" fmla="*/ 174126 h 1161396"/>
                <a:gd name="connsiteX19" fmla="*/ 580726 w 1161424"/>
                <a:gd name="connsiteY19" fmla="*/ 5732 h 1161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61424" h="1161396">
                  <a:moveTo>
                    <a:pt x="580726" y="1161397"/>
                  </a:moveTo>
                  <a:cubicBezTo>
                    <a:pt x="425601" y="1161397"/>
                    <a:pt x="279789" y="1100985"/>
                    <a:pt x="170085" y="991311"/>
                  </a:cubicBezTo>
                  <a:cubicBezTo>
                    <a:pt x="60411" y="881636"/>
                    <a:pt x="0" y="735796"/>
                    <a:pt x="0" y="580698"/>
                  </a:cubicBezTo>
                  <a:cubicBezTo>
                    <a:pt x="0" y="425572"/>
                    <a:pt x="60411" y="279760"/>
                    <a:pt x="170085" y="170086"/>
                  </a:cubicBezTo>
                  <a:cubicBezTo>
                    <a:pt x="279760" y="60411"/>
                    <a:pt x="425601" y="0"/>
                    <a:pt x="580726" y="0"/>
                  </a:cubicBezTo>
                  <a:cubicBezTo>
                    <a:pt x="735853" y="0"/>
                    <a:pt x="881665" y="60411"/>
                    <a:pt x="991339" y="170086"/>
                  </a:cubicBezTo>
                  <a:cubicBezTo>
                    <a:pt x="1101014" y="279760"/>
                    <a:pt x="1161425" y="425601"/>
                    <a:pt x="1161425" y="580698"/>
                  </a:cubicBezTo>
                  <a:cubicBezTo>
                    <a:pt x="1161425" y="735824"/>
                    <a:pt x="1101014" y="881636"/>
                    <a:pt x="991339" y="991311"/>
                  </a:cubicBezTo>
                  <a:lnTo>
                    <a:pt x="989305" y="989276"/>
                  </a:lnTo>
                  <a:lnTo>
                    <a:pt x="991339" y="991311"/>
                  </a:lnTo>
                  <a:cubicBezTo>
                    <a:pt x="881693" y="1100985"/>
                    <a:pt x="735853" y="1161397"/>
                    <a:pt x="580726" y="1161397"/>
                  </a:cubicBezTo>
                  <a:close/>
                  <a:moveTo>
                    <a:pt x="580726" y="5732"/>
                  </a:moveTo>
                  <a:cubicBezTo>
                    <a:pt x="427148" y="5732"/>
                    <a:pt x="282769" y="65541"/>
                    <a:pt x="174183" y="174126"/>
                  </a:cubicBezTo>
                  <a:cubicBezTo>
                    <a:pt x="65598" y="282712"/>
                    <a:pt x="5789" y="427091"/>
                    <a:pt x="5789" y="580670"/>
                  </a:cubicBezTo>
                  <a:cubicBezTo>
                    <a:pt x="5789" y="734248"/>
                    <a:pt x="65598" y="878627"/>
                    <a:pt x="174183" y="987213"/>
                  </a:cubicBezTo>
                  <a:cubicBezTo>
                    <a:pt x="282769" y="1095798"/>
                    <a:pt x="427148" y="1155608"/>
                    <a:pt x="580726" y="1155608"/>
                  </a:cubicBezTo>
                  <a:cubicBezTo>
                    <a:pt x="734305" y="1155608"/>
                    <a:pt x="878684" y="1095798"/>
                    <a:pt x="987270" y="987213"/>
                  </a:cubicBezTo>
                  <a:cubicBezTo>
                    <a:pt x="1095855" y="878627"/>
                    <a:pt x="1155665" y="734248"/>
                    <a:pt x="1155665" y="580670"/>
                  </a:cubicBezTo>
                  <a:cubicBezTo>
                    <a:pt x="1155665" y="427091"/>
                    <a:pt x="1095855" y="282712"/>
                    <a:pt x="987270" y="174126"/>
                  </a:cubicBezTo>
                  <a:cubicBezTo>
                    <a:pt x="878684" y="65541"/>
                    <a:pt x="734305" y="5732"/>
                    <a:pt x="580726" y="573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4" name="Graphic 3">
            <a:extLst>
              <a:ext uri="{FF2B5EF4-FFF2-40B4-BE49-F238E27FC236}">
                <a16:creationId xmlns:a16="http://schemas.microsoft.com/office/drawing/2014/main" id="{EA15C18B-B33B-A33B-EED3-9CD4D9E38E2B}"/>
              </a:ext>
            </a:extLst>
          </p:cNvPr>
          <p:cNvGrpSpPr/>
          <p:nvPr/>
        </p:nvGrpSpPr>
        <p:grpSpPr>
          <a:xfrm>
            <a:off x="6328817" y="3305749"/>
            <a:ext cx="1274882" cy="1274882"/>
            <a:chOff x="6328817" y="3305749"/>
            <a:chExt cx="1274882" cy="1274882"/>
          </a:xfrm>
          <a:solidFill>
            <a:srgbClr val="1E1E1E"/>
          </a:solidFill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54AB9A84-DEBE-6F2F-60DC-7025F873F826}"/>
                </a:ext>
              </a:extLst>
            </p:cNvPr>
            <p:cNvSpPr/>
            <p:nvPr/>
          </p:nvSpPr>
          <p:spPr>
            <a:xfrm>
              <a:off x="6328817" y="3305749"/>
              <a:ext cx="1274882" cy="1274882"/>
            </a:xfrm>
            <a:custGeom>
              <a:avLst/>
              <a:gdLst>
                <a:gd name="connsiteX0" fmla="*/ 637441 w 1274882"/>
                <a:gd name="connsiteY0" fmla="*/ 1274882 h 1274882"/>
                <a:gd name="connsiteX1" fmla="*/ 0 w 1274882"/>
                <a:gd name="connsiteY1" fmla="*/ 637441 h 1274882"/>
                <a:gd name="connsiteX2" fmla="*/ 637441 w 1274882"/>
                <a:gd name="connsiteY2" fmla="*/ 0 h 1274882"/>
                <a:gd name="connsiteX3" fmla="*/ 1274882 w 1274882"/>
                <a:gd name="connsiteY3" fmla="*/ 637441 h 1274882"/>
                <a:gd name="connsiteX4" fmla="*/ 637441 w 1274882"/>
                <a:gd name="connsiteY4" fmla="*/ 1274882 h 1274882"/>
                <a:gd name="connsiteX5" fmla="*/ 637441 w 1274882"/>
                <a:gd name="connsiteY5" fmla="*/ 24503 h 1274882"/>
                <a:gd name="connsiteX6" fmla="*/ 24503 w 1274882"/>
                <a:gd name="connsiteY6" fmla="*/ 637441 h 1274882"/>
                <a:gd name="connsiteX7" fmla="*/ 637441 w 1274882"/>
                <a:gd name="connsiteY7" fmla="*/ 1250380 h 1274882"/>
                <a:gd name="connsiteX8" fmla="*/ 1250380 w 1274882"/>
                <a:gd name="connsiteY8" fmla="*/ 637441 h 1274882"/>
                <a:gd name="connsiteX9" fmla="*/ 637441 w 1274882"/>
                <a:gd name="connsiteY9" fmla="*/ 24503 h 127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4882" h="1274882">
                  <a:moveTo>
                    <a:pt x="637441" y="1274882"/>
                  </a:moveTo>
                  <a:cubicBezTo>
                    <a:pt x="285950" y="1274882"/>
                    <a:pt x="0" y="988932"/>
                    <a:pt x="0" y="637441"/>
                  </a:cubicBezTo>
                  <a:cubicBezTo>
                    <a:pt x="0" y="285950"/>
                    <a:pt x="285950" y="0"/>
                    <a:pt x="637441" y="0"/>
                  </a:cubicBezTo>
                  <a:cubicBezTo>
                    <a:pt x="988932" y="0"/>
                    <a:pt x="1274882" y="285950"/>
                    <a:pt x="1274882" y="637441"/>
                  </a:cubicBezTo>
                  <a:cubicBezTo>
                    <a:pt x="1274882" y="988932"/>
                    <a:pt x="988932" y="1274882"/>
                    <a:pt x="637441" y="1274882"/>
                  </a:cubicBezTo>
                  <a:close/>
                  <a:moveTo>
                    <a:pt x="637441" y="24503"/>
                  </a:moveTo>
                  <a:cubicBezTo>
                    <a:pt x="299477" y="24503"/>
                    <a:pt x="24503" y="299448"/>
                    <a:pt x="24503" y="637441"/>
                  </a:cubicBezTo>
                  <a:cubicBezTo>
                    <a:pt x="24503" y="975434"/>
                    <a:pt x="299448" y="1250380"/>
                    <a:pt x="637441" y="1250380"/>
                  </a:cubicBezTo>
                  <a:cubicBezTo>
                    <a:pt x="975406" y="1250380"/>
                    <a:pt x="1250380" y="975406"/>
                    <a:pt x="1250380" y="637441"/>
                  </a:cubicBezTo>
                  <a:cubicBezTo>
                    <a:pt x="1250380" y="299477"/>
                    <a:pt x="975406" y="24503"/>
                    <a:pt x="637441" y="24503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8" name="Graphic 3">
              <a:extLst>
                <a:ext uri="{FF2B5EF4-FFF2-40B4-BE49-F238E27FC236}">
                  <a16:creationId xmlns:a16="http://schemas.microsoft.com/office/drawing/2014/main" id="{09D768EC-4597-55C9-5874-E509FB2ABB9C}"/>
                </a:ext>
              </a:extLst>
            </p:cNvPr>
            <p:cNvGrpSpPr/>
            <p:nvPr/>
          </p:nvGrpSpPr>
          <p:grpSpPr>
            <a:xfrm>
              <a:off x="6426456" y="3406310"/>
              <a:ext cx="1079606" cy="1073702"/>
              <a:chOff x="6426456" y="3406310"/>
              <a:chExt cx="1079606" cy="1073702"/>
            </a:xfrm>
            <a:solidFill>
              <a:srgbClr val="1E1E1E"/>
            </a:solidFill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175DBCCB-7563-097D-57A0-9D3D2F5CC802}"/>
                  </a:ext>
                </a:extLst>
              </p:cNvPr>
              <p:cNvSpPr/>
              <p:nvPr/>
            </p:nvSpPr>
            <p:spPr>
              <a:xfrm>
                <a:off x="6426456" y="3406310"/>
                <a:ext cx="413678" cy="424225"/>
              </a:xfrm>
              <a:custGeom>
                <a:avLst/>
                <a:gdLst>
                  <a:gd name="connsiteX0" fmla="*/ 413679 w 413678"/>
                  <a:gd name="connsiteY0" fmla="*/ 424225 h 424225"/>
                  <a:gd name="connsiteX1" fmla="*/ 0 w 413678"/>
                  <a:gd name="connsiteY1" fmla="*/ 424225 h 424225"/>
                  <a:gd name="connsiteX2" fmla="*/ 745 w 413678"/>
                  <a:gd name="connsiteY2" fmla="*/ 420729 h 424225"/>
                  <a:gd name="connsiteX3" fmla="*/ 410125 w 413678"/>
                  <a:gd name="connsiteY3" fmla="*/ 860 h 424225"/>
                  <a:gd name="connsiteX4" fmla="*/ 413679 w 413678"/>
                  <a:gd name="connsiteY4" fmla="*/ 0 h 424225"/>
                  <a:gd name="connsiteX5" fmla="*/ 413679 w 413678"/>
                  <a:gd name="connsiteY5" fmla="*/ 424225 h 424225"/>
                  <a:gd name="connsiteX6" fmla="*/ 7136 w 413678"/>
                  <a:gd name="connsiteY6" fmla="*/ 418465 h 424225"/>
                  <a:gd name="connsiteX7" fmla="*/ 407919 w 413678"/>
                  <a:gd name="connsiteY7" fmla="*/ 418465 h 424225"/>
                  <a:gd name="connsiteX8" fmla="*/ 407919 w 413678"/>
                  <a:gd name="connsiteY8" fmla="*/ 7365 h 424225"/>
                  <a:gd name="connsiteX9" fmla="*/ 7136 w 413678"/>
                  <a:gd name="connsiteY9" fmla="*/ 418465 h 42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678" h="424225">
                    <a:moveTo>
                      <a:pt x="413679" y="424225"/>
                    </a:moveTo>
                    <a:lnTo>
                      <a:pt x="0" y="424225"/>
                    </a:lnTo>
                    <a:lnTo>
                      <a:pt x="745" y="420729"/>
                    </a:lnTo>
                    <a:cubicBezTo>
                      <a:pt x="44850" y="214993"/>
                      <a:pt x="205535" y="50209"/>
                      <a:pt x="410125" y="860"/>
                    </a:cubicBezTo>
                    <a:lnTo>
                      <a:pt x="413679" y="0"/>
                    </a:lnTo>
                    <a:lnTo>
                      <a:pt x="413679" y="424225"/>
                    </a:lnTo>
                    <a:close/>
                    <a:moveTo>
                      <a:pt x="7136" y="418465"/>
                    </a:moveTo>
                    <a:lnTo>
                      <a:pt x="407919" y="418465"/>
                    </a:lnTo>
                    <a:lnTo>
                      <a:pt x="407919" y="7365"/>
                    </a:lnTo>
                    <a:cubicBezTo>
                      <a:pt x="208315" y="56915"/>
                      <a:pt x="51584" y="217715"/>
                      <a:pt x="7136" y="418465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F3729DB1-C4F8-8A33-6F4E-7F3AAD699D70}"/>
                  </a:ext>
                </a:extLst>
              </p:cNvPr>
              <p:cNvSpPr/>
              <p:nvPr/>
            </p:nvSpPr>
            <p:spPr>
              <a:xfrm>
                <a:off x="7092382" y="3406339"/>
                <a:ext cx="413679" cy="424196"/>
              </a:xfrm>
              <a:custGeom>
                <a:avLst/>
                <a:gdLst>
                  <a:gd name="connsiteX0" fmla="*/ 413679 w 413679"/>
                  <a:gd name="connsiteY0" fmla="*/ 424196 h 424196"/>
                  <a:gd name="connsiteX1" fmla="*/ 0 w 413679"/>
                  <a:gd name="connsiteY1" fmla="*/ 424196 h 424196"/>
                  <a:gd name="connsiteX2" fmla="*/ 0 w 413679"/>
                  <a:gd name="connsiteY2" fmla="*/ 0 h 424196"/>
                  <a:gd name="connsiteX3" fmla="*/ 3554 w 413679"/>
                  <a:gd name="connsiteY3" fmla="*/ 860 h 424196"/>
                  <a:gd name="connsiteX4" fmla="*/ 412934 w 413679"/>
                  <a:gd name="connsiteY4" fmla="*/ 420729 h 424196"/>
                  <a:gd name="connsiteX5" fmla="*/ 413679 w 413679"/>
                  <a:gd name="connsiteY5" fmla="*/ 424196 h 424196"/>
                  <a:gd name="connsiteX6" fmla="*/ 5760 w 413679"/>
                  <a:gd name="connsiteY6" fmla="*/ 418436 h 424196"/>
                  <a:gd name="connsiteX7" fmla="*/ 406543 w 413679"/>
                  <a:gd name="connsiteY7" fmla="*/ 418436 h 424196"/>
                  <a:gd name="connsiteX8" fmla="*/ 5760 w 413679"/>
                  <a:gd name="connsiteY8" fmla="*/ 7336 h 424196"/>
                  <a:gd name="connsiteX9" fmla="*/ 5760 w 413679"/>
                  <a:gd name="connsiteY9" fmla="*/ 418436 h 42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3679" h="424196">
                    <a:moveTo>
                      <a:pt x="413679" y="424196"/>
                    </a:moveTo>
                    <a:lnTo>
                      <a:pt x="0" y="424196"/>
                    </a:lnTo>
                    <a:lnTo>
                      <a:pt x="0" y="0"/>
                    </a:lnTo>
                    <a:lnTo>
                      <a:pt x="3554" y="860"/>
                    </a:lnTo>
                    <a:cubicBezTo>
                      <a:pt x="208144" y="50180"/>
                      <a:pt x="368829" y="214993"/>
                      <a:pt x="412934" y="420729"/>
                    </a:cubicBezTo>
                    <a:lnTo>
                      <a:pt x="413679" y="424196"/>
                    </a:lnTo>
                    <a:close/>
                    <a:moveTo>
                      <a:pt x="5760" y="418436"/>
                    </a:moveTo>
                    <a:lnTo>
                      <a:pt x="406543" y="418436"/>
                    </a:lnTo>
                    <a:cubicBezTo>
                      <a:pt x="362095" y="217686"/>
                      <a:pt x="205364" y="56886"/>
                      <a:pt x="5760" y="7336"/>
                    </a:cubicBezTo>
                    <a:lnTo>
                      <a:pt x="5760" y="418436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716A939D-41DA-FB3D-513F-F52D90274C6C}"/>
                  </a:ext>
                </a:extLst>
              </p:cNvPr>
              <p:cNvSpPr/>
              <p:nvPr/>
            </p:nvSpPr>
            <p:spPr>
              <a:xfrm>
                <a:off x="6432760" y="4082784"/>
                <a:ext cx="407374" cy="397229"/>
              </a:xfrm>
              <a:custGeom>
                <a:avLst/>
                <a:gdLst>
                  <a:gd name="connsiteX0" fmla="*/ 407374 w 407374"/>
                  <a:gd name="connsiteY0" fmla="*/ 397229 h 397229"/>
                  <a:gd name="connsiteX1" fmla="*/ 403821 w 407374"/>
                  <a:gd name="connsiteY1" fmla="*/ 396370 h 397229"/>
                  <a:gd name="connsiteX2" fmla="*/ 974 w 407374"/>
                  <a:gd name="connsiteY2" fmla="*/ 3640 h 397229"/>
                  <a:gd name="connsiteX3" fmla="*/ 0 w 407374"/>
                  <a:gd name="connsiteY3" fmla="*/ 0 h 397229"/>
                  <a:gd name="connsiteX4" fmla="*/ 407374 w 407374"/>
                  <a:gd name="connsiteY4" fmla="*/ 0 h 397229"/>
                  <a:gd name="connsiteX5" fmla="*/ 407374 w 407374"/>
                  <a:gd name="connsiteY5" fmla="*/ 397229 h 397229"/>
                  <a:gd name="connsiteX6" fmla="*/ 7537 w 407374"/>
                  <a:gd name="connsiteY6" fmla="*/ 5789 h 397229"/>
                  <a:gd name="connsiteX7" fmla="*/ 401614 w 407374"/>
                  <a:gd name="connsiteY7" fmla="*/ 389921 h 397229"/>
                  <a:gd name="connsiteX8" fmla="*/ 401614 w 407374"/>
                  <a:gd name="connsiteY8" fmla="*/ 5789 h 397229"/>
                  <a:gd name="connsiteX9" fmla="*/ 7537 w 407374"/>
                  <a:gd name="connsiteY9" fmla="*/ 5789 h 39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7374" h="397229">
                    <a:moveTo>
                      <a:pt x="407374" y="397229"/>
                    </a:moveTo>
                    <a:lnTo>
                      <a:pt x="403821" y="396370"/>
                    </a:lnTo>
                    <a:cubicBezTo>
                      <a:pt x="207656" y="349084"/>
                      <a:pt x="53304" y="198600"/>
                      <a:pt x="974" y="3640"/>
                    </a:cubicBezTo>
                    <a:lnTo>
                      <a:pt x="0" y="0"/>
                    </a:lnTo>
                    <a:lnTo>
                      <a:pt x="407374" y="0"/>
                    </a:lnTo>
                    <a:lnTo>
                      <a:pt x="407374" y="397229"/>
                    </a:lnTo>
                    <a:close/>
                    <a:moveTo>
                      <a:pt x="7537" y="5789"/>
                    </a:moveTo>
                    <a:cubicBezTo>
                      <a:pt x="59924" y="195763"/>
                      <a:pt x="210408" y="342464"/>
                      <a:pt x="401614" y="389921"/>
                    </a:cubicBezTo>
                    <a:lnTo>
                      <a:pt x="401614" y="5789"/>
                    </a:lnTo>
                    <a:lnTo>
                      <a:pt x="7537" y="5789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1C6E500F-3815-793E-1EF2-D87FA305B8E3}"/>
                  </a:ext>
                </a:extLst>
              </p:cNvPr>
              <p:cNvSpPr/>
              <p:nvPr/>
            </p:nvSpPr>
            <p:spPr>
              <a:xfrm>
                <a:off x="7092382" y="4082812"/>
                <a:ext cx="407374" cy="397200"/>
              </a:xfrm>
              <a:custGeom>
                <a:avLst/>
                <a:gdLst>
                  <a:gd name="connsiteX0" fmla="*/ 0 w 407374"/>
                  <a:gd name="connsiteY0" fmla="*/ 397201 h 397200"/>
                  <a:gd name="connsiteX1" fmla="*/ 0 w 407374"/>
                  <a:gd name="connsiteY1" fmla="*/ 0 h 397200"/>
                  <a:gd name="connsiteX2" fmla="*/ 407375 w 407374"/>
                  <a:gd name="connsiteY2" fmla="*/ 0 h 397200"/>
                  <a:gd name="connsiteX3" fmla="*/ 406400 w 407374"/>
                  <a:gd name="connsiteY3" fmla="*/ 3640 h 397200"/>
                  <a:gd name="connsiteX4" fmla="*/ 3554 w 407374"/>
                  <a:gd name="connsiteY4" fmla="*/ 396370 h 397200"/>
                  <a:gd name="connsiteX5" fmla="*/ 0 w 407374"/>
                  <a:gd name="connsiteY5" fmla="*/ 397201 h 397200"/>
                  <a:gd name="connsiteX6" fmla="*/ 5760 w 407374"/>
                  <a:gd name="connsiteY6" fmla="*/ 5760 h 397200"/>
                  <a:gd name="connsiteX7" fmla="*/ 5760 w 407374"/>
                  <a:gd name="connsiteY7" fmla="*/ 389893 h 397200"/>
                  <a:gd name="connsiteX8" fmla="*/ 399837 w 407374"/>
                  <a:gd name="connsiteY8" fmla="*/ 5760 h 397200"/>
                  <a:gd name="connsiteX9" fmla="*/ 5760 w 407374"/>
                  <a:gd name="connsiteY9" fmla="*/ 5760 h 39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7374" h="397200">
                    <a:moveTo>
                      <a:pt x="0" y="397201"/>
                    </a:moveTo>
                    <a:lnTo>
                      <a:pt x="0" y="0"/>
                    </a:lnTo>
                    <a:lnTo>
                      <a:pt x="407375" y="0"/>
                    </a:lnTo>
                    <a:lnTo>
                      <a:pt x="406400" y="3640"/>
                    </a:lnTo>
                    <a:cubicBezTo>
                      <a:pt x="354070" y="198572"/>
                      <a:pt x="199718" y="349055"/>
                      <a:pt x="3554" y="396370"/>
                    </a:cubicBezTo>
                    <a:lnTo>
                      <a:pt x="0" y="397201"/>
                    </a:lnTo>
                    <a:close/>
                    <a:moveTo>
                      <a:pt x="5760" y="5760"/>
                    </a:moveTo>
                    <a:lnTo>
                      <a:pt x="5760" y="389893"/>
                    </a:lnTo>
                    <a:cubicBezTo>
                      <a:pt x="196967" y="342435"/>
                      <a:pt x="347450" y="195734"/>
                      <a:pt x="399837" y="5760"/>
                    </a:cubicBezTo>
                    <a:lnTo>
                      <a:pt x="5760" y="5760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F2BC302E-67C4-D5BE-58CB-8980E356FD8D}"/>
                </a:ext>
              </a:extLst>
            </p:cNvPr>
            <p:cNvSpPr/>
            <p:nvPr/>
          </p:nvSpPr>
          <p:spPr>
            <a:xfrm>
              <a:off x="6629641" y="3606544"/>
              <a:ext cx="673234" cy="673234"/>
            </a:xfrm>
            <a:custGeom>
              <a:avLst/>
              <a:gdLst>
                <a:gd name="connsiteX0" fmla="*/ 336618 w 673234"/>
                <a:gd name="connsiteY0" fmla="*/ 673235 h 673234"/>
                <a:gd name="connsiteX1" fmla="*/ 0 w 673234"/>
                <a:gd name="connsiteY1" fmla="*/ 336618 h 673234"/>
                <a:gd name="connsiteX2" fmla="*/ 336618 w 673234"/>
                <a:gd name="connsiteY2" fmla="*/ 0 h 673234"/>
                <a:gd name="connsiteX3" fmla="*/ 673235 w 673234"/>
                <a:gd name="connsiteY3" fmla="*/ 336618 h 673234"/>
                <a:gd name="connsiteX4" fmla="*/ 336618 w 673234"/>
                <a:gd name="connsiteY4" fmla="*/ 673235 h 673234"/>
                <a:gd name="connsiteX5" fmla="*/ 336618 w 673234"/>
                <a:gd name="connsiteY5" fmla="*/ 24531 h 673234"/>
                <a:gd name="connsiteX6" fmla="*/ 24531 w 673234"/>
                <a:gd name="connsiteY6" fmla="*/ 336618 h 673234"/>
                <a:gd name="connsiteX7" fmla="*/ 336618 w 673234"/>
                <a:gd name="connsiteY7" fmla="*/ 648704 h 673234"/>
                <a:gd name="connsiteX8" fmla="*/ 648704 w 673234"/>
                <a:gd name="connsiteY8" fmla="*/ 336618 h 673234"/>
                <a:gd name="connsiteX9" fmla="*/ 336618 w 673234"/>
                <a:gd name="connsiteY9" fmla="*/ 24531 h 673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3234" h="673234">
                  <a:moveTo>
                    <a:pt x="336618" y="673235"/>
                  </a:moveTo>
                  <a:cubicBezTo>
                    <a:pt x="150999" y="673235"/>
                    <a:pt x="0" y="522236"/>
                    <a:pt x="0" y="336618"/>
                  </a:cubicBezTo>
                  <a:cubicBezTo>
                    <a:pt x="0" y="150999"/>
                    <a:pt x="150999" y="0"/>
                    <a:pt x="336618" y="0"/>
                  </a:cubicBezTo>
                  <a:cubicBezTo>
                    <a:pt x="522236" y="0"/>
                    <a:pt x="673235" y="150999"/>
                    <a:pt x="673235" y="336618"/>
                  </a:cubicBezTo>
                  <a:cubicBezTo>
                    <a:pt x="673235" y="522236"/>
                    <a:pt x="522236" y="673235"/>
                    <a:pt x="336618" y="673235"/>
                  </a:cubicBezTo>
                  <a:close/>
                  <a:moveTo>
                    <a:pt x="336618" y="24531"/>
                  </a:moveTo>
                  <a:cubicBezTo>
                    <a:pt x="164526" y="24531"/>
                    <a:pt x="24531" y="164526"/>
                    <a:pt x="24531" y="336618"/>
                  </a:cubicBezTo>
                  <a:cubicBezTo>
                    <a:pt x="24531" y="508709"/>
                    <a:pt x="164526" y="648704"/>
                    <a:pt x="336618" y="648704"/>
                  </a:cubicBezTo>
                  <a:cubicBezTo>
                    <a:pt x="508709" y="648704"/>
                    <a:pt x="648704" y="508709"/>
                    <a:pt x="648704" y="336618"/>
                  </a:cubicBezTo>
                  <a:cubicBezTo>
                    <a:pt x="648704" y="164555"/>
                    <a:pt x="508709" y="24531"/>
                    <a:pt x="336618" y="2453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846E7AB-F00C-936C-B3AB-63522EA91FF1}"/>
                </a:ext>
              </a:extLst>
            </p:cNvPr>
            <p:cNvSpPr/>
            <p:nvPr/>
          </p:nvSpPr>
          <p:spPr>
            <a:xfrm>
              <a:off x="6902609" y="3879512"/>
              <a:ext cx="127298" cy="127299"/>
            </a:xfrm>
            <a:custGeom>
              <a:avLst/>
              <a:gdLst>
                <a:gd name="connsiteX0" fmla="*/ 127299 w 127298"/>
                <a:gd name="connsiteY0" fmla="*/ 63650 h 127299"/>
                <a:gd name="connsiteX1" fmla="*/ 63650 w 127298"/>
                <a:gd name="connsiteY1" fmla="*/ 127299 h 127299"/>
                <a:gd name="connsiteX2" fmla="*/ 0 w 127298"/>
                <a:gd name="connsiteY2" fmla="*/ 63650 h 127299"/>
                <a:gd name="connsiteX3" fmla="*/ 63650 w 127298"/>
                <a:gd name="connsiteY3" fmla="*/ 0 h 127299"/>
                <a:gd name="connsiteX4" fmla="*/ 127299 w 127298"/>
                <a:gd name="connsiteY4" fmla="*/ 63650 h 12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298" h="127299">
                  <a:moveTo>
                    <a:pt x="127299" y="63650"/>
                  </a:moveTo>
                  <a:cubicBezTo>
                    <a:pt x="127299" y="98813"/>
                    <a:pt x="98813" y="127299"/>
                    <a:pt x="63650" y="127299"/>
                  </a:cubicBezTo>
                  <a:cubicBezTo>
                    <a:pt x="28486" y="127299"/>
                    <a:pt x="0" y="98784"/>
                    <a:pt x="0" y="63650"/>
                  </a:cubicBezTo>
                  <a:cubicBezTo>
                    <a:pt x="0" y="28486"/>
                    <a:pt x="28515" y="0"/>
                    <a:pt x="63650" y="0"/>
                  </a:cubicBezTo>
                  <a:cubicBezTo>
                    <a:pt x="98813" y="0"/>
                    <a:pt x="127299" y="28515"/>
                    <a:pt x="127299" y="6365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D5A51751-D865-29AA-68F4-96A9850E645B}"/>
                </a:ext>
              </a:extLst>
            </p:cNvPr>
            <p:cNvSpPr/>
            <p:nvPr/>
          </p:nvSpPr>
          <p:spPr>
            <a:xfrm>
              <a:off x="6847872" y="3824804"/>
              <a:ext cx="236772" cy="236772"/>
            </a:xfrm>
            <a:custGeom>
              <a:avLst/>
              <a:gdLst>
                <a:gd name="connsiteX0" fmla="*/ 118387 w 236772"/>
                <a:gd name="connsiteY0" fmla="*/ 236773 h 236772"/>
                <a:gd name="connsiteX1" fmla="*/ 0 w 236772"/>
                <a:gd name="connsiteY1" fmla="*/ 118386 h 236772"/>
                <a:gd name="connsiteX2" fmla="*/ 118387 w 236772"/>
                <a:gd name="connsiteY2" fmla="*/ 0 h 236772"/>
                <a:gd name="connsiteX3" fmla="*/ 236773 w 236772"/>
                <a:gd name="connsiteY3" fmla="*/ 118386 h 236772"/>
                <a:gd name="connsiteX4" fmla="*/ 118387 w 236772"/>
                <a:gd name="connsiteY4" fmla="*/ 236773 h 236772"/>
                <a:gd name="connsiteX5" fmla="*/ 118387 w 236772"/>
                <a:gd name="connsiteY5" fmla="*/ 5732 h 236772"/>
                <a:gd name="connsiteX6" fmla="*/ 5760 w 236772"/>
                <a:gd name="connsiteY6" fmla="*/ 118358 h 236772"/>
                <a:gd name="connsiteX7" fmla="*/ 118387 w 236772"/>
                <a:gd name="connsiteY7" fmla="*/ 230984 h 236772"/>
                <a:gd name="connsiteX8" fmla="*/ 231013 w 236772"/>
                <a:gd name="connsiteY8" fmla="*/ 118358 h 236772"/>
                <a:gd name="connsiteX9" fmla="*/ 118387 w 236772"/>
                <a:gd name="connsiteY9" fmla="*/ 5732 h 236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772" h="236772">
                  <a:moveTo>
                    <a:pt x="118387" y="236773"/>
                  </a:moveTo>
                  <a:cubicBezTo>
                    <a:pt x="53103" y="236773"/>
                    <a:pt x="0" y="183670"/>
                    <a:pt x="0" y="118386"/>
                  </a:cubicBezTo>
                  <a:cubicBezTo>
                    <a:pt x="0" y="53103"/>
                    <a:pt x="53103" y="0"/>
                    <a:pt x="118387" y="0"/>
                  </a:cubicBezTo>
                  <a:cubicBezTo>
                    <a:pt x="183669" y="0"/>
                    <a:pt x="236773" y="53103"/>
                    <a:pt x="236773" y="118386"/>
                  </a:cubicBezTo>
                  <a:cubicBezTo>
                    <a:pt x="236773" y="183670"/>
                    <a:pt x="183669" y="236773"/>
                    <a:pt x="118387" y="236773"/>
                  </a:cubicBezTo>
                  <a:close/>
                  <a:moveTo>
                    <a:pt x="118387" y="5732"/>
                  </a:moveTo>
                  <a:cubicBezTo>
                    <a:pt x="56284" y="5732"/>
                    <a:pt x="5760" y="56256"/>
                    <a:pt x="5760" y="118358"/>
                  </a:cubicBezTo>
                  <a:cubicBezTo>
                    <a:pt x="5760" y="180460"/>
                    <a:pt x="56284" y="230984"/>
                    <a:pt x="118387" y="230984"/>
                  </a:cubicBezTo>
                  <a:cubicBezTo>
                    <a:pt x="180489" y="230984"/>
                    <a:pt x="231013" y="180460"/>
                    <a:pt x="231013" y="118358"/>
                  </a:cubicBezTo>
                  <a:cubicBezTo>
                    <a:pt x="231013" y="56256"/>
                    <a:pt x="180489" y="5732"/>
                    <a:pt x="118387" y="573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4FBDB9E0-7E6C-B3CB-36EE-2FA1F04A6688}"/>
                </a:ext>
              </a:extLst>
            </p:cNvPr>
            <p:cNvSpPr/>
            <p:nvPr/>
          </p:nvSpPr>
          <p:spPr>
            <a:xfrm>
              <a:off x="6677385" y="3654288"/>
              <a:ext cx="577746" cy="577746"/>
            </a:xfrm>
            <a:custGeom>
              <a:avLst/>
              <a:gdLst>
                <a:gd name="connsiteX0" fmla="*/ 288873 w 577746"/>
                <a:gd name="connsiteY0" fmla="*/ 577746 h 577746"/>
                <a:gd name="connsiteX1" fmla="*/ 0 w 577746"/>
                <a:gd name="connsiteY1" fmla="*/ 288873 h 577746"/>
                <a:gd name="connsiteX2" fmla="*/ 288873 w 577746"/>
                <a:gd name="connsiteY2" fmla="*/ 0 h 577746"/>
                <a:gd name="connsiteX3" fmla="*/ 577746 w 577746"/>
                <a:gd name="connsiteY3" fmla="*/ 288873 h 577746"/>
                <a:gd name="connsiteX4" fmla="*/ 288873 w 577746"/>
                <a:gd name="connsiteY4" fmla="*/ 577746 h 577746"/>
                <a:gd name="connsiteX5" fmla="*/ 288873 w 577746"/>
                <a:gd name="connsiteY5" fmla="*/ 5789 h 577746"/>
                <a:gd name="connsiteX6" fmla="*/ 5789 w 577746"/>
                <a:gd name="connsiteY6" fmla="*/ 288873 h 577746"/>
                <a:gd name="connsiteX7" fmla="*/ 288873 w 577746"/>
                <a:gd name="connsiteY7" fmla="*/ 571958 h 577746"/>
                <a:gd name="connsiteX8" fmla="*/ 571957 w 577746"/>
                <a:gd name="connsiteY8" fmla="*/ 288873 h 577746"/>
                <a:gd name="connsiteX9" fmla="*/ 288873 w 577746"/>
                <a:gd name="connsiteY9" fmla="*/ 5789 h 57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7746" h="577746">
                  <a:moveTo>
                    <a:pt x="288873" y="577746"/>
                  </a:moveTo>
                  <a:cubicBezTo>
                    <a:pt x="129592" y="577746"/>
                    <a:pt x="0" y="448155"/>
                    <a:pt x="0" y="288873"/>
                  </a:cubicBezTo>
                  <a:cubicBezTo>
                    <a:pt x="0" y="129592"/>
                    <a:pt x="129592" y="0"/>
                    <a:pt x="288873" y="0"/>
                  </a:cubicBezTo>
                  <a:cubicBezTo>
                    <a:pt x="448155" y="0"/>
                    <a:pt x="577746" y="129592"/>
                    <a:pt x="577746" y="288873"/>
                  </a:cubicBezTo>
                  <a:cubicBezTo>
                    <a:pt x="577746" y="448155"/>
                    <a:pt x="448155" y="577746"/>
                    <a:pt x="288873" y="577746"/>
                  </a:cubicBezTo>
                  <a:close/>
                  <a:moveTo>
                    <a:pt x="288873" y="5789"/>
                  </a:moveTo>
                  <a:cubicBezTo>
                    <a:pt x="132773" y="5789"/>
                    <a:pt x="5789" y="132802"/>
                    <a:pt x="5789" y="288873"/>
                  </a:cubicBezTo>
                  <a:cubicBezTo>
                    <a:pt x="5789" y="444974"/>
                    <a:pt x="132773" y="571958"/>
                    <a:pt x="288873" y="571958"/>
                  </a:cubicBezTo>
                  <a:cubicBezTo>
                    <a:pt x="444973" y="571958"/>
                    <a:pt x="571957" y="444974"/>
                    <a:pt x="571957" y="288873"/>
                  </a:cubicBezTo>
                  <a:cubicBezTo>
                    <a:pt x="571957" y="132773"/>
                    <a:pt x="444973" y="5789"/>
                    <a:pt x="288873" y="5789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9" name="Graphic 3">
            <a:extLst>
              <a:ext uri="{FF2B5EF4-FFF2-40B4-BE49-F238E27FC236}">
                <a16:creationId xmlns:a16="http://schemas.microsoft.com/office/drawing/2014/main" id="{22CE7081-2608-966E-D6CF-39AEAE2E2E5C}"/>
              </a:ext>
            </a:extLst>
          </p:cNvPr>
          <p:cNvGrpSpPr/>
          <p:nvPr/>
        </p:nvGrpSpPr>
        <p:grpSpPr>
          <a:xfrm>
            <a:off x="8076185" y="3318961"/>
            <a:ext cx="1256168" cy="1256139"/>
            <a:chOff x="8076185" y="3318961"/>
            <a:chExt cx="1256168" cy="1256139"/>
          </a:xfrm>
          <a:solidFill>
            <a:srgbClr val="1E1E1E"/>
          </a:solidFill>
        </p:grpSpPr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C3DA1A59-E852-5FD3-2476-45071F8EF3E1}"/>
                </a:ext>
              </a:extLst>
            </p:cNvPr>
            <p:cNvSpPr/>
            <p:nvPr/>
          </p:nvSpPr>
          <p:spPr>
            <a:xfrm>
              <a:off x="8076185" y="3318961"/>
              <a:ext cx="1256168" cy="1256139"/>
            </a:xfrm>
            <a:custGeom>
              <a:avLst/>
              <a:gdLst>
                <a:gd name="connsiteX0" fmla="*/ 628070 w 1256168"/>
                <a:gd name="connsiteY0" fmla="*/ 1256140 h 1256139"/>
                <a:gd name="connsiteX1" fmla="*/ 0 w 1256168"/>
                <a:gd name="connsiteY1" fmla="*/ 628070 h 1256139"/>
                <a:gd name="connsiteX2" fmla="*/ 628070 w 1256168"/>
                <a:gd name="connsiteY2" fmla="*/ 0 h 1256139"/>
                <a:gd name="connsiteX3" fmla="*/ 1256169 w 1256168"/>
                <a:gd name="connsiteY3" fmla="*/ 628070 h 1256139"/>
                <a:gd name="connsiteX4" fmla="*/ 628070 w 1256168"/>
                <a:gd name="connsiteY4" fmla="*/ 1256140 h 1256139"/>
                <a:gd name="connsiteX5" fmla="*/ 628070 w 1256168"/>
                <a:gd name="connsiteY5" fmla="*/ 5760 h 1256139"/>
                <a:gd name="connsiteX6" fmla="*/ 5760 w 1256168"/>
                <a:gd name="connsiteY6" fmla="*/ 628070 h 1256139"/>
                <a:gd name="connsiteX7" fmla="*/ 628070 w 1256168"/>
                <a:gd name="connsiteY7" fmla="*/ 1250380 h 1256139"/>
                <a:gd name="connsiteX8" fmla="*/ 1250380 w 1256168"/>
                <a:gd name="connsiteY8" fmla="*/ 628070 h 1256139"/>
                <a:gd name="connsiteX9" fmla="*/ 628070 w 1256168"/>
                <a:gd name="connsiteY9" fmla="*/ 5760 h 125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6168" h="1256139">
                  <a:moveTo>
                    <a:pt x="628070" y="1256140"/>
                  </a:moveTo>
                  <a:cubicBezTo>
                    <a:pt x="281737" y="1256140"/>
                    <a:pt x="0" y="974402"/>
                    <a:pt x="0" y="628070"/>
                  </a:cubicBezTo>
                  <a:cubicBezTo>
                    <a:pt x="0" y="281737"/>
                    <a:pt x="281766" y="0"/>
                    <a:pt x="628070" y="0"/>
                  </a:cubicBezTo>
                  <a:cubicBezTo>
                    <a:pt x="974374" y="0"/>
                    <a:pt x="1256169" y="281737"/>
                    <a:pt x="1256169" y="628070"/>
                  </a:cubicBezTo>
                  <a:cubicBezTo>
                    <a:pt x="1256169" y="974374"/>
                    <a:pt x="974402" y="1256140"/>
                    <a:pt x="628070" y="1256140"/>
                  </a:cubicBezTo>
                  <a:close/>
                  <a:moveTo>
                    <a:pt x="628070" y="5760"/>
                  </a:moveTo>
                  <a:cubicBezTo>
                    <a:pt x="284918" y="5760"/>
                    <a:pt x="5760" y="284918"/>
                    <a:pt x="5760" y="628070"/>
                  </a:cubicBezTo>
                  <a:cubicBezTo>
                    <a:pt x="5760" y="971221"/>
                    <a:pt x="284918" y="1250380"/>
                    <a:pt x="628070" y="1250380"/>
                  </a:cubicBezTo>
                  <a:cubicBezTo>
                    <a:pt x="971222" y="1250380"/>
                    <a:pt x="1250380" y="971221"/>
                    <a:pt x="1250380" y="628070"/>
                  </a:cubicBezTo>
                  <a:cubicBezTo>
                    <a:pt x="1250380" y="284918"/>
                    <a:pt x="971222" y="5760"/>
                    <a:pt x="628070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D82ACBA0-70E1-D337-95D3-5221DCEE638D}"/>
                </a:ext>
              </a:extLst>
            </p:cNvPr>
            <p:cNvSpPr/>
            <p:nvPr/>
          </p:nvSpPr>
          <p:spPr>
            <a:xfrm>
              <a:off x="8691989" y="3356359"/>
              <a:ext cx="24530" cy="1181313"/>
            </a:xfrm>
            <a:custGeom>
              <a:avLst/>
              <a:gdLst>
                <a:gd name="connsiteX0" fmla="*/ 12265 w 24530"/>
                <a:gd name="connsiteY0" fmla="*/ 1181314 h 1181313"/>
                <a:gd name="connsiteX1" fmla="*/ 0 w 24530"/>
                <a:gd name="connsiteY1" fmla="*/ 1169048 h 1181313"/>
                <a:gd name="connsiteX2" fmla="*/ 0 w 24530"/>
                <a:gd name="connsiteY2" fmla="*/ 12266 h 1181313"/>
                <a:gd name="connsiteX3" fmla="*/ 12265 w 24530"/>
                <a:gd name="connsiteY3" fmla="*/ 0 h 1181313"/>
                <a:gd name="connsiteX4" fmla="*/ 24531 w 24530"/>
                <a:gd name="connsiteY4" fmla="*/ 12266 h 1181313"/>
                <a:gd name="connsiteX5" fmla="*/ 24531 w 24530"/>
                <a:gd name="connsiteY5" fmla="*/ 1169077 h 1181313"/>
                <a:gd name="connsiteX6" fmla="*/ 12265 w 24530"/>
                <a:gd name="connsiteY6" fmla="*/ 1181314 h 118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30" h="1181313">
                  <a:moveTo>
                    <a:pt x="12265" y="1181314"/>
                  </a:moveTo>
                  <a:cubicBezTo>
                    <a:pt x="5502" y="1181314"/>
                    <a:pt x="0" y="1175811"/>
                    <a:pt x="0" y="1169048"/>
                  </a:cubicBezTo>
                  <a:lnTo>
                    <a:pt x="0" y="12266"/>
                  </a:lnTo>
                  <a:cubicBezTo>
                    <a:pt x="0" y="5502"/>
                    <a:pt x="5502" y="0"/>
                    <a:pt x="12265" y="0"/>
                  </a:cubicBezTo>
                  <a:cubicBezTo>
                    <a:pt x="19029" y="0"/>
                    <a:pt x="24531" y="5474"/>
                    <a:pt x="24531" y="12266"/>
                  </a:cubicBezTo>
                  <a:lnTo>
                    <a:pt x="24531" y="1169077"/>
                  </a:lnTo>
                  <a:cubicBezTo>
                    <a:pt x="24531" y="1175840"/>
                    <a:pt x="19057" y="1181314"/>
                    <a:pt x="12265" y="1181314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3F44963B-64B9-B63A-1303-4BBAF59615B0}"/>
                </a:ext>
              </a:extLst>
            </p:cNvPr>
            <p:cNvSpPr/>
            <p:nvPr/>
          </p:nvSpPr>
          <p:spPr>
            <a:xfrm>
              <a:off x="8113584" y="3934736"/>
              <a:ext cx="1181342" cy="24531"/>
            </a:xfrm>
            <a:custGeom>
              <a:avLst/>
              <a:gdLst>
                <a:gd name="connsiteX0" fmla="*/ 1169076 w 1181342"/>
                <a:gd name="connsiteY0" fmla="*/ 24531 h 24531"/>
                <a:gd name="connsiteX1" fmla="*/ 12266 w 1181342"/>
                <a:gd name="connsiteY1" fmla="*/ 24531 h 24531"/>
                <a:gd name="connsiteX2" fmla="*/ 0 w 1181342"/>
                <a:gd name="connsiteY2" fmla="*/ 12266 h 24531"/>
                <a:gd name="connsiteX3" fmla="*/ 12266 w 1181342"/>
                <a:gd name="connsiteY3" fmla="*/ 0 h 24531"/>
                <a:gd name="connsiteX4" fmla="*/ 1169076 w 1181342"/>
                <a:gd name="connsiteY4" fmla="*/ 0 h 24531"/>
                <a:gd name="connsiteX5" fmla="*/ 1181342 w 1181342"/>
                <a:gd name="connsiteY5" fmla="*/ 12266 h 24531"/>
                <a:gd name="connsiteX6" fmla="*/ 1169076 w 1181342"/>
                <a:gd name="connsiteY6" fmla="*/ 24531 h 2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1342" h="24531">
                  <a:moveTo>
                    <a:pt x="1169076" y="24531"/>
                  </a:moveTo>
                  <a:lnTo>
                    <a:pt x="12266" y="24531"/>
                  </a:lnTo>
                  <a:cubicBezTo>
                    <a:pt x="5502" y="24531"/>
                    <a:pt x="0" y="19029"/>
                    <a:pt x="0" y="12266"/>
                  </a:cubicBezTo>
                  <a:cubicBezTo>
                    <a:pt x="0" y="5502"/>
                    <a:pt x="5502" y="0"/>
                    <a:pt x="12266" y="0"/>
                  </a:cubicBezTo>
                  <a:lnTo>
                    <a:pt x="1169076" y="0"/>
                  </a:lnTo>
                  <a:cubicBezTo>
                    <a:pt x="1175840" y="0"/>
                    <a:pt x="1181342" y="5474"/>
                    <a:pt x="1181342" y="12266"/>
                  </a:cubicBezTo>
                  <a:cubicBezTo>
                    <a:pt x="1181342" y="19058"/>
                    <a:pt x="1175840" y="24531"/>
                    <a:pt x="1169076" y="2453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F7E6FC21-4269-E99B-56A5-548A319A35CB}"/>
                </a:ext>
              </a:extLst>
            </p:cNvPr>
            <p:cNvSpPr/>
            <p:nvPr/>
          </p:nvSpPr>
          <p:spPr>
            <a:xfrm>
              <a:off x="8449821" y="3692568"/>
              <a:ext cx="508866" cy="508888"/>
            </a:xfrm>
            <a:custGeom>
              <a:avLst/>
              <a:gdLst>
                <a:gd name="connsiteX0" fmla="*/ 496622 w 508866"/>
                <a:gd name="connsiteY0" fmla="*/ 508888 h 508888"/>
                <a:gd name="connsiteX1" fmla="*/ 487968 w 508866"/>
                <a:gd name="connsiteY1" fmla="*/ 505306 h 508888"/>
                <a:gd name="connsiteX2" fmla="*/ 3590 w 508866"/>
                <a:gd name="connsiteY2" fmla="*/ 20928 h 508888"/>
                <a:gd name="connsiteX3" fmla="*/ 3590 w 508866"/>
                <a:gd name="connsiteY3" fmla="*/ 3590 h 508888"/>
                <a:gd name="connsiteX4" fmla="*/ 20927 w 508866"/>
                <a:gd name="connsiteY4" fmla="*/ 3590 h 508888"/>
                <a:gd name="connsiteX5" fmla="*/ 505277 w 508866"/>
                <a:gd name="connsiteY5" fmla="*/ 487939 h 508888"/>
                <a:gd name="connsiteX6" fmla="*/ 505277 w 508866"/>
                <a:gd name="connsiteY6" fmla="*/ 505277 h 508888"/>
                <a:gd name="connsiteX7" fmla="*/ 496622 w 508866"/>
                <a:gd name="connsiteY7" fmla="*/ 508888 h 50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866" h="508888">
                  <a:moveTo>
                    <a:pt x="496622" y="508888"/>
                  </a:moveTo>
                  <a:cubicBezTo>
                    <a:pt x="493499" y="508888"/>
                    <a:pt x="490346" y="507685"/>
                    <a:pt x="487968" y="505306"/>
                  </a:cubicBezTo>
                  <a:lnTo>
                    <a:pt x="3590" y="20928"/>
                  </a:lnTo>
                  <a:cubicBezTo>
                    <a:pt x="-1197" y="16142"/>
                    <a:pt x="-1197" y="8375"/>
                    <a:pt x="3590" y="3590"/>
                  </a:cubicBezTo>
                  <a:cubicBezTo>
                    <a:pt x="8375" y="-1197"/>
                    <a:pt x="16142" y="-1197"/>
                    <a:pt x="20927" y="3590"/>
                  </a:cubicBezTo>
                  <a:lnTo>
                    <a:pt x="505277" y="487939"/>
                  </a:lnTo>
                  <a:cubicBezTo>
                    <a:pt x="510063" y="492725"/>
                    <a:pt x="510063" y="500491"/>
                    <a:pt x="505277" y="505277"/>
                  </a:cubicBezTo>
                  <a:cubicBezTo>
                    <a:pt x="502899" y="507685"/>
                    <a:pt x="499775" y="508888"/>
                    <a:pt x="496622" y="508888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CE1221CD-015B-FA0F-01F2-2DCFA2D4763B}"/>
                </a:ext>
              </a:extLst>
            </p:cNvPr>
            <p:cNvSpPr/>
            <p:nvPr/>
          </p:nvSpPr>
          <p:spPr>
            <a:xfrm>
              <a:off x="8449850" y="3692597"/>
              <a:ext cx="508866" cy="508859"/>
            </a:xfrm>
            <a:custGeom>
              <a:avLst/>
              <a:gdLst>
                <a:gd name="connsiteX0" fmla="*/ 12244 w 508866"/>
                <a:gd name="connsiteY0" fmla="*/ 508860 h 508859"/>
                <a:gd name="connsiteX1" fmla="*/ 3590 w 508866"/>
                <a:gd name="connsiteY1" fmla="*/ 505277 h 508859"/>
                <a:gd name="connsiteX2" fmla="*/ 3590 w 508866"/>
                <a:gd name="connsiteY2" fmla="*/ 487939 h 508859"/>
                <a:gd name="connsiteX3" fmla="*/ 487940 w 508866"/>
                <a:gd name="connsiteY3" fmla="*/ 3589 h 508859"/>
                <a:gd name="connsiteX4" fmla="*/ 505277 w 508866"/>
                <a:gd name="connsiteY4" fmla="*/ 3589 h 508859"/>
                <a:gd name="connsiteX5" fmla="*/ 505277 w 508866"/>
                <a:gd name="connsiteY5" fmla="*/ 20928 h 508859"/>
                <a:gd name="connsiteX6" fmla="*/ 20927 w 508866"/>
                <a:gd name="connsiteY6" fmla="*/ 505277 h 508859"/>
                <a:gd name="connsiteX7" fmla="*/ 12244 w 508866"/>
                <a:gd name="connsiteY7" fmla="*/ 508860 h 50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8866" h="508859">
                  <a:moveTo>
                    <a:pt x="12244" y="508860"/>
                  </a:moveTo>
                  <a:cubicBezTo>
                    <a:pt x="9121" y="508860"/>
                    <a:pt x="5968" y="507656"/>
                    <a:pt x="3590" y="505277"/>
                  </a:cubicBezTo>
                  <a:cubicBezTo>
                    <a:pt x="-1197" y="500491"/>
                    <a:pt x="-1197" y="492725"/>
                    <a:pt x="3590" y="487939"/>
                  </a:cubicBezTo>
                  <a:lnTo>
                    <a:pt x="487940" y="3589"/>
                  </a:lnTo>
                  <a:cubicBezTo>
                    <a:pt x="492725" y="-1196"/>
                    <a:pt x="500491" y="-1196"/>
                    <a:pt x="505277" y="3589"/>
                  </a:cubicBezTo>
                  <a:cubicBezTo>
                    <a:pt x="510063" y="8375"/>
                    <a:pt x="510063" y="16142"/>
                    <a:pt x="505277" y="20928"/>
                  </a:cubicBezTo>
                  <a:lnTo>
                    <a:pt x="20927" y="505277"/>
                  </a:lnTo>
                  <a:cubicBezTo>
                    <a:pt x="18521" y="507656"/>
                    <a:pt x="15368" y="508860"/>
                    <a:pt x="12244" y="5088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D966C23A-766D-45F9-EF62-075AEBE789DA}"/>
                </a:ext>
              </a:extLst>
            </p:cNvPr>
            <p:cNvSpPr/>
            <p:nvPr/>
          </p:nvSpPr>
          <p:spPr>
            <a:xfrm>
              <a:off x="8593062" y="3835809"/>
              <a:ext cx="222414" cy="222415"/>
            </a:xfrm>
            <a:custGeom>
              <a:avLst/>
              <a:gdLst>
                <a:gd name="connsiteX0" fmla="*/ 111193 w 222414"/>
                <a:gd name="connsiteY0" fmla="*/ 222415 h 222415"/>
                <a:gd name="connsiteX1" fmla="*/ 0 w 222414"/>
                <a:gd name="connsiteY1" fmla="*/ 111222 h 222415"/>
                <a:gd name="connsiteX2" fmla="*/ 111193 w 222414"/>
                <a:gd name="connsiteY2" fmla="*/ 0 h 222415"/>
                <a:gd name="connsiteX3" fmla="*/ 222415 w 222414"/>
                <a:gd name="connsiteY3" fmla="*/ 111222 h 222415"/>
                <a:gd name="connsiteX4" fmla="*/ 111193 w 222414"/>
                <a:gd name="connsiteY4" fmla="*/ 222415 h 222415"/>
                <a:gd name="connsiteX5" fmla="*/ 111193 w 222414"/>
                <a:gd name="connsiteY5" fmla="*/ 5760 h 222415"/>
                <a:gd name="connsiteX6" fmla="*/ 5760 w 222414"/>
                <a:gd name="connsiteY6" fmla="*/ 111193 h 222415"/>
                <a:gd name="connsiteX7" fmla="*/ 111193 w 222414"/>
                <a:gd name="connsiteY7" fmla="*/ 216626 h 222415"/>
                <a:gd name="connsiteX8" fmla="*/ 216626 w 222414"/>
                <a:gd name="connsiteY8" fmla="*/ 111193 h 222415"/>
                <a:gd name="connsiteX9" fmla="*/ 111193 w 222414"/>
                <a:gd name="connsiteY9" fmla="*/ 5760 h 222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414" h="222415">
                  <a:moveTo>
                    <a:pt x="111193" y="222415"/>
                  </a:moveTo>
                  <a:cubicBezTo>
                    <a:pt x="49865" y="222415"/>
                    <a:pt x="0" y="172522"/>
                    <a:pt x="0" y="111222"/>
                  </a:cubicBezTo>
                  <a:cubicBezTo>
                    <a:pt x="0" y="49894"/>
                    <a:pt x="49893" y="0"/>
                    <a:pt x="111193" y="0"/>
                  </a:cubicBezTo>
                  <a:cubicBezTo>
                    <a:pt x="172521" y="0"/>
                    <a:pt x="222415" y="49894"/>
                    <a:pt x="222415" y="111222"/>
                  </a:cubicBezTo>
                  <a:cubicBezTo>
                    <a:pt x="222415" y="172522"/>
                    <a:pt x="172521" y="222415"/>
                    <a:pt x="111193" y="222415"/>
                  </a:cubicBezTo>
                  <a:close/>
                  <a:moveTo>
                    <a:pt x="111193" y="5760"/>
                  </a:moveTo>
                  <a:cubicBezTo>
                    <a:pt x="53046" y="5760"/>
                    <a:pt x="5760" y="53075"/>
                    <a:pt x="5760" y="111193"/>
                  </a:cubicBezTo>
                  <a:cubicBezTo>
                    <a:pt x="5760" y="169341"/>
                    <a:pt x="53046" y="216626"/>
                    <a:pt x="111193" y="216626"/>
                  </a:cubicBezTo>
                  <a:cubicBezTo>
                    <a:pt x="169340" y="216626"/>
                    <a:pt x="216626" y="169312"/>
                    <a:pt x="216626" y="111193"/>
                  </a:cubicBezTo>
                  <a:cubicBezTo>
                    <a:pt x="216654" y="53075"/>
                    <a:pt x="169340" y="5760"/>
                    <a:pt x="111193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C2B2ABB1-810A-A1DF-2AE4-3D0B372AA36C}"/>
                </a:ext>
              </a:extLst>
            </p:cNvPr>
            <p:cNvSpPr/>
            <p:nvPr/>
          </p:nvSpPr>
          <p:spPr>
            <a:xfrm>
              <a:off x="8652355" y="3895131"/>
              <a:ext cx="103799" cy="103799"/>
            </a:xfrm>
            <a:custGeom>
              <a:avLst/>
              <a:gdLst>
                <a:gd name="connsiteX0" fmla="*/ 103799 w 103799"/>
                <a:gd name="connsiteY0" fmla="*/ 51900 h 103799"/>
                <a:gd name="connsiteX1" fmla="*/ 51899 w 103799"/>
                <a:gd name="connsiteY1" fmla="*/ 103799 h 103799"/>
                <a:gd name="connsiteX2" fmla="*/ 0 w 103799"/>
                <a:gd name="connsiteY2" fmla="*/ 51900 h 103799"/>
                <a:gd name="connsiteX3" fmla="*/ 51899 w 103799"/>
                <a:gd name="connsiteY3" fmla="*/ 0 h 103799"/>
                <a:gd name="connsiteX4" fmla="*/ 103799 w 103799"/>
                <a:gd name="connsiteY4" fmla="*/ 51900 h 103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99" h="103799">
                  <a:moveTo>
                    <a:pt x="103799" y="51900"/>
                  </a:moveTo>
                  <a:cubicBezTo>
                    <a:pt x="103799" y="80558"/>
                    <a:pt x="80557" y="103799"/>
                    <a:pt x="51899" y="103799"/>
                  </a:cubicBezTo>
                  <a:cubicBezTo>
                    <a:pt x="23241" y="103799"/>
                    <a:pt x="0" y="80558"/>
                    <a:pt x="0" y="51900"/>
                  </a:cubicBezTo>
                  <a:cubicBezTo>
                    <a:pt x="0" y="23242"/>
                    <a:pt x="23241" y="0"/>
                    <a:pt x="51899" y="0"/>
                  </a:cubicBezTo>
                  <a:cubicBezTo>
                    <a:pt x="80586" y="0"/>
                    <a:pt x="103799" y="23213"/>
                    <a:pt x="103799" y="5190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8670CAFE-63A1-BE74-866E-40BE70F39ABE}"/>
                </a:ext>
              </a:extLst>
            </p:cNvPr>
            <p:cNvSpPr/>
            <p:nvPr/>
          </p:nvSpPr>
          <p:spPr>
            <a:xfrm>
              <a:off x="8160984" y="3403760"/>
              <a:ext cx="1086541" cy="1086512"/>
            </a:xfrm>
            <a:custGeom>
              <a:avLst/>
              <a:gdLst>
                <a:gd name="connsiteX0" fmla="*/ 543270 w 1086541"/>
                <a:gd name="connsiteY0" fmla="*/ 1086513 h 1086512"/>
                <a:gd name="connsiteX1" fmla="*/ 0 w 1086541"/>
                <a:gd name="connsiteY1" fmla="*/ 543271 h 1086512"/>
                <a:gd name="connsiteX2" fmla="*/ 543270 w 1086541"/>
                <a:gd name="connsiteY2" fmla="*/ 0 h 1086512"/>
                <a:gd name="connsiteX3" fmla="*/ 1086541 w 1086541"/>
                <a:gd name="connsiteY3" fmla="*/ 543271 h 1086512"/>
                <a:gd name="connsiteX4" fmla="*/ 543270 w 1086541"/>
                <a:gd name="connsiteY4" fmla="*/ 1086513 h 1086512"/>
                <a:gd name="connsiteX5" fmla="*/ 543270 w 1086541"/>
                <a:gd name="connsiteY5" fmla="*/ 24503 h 1086512"/>
                <a:gd name="connsiteX6" fmla="*/ 24531 w 1086541"/>
                <a:gd name="connsiteY6" fmla="*/ 543242 h 1086512"/>
                <a:gd name="connsiteX7" fmla="*/ 543270 w 1086541"/>
                <a:gd name="connsiteY7" fmla="*/ 1061982 h 1086512"/>
                <a:gd name="connsiteX8" fmla="*/ 1062010 w 1086541"/>
                <a:gd name="connsiteY8" fmla="*/ 543242 h 1086512"/>
                <a:gd name="connsiteX9" fmla="*/ 543270 w 1086541"/>
                <a:gd name="connsiteY9" fmla="*/ 24503 h 108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6541" h="1086512">
                  <a:moveTo>
                    <a:pt x="543270" y="1086513"/>
                  </a:moveTo>
                  <a:cubicBezTo>
                    <a:pt x="243708" y="1086513"/>
                    <a:pt x="0" y="842805"/>
                    <a:pt x="0" y="543271"/>
                  </a:cubicBezTo>
                  <a:cubicBezTo>
                    <a:pt x="0" y="243708"/>
                    <a:pt x="243708" y="0"/>
                    <a:pt x="543270" y="0"/>
                  </a:cubicBezTo>
                  <a:cubicBezTo>
                    <a:pt x="842833" y="0"/>
                    <a:pt x="1086541" y="243708"/>
                    <a:pt x="1086541" y="543271"/>
                  </a:cubicBezTo>
                  <a:cubicBezTo>
                    <a:pt x="1086541" y="842805"/>
                    <a:pt x="842833" y="1086513"/>
                    <a:pt x="543270" y="1086513"/>
                  </a:cubicBezTo>
                  <a:close/>
                  <a:moveTo>
                    <a:pt x="543270" y="24503"/>
                  </a:moveTo>
                  <a:cubicBezTo>
                    <a:pt x="257235" y="24503"/>
                    <a:pt x="24531" y="257206"/>
                    <a:pt x="24531" y="543242"/>
                  </a:cubicBezTo>
                  <a:cubicBezTo>
                    <a:pt x="24531" y="829278"/>
                    <a:pt x="257235" y="1061982"/>
                    <a:pt x="543270" y="1061982"/>
                  </a:cubicBezTo>
                  <a:cubicBezTo>
                    <a:pt x="829306" y="1061982"/>
                    <a:pt x="1062010" y="829278"/>
                    <a:pt x="1062010" y="543242"/>
                  </a:cubicBezTo>
                  <a:cubicBezTo>
                    <a:pt x="1062038" y="257235"/>
                    <a:pt x="829306" y="24503"/>
                    <a:pt x="543270" y="24503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A636298F-81AF-1079-DC5A-C411BDF3A979}"/>
                </a:ext>
              </a:extLst>
            </p:cNvPr>
            <p:cNvSpPr/>
            <p:nvPr/>
          </p:nvSpPr>
          <p:spPr>
            <a:xfrm>
              <a:off x="8540903" y="3783680"/>
              <a:ext cx="326701" cy="326701"/>
            </a:xfrm>
            <a:custGeom>
              <a:avLst/>
              <a:gdLst>
                <a:gd name="connsiteX0" fmla="*/ 163351 w 326701"/>
                <a:gd name="connsiteY0" fmla="*/ 326702 h 326701"/>
                <a:gd name="connsiteX1" fmla="*/ 0 w 326701"/>
                <a:gd name="connsiteY1" fmla="*/ 163351 h 326701"/>
                <a:gd name="connsiteX2" fmla="*/ 163351 w 326701"/>
                <a:gd name="connsiteY2" fmla="*/ 0 h 326701"/>
                <a:gd name="connsiteX3" fmla="*/ 326702 w 326701"/>
                <a:gd name="connsiteY3" fmla="*/ 163351 h 326701"/>
                <a:gd name="connsiteX4" fmla="*/ 163351 w 326701"/>
                <a:gd name="connsiteY4" fmla="*/ 326702 h 326701"/>
                <a:gd name="connsiteX5" fmla="*/ 163351 w 326701"/>
                <a:gd name="connsiteY5" fmla="*/ 5760 h 326701"/>
                <a:gd name="connsiteX6" fmla="*/ 5760 w 326701"/>
                <a:gd name="connsiteY6" fmla="*/ 163351 h 326701"/>
                <a:gd name="connsiteX7" fmla="*/ 163351 w 326701"/>
                <a:gd name="connsiteY7" fmla="*/ 320942 h 326701"/>
                <a:gd name="connsiteX8" fmla="*/ 320942 w 326701"/>
                <a:gd name="connsiteY8" fmla="*/ 163351 h 326701"/>
                <a:gd name="connsiteX9" fmla="*/ 163351 w 326701"/>
                <a:gd name="connsiteY9" fmla="*/ 5760 h 32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6701" h="326701">
                  <a:moveTo>
                    <a:pt x="163351" y="326702"/>
                  </a:moveTo>
                  <a:cubicBezTo>
                    <a:pt x="73279" y="326702"/>
                    <a:pt x="0" y="253423"/>
                    <a:pt x="0" y="163351"/>
                  </a:cubicBezTo>
                  <a:cubicBezTo>
                    <a:pt x="0" y="73279"/>
                    <a:pt x="73279" y="0"/>
                    <a:pt x="163351" y="0"/>
                  </a:cubicBezTo>
                  <a:cubicBezTo>
                    <a:pt x="253424" y="0"/>
                    <a:pt x="326702" y="73279"/>
                    <a:pt x="326702" y="163351"/>
                  </a:cubicBezTo>
                  <a:cubicBezTo>
                    <a:pt x="326702" y="253423"/>
                    <a:pt x="253452" y="326702"/>
                    <a:pt x="163351" y="326702"/>
                  </a:cubicBezTo>
                  <a:close/>
                  <a:moveTo>
                    <a:pt x="163351" y="5760"/>
                  </a:moveTo>
                  <a:cubicBezTo>
                    <a:pt x="76460" y="5760"/>
                    <a:pt x="5760" y="76460"/>
                    <a:pt x="5760" y="163351"/>
                  </a:cubicBezTo>
                  <a:cubicBezTo>
                    <a:pt x="5760" y="250242"/>
                    <a:pt x="76460" y="320942"/>
                    <a:pt x="163351" y="320942"/>
                  </a:cubicBezTo>
                  <a:cubicBezTo>
                    <a:pt x="250242" y="320942"/>
                    <a:pt x="320942" y="250242"/>
                    <a:pt x="320942" y="163351"/>
                  </a:cubicBezTo>
                  <a:cubicBezTo>
                    <a:pt x="320942" y="76431"/>
                    <a:pt x="250242" y="5760"/>
                    <a:pt x="163351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3" name="Graphic 3">
            <a:extLst>
              <a:ext uri="{FF2B5EF4-FFF2-40B4-BE49-F238E27FC236}">
                <a16:creationId xmlns:a16="http://schemas.microsoft.com/office/drawing/2014/main" id="{AB0E38CF-4BF6-C93A-72F4-003584C3E52B}"/>
              </a:ext>
            </a:extLst>
          </p:cNvPr>
          <p:cNvGrpSpPr/>
          <p:nvPr/>
        </p:nvGrpSpPr>
        <p:grpSpPr>
          <a:xfrm>
            <a:off x="9804838" y="3309561"/>
            <a:ext cx="1274911" cy="1274910"/>
            <a:chOff x="9804838" y="3309561"/>
            <a:chExt cx="1274911" cy="1274910"/>
          </a:xfrm>
          <a:solidFill>
            <a:srgbClr val="1E1E1E"/>
          </a:solidFill>
        </p:grpSpPr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A1339E72-555C-5105-7868-49A3279FFF93}"/>
                </a:ext>
              </a:extLst>
            </p:cNvPr>
            <p:cNvSpPr/>
            <p:nvPr/>
          </p:nvSpPr>
          <p:spPr>
            <a:xfrm>
              <a:off x="10057287" y="3562010"/>
              <a:ext cx="769984" cy="769984"/>
            </a:xfrm>
            <a:custGeom>
              <a:avLst/>
              <a:gdLst>
                <a:gd name="connsiteX0" fmla="*/ 384993 w 769984"/>
                <a:gd name="connsiteY0" fmla="*/ 769985 h 769984"/>
                <a:gd name="connsiteX1" fmla="*/ 0 w 769984"/>
                <a:gd name="connsiteY1" fmla="*/ 384992 h 769984"/>
                <a:gd name="connsiteX2" fmla="*/ 384993 w 769984"/>
                <a:gd name="connsiteY2" fmla="*/ 0 h 769984"/>
                <a:gd name="connsiteX3" fmla="*/ 769984 w 769984"/>
                <a:gd name="connsiteY3" fmla="*/ 384992 h 769984"/>
                <a:gd name="connsiteX4" fmla="*/ 384993 w 769984"/>
                <a:gd name="connsiteY4" fmla="*/ 769985 h 769984"/>
                <a:gd name="connsiteX5" fmla="*/ 384993 w 769984"/>
                <a:gd name="connsiteY5" fmla="*/ 5789 h 769984"/>
                <a:gd name="connsiteX6" fmla="*/ 5760 w 769984"/>
                <a:gd name="connsiteY6" fmla="*/ 385021 h 769984"/>
                <a:gd name="connsiteX7" fmla="*/ 384993 w 769984"/>
                <a:gd name="connsiteY7" fmla="*/ 764253 h 769984"/>
                <a:gd name="connsiteX8" fmla="*/ 764224 w 769984"/>
                <a:gd name="connsiteY8" fmla="*/ 385021 h 769984"/>
                <a:gd name="connsiteX9" fmla="*/ 384993 w 769984"/>
                <a:gd name="connsiteY9" fmla="*/ 5789 h 76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9984" h="769984">
                  <a:moveTo>
                    <a:pt x="384993" y="769985"/>
                  </a:moveTo>
                  <a:cubicBezTo>
                    <a:pt x="172722" y="769985"/>
                    <a:pt x="0" y="597291"/>
                    <a:pt x="0" y="384992"/>
                  </a:cubicBezTo>
                  <a:cubicBezTo>
                    <a:pt x="0" y="172693"/>
                    <a:pt x="172693" y="0"/>
                    <a:pt x="384993" y="0"/>
                  </a:cubicBezTo>
                  <a:cubicBezTo>
                    <a:pt x="597291" y="0"/>
                    <a:pt x="769984" y="172693"/>
                    <a:pt x="769984" y="384992"/>
                  </a:cubicBezTo>
                  <a:cubicBezTo>
                    <a:pt x="769984" y="597291"/>
                    <a:pt x="597262" y="769985"/>
                    <a:pt x="384993" y="769985"/>
                  </a:cubicBezTo>
                  <a:close/>
                  <a:moveTo>
                    <a:pt x="384993" y="5789"/>
                  </a:moveTo>
                  <a:cubicBezTo>
                    <a:pt x="175903" y="5789"/>
                    <a:pt x="5760" y="175903"/>
                    <a:pt x="5760" y="385021"/>
                  </a:cubicBezTo>
                  <a:cubicBezTo>
                    <a:pt x="5760" y="594110"/>
                    <a:pt x="175874" y="764253"/>
                    <a:pt x="384993" y="764253"/>
                  </a:cubicBezTo>
                  <a:cubicBezTo>
                    <a:pt x="594110" y="764253"/>
                    <a:pt x="764224" y="594139"/>
                    <a:pt x="764224" y="385021"/>
                  </a:cubicBezTo>
                  <a:cubicBezTo>
                    <a:pt x="764224" y="175903"/>
                    <a:pt x="594110" y="5789"/>
                    <a:pt x="384993" y="5789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86B36FF8-259D-F7DB-4446-9BCBA397CEB4}"/>
                </a:ext>
              </a:extLst>
            </p:cNvPr>
            <p:cNvSpPr/>
            <p:nvPr/>
          </p:nvSpPr>
          <p:spPr>
            <a:xfrm>
              <a:off x="10430014" y="3309561"/>
              <a:ext cx="24530" cy="1274910"/>
            </a:xfrm>
            <a:custGeom>
              <a:avLst/>
              <a:gdLst>
                <a:gd name="connsiteX0" fmla="*/ 12266 w 24530"/>
                <a:gd name="connsiteY0" fmla="*/ 1274911 h 1274910"/>
                <a:gd name="connsiteX1" fmla="*/ 0 w 24530"/>
                <a:gd name="connsiteY1" fmla="*/ 1262645 h 1274910"/>
                <a:gd name="connsiteX2" fmla="*/ 0 w 24530"/>
                <a:gd name="connsiteY2" fmla="*/ 12266 h 1274910"/>
                <a:gd name="connsiteX3" fmla="*/ 12266 w 24530"/>
                <a:gd name="connsiteY3" fmla="*/ 0 h 1274910"/>
                <a:gd name="connsiteX4" fmla="*/ 24531 w 24530"/>
                <a:gd name="connsiteY4" fmla="*/ 12266 h 1274910"/>
                <a:gd name="connsiteX5" fmla="*/ 24531 w 24530"/>
                <a:gd name="connsiteY5" fmla="*/ 1262645 h 1274910"/>
                <a:gd name="connsiteX6" fmla="*/ 12266 w 24530"/>
                <a:gd name="connsiteY6" fmla="*/ 1274911 h 127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30" h="1274910">
                  <a:moveTo>
                    <a:pt x="12266" y="1274911"/>
                  </a:moveTo>
                  <a:cubicBezTo>
                    <a:pt x="5502" y="1274911"/>
                    <a:pt x="0" y="1269409"/>
                    <a:pt x="0" y="1262645"/>
                  </a:cubicBezTo>
                  <a:lnTo>
                    <a:pt x="0" y="12266"/>
                  </a:lnTo>
                  <a:cubicBezTo>
                    <a:pt x="0" y="5502"/>
                    <a:pt x="5502" y="0"/>
                    <a:pt x="12266" y="0"/>
                  </a:cubicBezTo>
                  <a:cubicBezTo>
                    <a:pt x="19029" y="0"/>
                    <a:pt x="24531" y="5502"/>
                    <a:pt x="24531" y="12266"/>
                  </a:cubicBezTo>
                  <a:lnTo>
                    <a:pt x="24531" y="1262645"/>
                  </a:lnTo>
                  <a:cubicBezTo>
                    <a:pt x="24531" y="1269409"/>
                    <a:pt x="19029" y="1274911"/>
                    <a:pt x="12266" y="127491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F9F8473F-AE98-980A-BECA-66DFD52F698D}"/>
                </a:ext>
              </a:extLst>
            </p:cNvPr>
            <p:cNvSpPr/>
            <p:nvPr/>
          </p:nvSpPr>
          <p:spPr>
            <a:xfrm>
              <a:off x="9804838" y="3934736"/>
              <a:ext cx="1274911" cy="24531"/>
            </a:xfrm>
            <a:custGeom>
              <a:avLst/>
              <a:gdLst>
                <a:gd name="connsiteX0" fmla="*/ 1262645 w 1274911"/>
                <a:gd name="connsiteY0" fmla="*/ 24531 h 24531"/>
                <a:gd name="connsiteX1" fmla="*/ 12266 w 1274911"/>
                <a:gd name="connsiteY1" fmla="*/ 24531 h 24531"/>
                <a:gd name="connsiteX2" fmla="*/ 0 w 1274911"/>
                <a:gd name="connsiteY2" fmla="*/ 12266 h 24531"/>
                <a:gd name="connsiteX3" fmla="*/ 12266 w 1274911"/>
                <a:gd name="connsiteY3" fmla="*/ 0 h 24531"/>
                <a:gd name="connsiteX4" fmla="*/ 1262645 w 1274911"/>
                <a:gd name="connsiteY4" fmla="*/ 0 h 24531"/>
                <a:gd name="connsiteX5" fmla="*/ 1274911 w 1274911"/>
                <a:gd name="connsiteY5" fmla="*/ 12266 h 24531"/>
                <a:gd name="connsiteX6" fmla="*/ 1262645 w 1274911"/>
                <a:gd name="connsiteY6" fmla="*/ 24531 h 2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4911" h="24531">
                  <a:moveTo>
                    <a:pt x="1262645" y="24531"/>
                  </a:moveTo>
                  <a:lnTo>
                    <a:pt x="12266" y="24531"/>
                  </a:lnTo>
                  <a:cubicBezTo>
                    <a:pt x="5503" y="24531"/>
                    <a:pt x="0" y="19029"/>
                    <a:pt x="0" y="12266"/>
                  </a:cubicBezTo>
                  <a:cubicBezTo>
                    <a:pt x="0" y="5502"/>
                    <a:pt x="5503" y="0"/>
                    <a:pt x="12266" y="0"/>
                  </a:cubicBezTo>
                  <a:lnTo>
                    <a:pt x="1262645" y="0"/>
                  </a:lnTo>
                  <a:cubicBezTo>
                    <a:pt x="1269409" y="0"/>
                    <a:pt x="1274911" y="5474"/>
                    <a:pt x="1274911" y="12266"/>
                  </a:cubicBezTo>
                  <a:cubicBezTo>
                    <a:pt x="1274882" y="19058"/>
                    <a:pt x="1269409" y="24531"/>
                    <a:pt x="1262645" y="24531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30DDCD84-1644-22F1-5FCC-54A9D0493583}"/>
                </a:ext>
              </a:extLst>
            </p:cNvPr>
            <p:cNvSpPr/>
            <p:nvPr/>
          </p:nvSpPr>
          <p:spPr>
            <a:xfrm>
              <a:off x="10165815" y="3670566"/>
              <a:ext cx="552928" cy="552928"/>
            </a:xfrm>
            <a:custGeom>
              <a:avLst/>
              <a:gdLst>
                <a:gd name="connsiteX0" fmla="*/ 276465 w 552928"/>
                <a:gd name="connsiteY0" fmla="*/ 552928 h 552928"/>
                <a:gd name="connsiteX1" fmla="*/ 0 w 552928"/>
                <a:gd name="connsiteY1" fmla="*/ 276464 h 552928"/>
                <a:gd name="connsiteX2" fmla="*/ 276465 w 552928"/>
                <a:gd name="connsiteY2" fmla="*/ 0 h 552928"/>
                <a:gd name="connsiteX3" fmla="*/ 552929 w 552928"/>
                <a:gd name="connsiteY3" fmla="*/ 276464 h 552928"/>
                <a:gd name="connsiteX4" fmla="*/ 276465 w 552928"/>
                <a:gd name="connsiteY4" fmla="*/ 552928 h 552928"/>
                <a:gd name="connsiteX5" fmla="*/ 276465 w 552928"/>
                <a:gd name="connsiteY5" fmla="*/ 5760 h 552928"/>
                <a:gd name="connsiteX6" fmla="*/ 5760 w 552928"/>
                <a:gd name="connsiteY6" fmla="*/ 276464 h 552928"/>
                <a:gd name="connsiteX7" fmla="*/ 276465 w 552928"/>
                <a:gd name="connsiteY7" fmla="*/ 547168 h 552928"/>
                <a:gd name="connsiteX8" fmla="*/ 547169 w 552928"/>
                <a:gd name="connsiteY8" fmla="*/ 276464 h 552928"/>
                <a:gd name="connsiteX9" fmla="*/ 276465 w 552928"/>
                <a:gd name="connsiteY9" fmla="*/ 5760 h 55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928" h="552928">
                  <a:moveTo>
                    <a:pt x="276465" y="552928"/>
                  </a:moveTo>
                  <a:cubicBezTo>
                    <a:pt x="124032" y="552928"/>
                    <a:pt x="0" y="428896"/>
                    <a:pt x="0" y="276464"/>
                  </a:cubicBezTo>
                  <a:cubicBezTo>
                    <a:pt x="0" y="124032"/>
                    <a:pt x="124032" y="0"/>
                    <a:pt x="276465" y="0"/>
                  </a:cubicBezTo>
                  <a:cubicBezTo>
                    <a:pt x="428897" y="0"/>
                    <a:pt x="552929" y="124032"/>
                    <a:pt x="552929" y="276464"/>
                  </a:cubicBezTo>
                  <a:cubicBezTo>
                    <a:pt x="552929" y="428896"/>
                    <a:pt x="428897" y="552928"/>
                    <a:pt x="276465" y="552928"/>
                  </a:cubicBezTo>
                  <a:close/>
                  <a:moveTo>
                    <a:pt x="276465" y="5760"/>
                  </a:moveTo>
                  <a:cubicBezTo>
                    <a:pt x="127213" y="5760"/>
                    <a:pt x="5760" y="127184"/>
                    <a:pt x="5760" y="276464"/>
                  </a:cubicBezTo>
                  <a:cubicBezTo>
                    <a:pt x="5760" y="425744"/>
                    <a:pt x="127185" y="547168"/>
                    <a:pt x="276465" y="547168"/>
                  </a:cubicBezTo>
                  <a:cubicBezTo>
                    <a:pt x="425744" y="547168"/>
                    <a:pt x="547169" y="425744"/>
                    <a:pt x="547169" y="276464"/>
                  </a:cubicBezTo>
                  <a:cubicBezTo>
                    <a:pt x="547169" y="127184"/>
                    <a:pt x="425744" y="5760"/>
                    <a:pt x="276465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EB9BDA1F-3D79-5341-D587-5F643340F05B}"/>
                </a:ext>
              </a:extLst>
            </p:cNvPr>
            <p:cNvSpPr/>
            <p:nvPr/>
          </p:nvSpPr>
          <p:spPr>
            <a:xfrm>
              <a:off x="10333952" y="3838703"/>
              <a:ext cx="216654" cy="216654"/>
            </a:xfrm>
            <a:custGeom>
              <a:avLst/>
              <a:gdLst>
                <a:gd name="connsiteX0" fmla="*/ 216654 w 216654"/>
                <a:gd name="connsiteY0" fmla="*/ 108327 h 216654"/>
                <a:gd name="connsiteX1" fmla="*/ 108328 w 216654"/>
                <a:gd name="connsiteY1" fmla="*/ 216655 h 216654"/>
                <a:gd name="connsiteX2" fmla="*/ 0 w 216654"/>
                <a:gd name="connsiteY2" fmla="*/ 108327 h 216654"/>
                <a:gd name="connsiteX3" fmla="*/ 108328 w 216654"/>
                <a:gd name="connsiteY3" fmla="*/ 0 h 216654"/>
                <a:gd name="connsiteX4" fmla="*/ 216654 w 216654"/>
                <a:gd name="connsiteY4" fmla="*/ 108327 h 21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654" h="216654">
                  <a:moveTo>
                    <a:pt x="216654" y="108327"/>
                  </a:moveTo>
                  <a:cubicBezTo>
                    <a:pt x="216654" y="168165"/>
                    <a:pt x="168165" y="216655"/>
                    <a:pt x="108328" y="216655"/>
                  </a:cubicBezTo>
                  <a:cubicBezTo>
                    <a:pt x="48489" y="216655"/>
                    <a:pt x="0" y="168165"/>
                    <a:pt x="0" y="108327"/>
                  </a:cubicBezTo>
                  <a:cubicBezTo>
                    <a:pt x="0" y="48489"/>
                    <a:pt x="48489" y="0"/>
                    <a:pt x="108328" y="0"/>
                  </a:cubicBezTo>
                  <a:cubicBezTo>
                    <a:pt x="168165" y="-29"/>
                    <a:pt x="216654" y="48489"/>
                    <a:pt x="216654" y="10832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A874DB7E-D39C-9EF5-057C-6A68D9ED23FF}"/>
                </a:ext>
              </a:extLst>
            </p:cNvPr>
            <p:cNvSpPr/>
            <p:nvPr/>
          </p:nvSpPr>
          <p:spPr>
            <a:xfrm>
              <a:off x="10111222" y="3615915"/>
              <a:ext cx="662143" cy="662172"/>
            </a:xfrm>
            <a:custGeom>
              <a:avLst/>
              <a:gdLst>
                <a:gd name="connsiteX0" fmla="*/ 331058 w 662143"/>
                <a:gd name="connsiteY0" fmla="*/ 662173 h 662172"/>
                <a:gd name="connsiteX1" fmla="*/ 0 w 662143"/>
                <a:gd name="connsiteY1" fmla="*/ 331086 h 662172"/>
                <a:gd name="connsiteX2" fmla="*/ 331058 w 662143"/>
                <a:gd name="connsiteY2" fmla="*/ 0 h 662172"/>
                <a:gd name="connsiteX3" fmla="*/ 662144 w 662143"/>
                <a:gd name="connsiteY3" fmla="*/ 331086 h 662172"/>
                <a:gd name="connsiteX4" fmla="*/ 331058 w 662143"/>
                <a:gd name="connsiteY4" fmla="*/ 662173 h 662172"/>
                <a:gd name="connsiteX5" fmla="*/ 331058 w 662143"/>
                <a:gd name="connsiteY5" fmla="*/ 5789 h 662172"/>
                <a:gd name="connsiteX6" fmla="*/ 5760 w 662143"/>
                <a:gd name="connsiteY6" fmla="*/ 331086 h 662172"/>
                <a:gd name="connsiteX7" fmla="*/ 331058 w 662143"/>
                <a:gd name="connsiteY7" fmla="*/ 656384 h 662172"/>
                <a:gd name="connsiteX8" fmla="*/ 656355 w 662143"/>
                <a:gd name="connsiteY8" fmla="*/ 331086 h 662172"/>
                <a:gd name="connsiteX9" fmla="*/ 331058 w 662143"/>
                <a:gd name="connsiteY9" fmla="*/ 5789 h 66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2143" h="662172">
                  <a:moveTo>
                    <a:pt x="331058" y="662173"/>
                  </a:moveTo>
                  <a:cubicBezTo>
                    <a:pt x="148506" y="662173"/>
                    <a:pt x="0" y="513638"/>
                    <a:pt x="0" y="331086"/>
                  </a:cubicBezTo>
                  <a:cubicBezTo>
                    <a:pt x="0" y="148535"/>
                    <a:pt x="148506" y="0"/>
                    <a:pt x="331058" y="0"/>
                  </a:cubicBezTo>
                  <a:cubicBezTo>
                    <a:pt x="513610" y="0"/>
                    <a:pt x="662144" y="148506"/>
                    <a:pt x="662144" y="331086"/>
                  </a:cubicBezTo>
                  <a:cubicBezTo>
                    <a:pt x="662144" y="513667"/>
                    <a:pt x="513610" y="662173"/>
                    <a:pt x="331058" y="662173"/>
                  </a:cubicBezTo>
                  <a:close/>
                  <a:moveTo>
                    <a:pt x="331058" y="5789"/>
                  </a:moveTo>
                  <a:cubicBezTo>
                    <a:pt x="151687" y="5789"/>
                    <a:pt x="5760" y="151716"/>
                    <a:pt x="5760" y="331086"/>
                  </a:cubicBezTo>
                  <a:cubicBezTo>
                    <a:pt x="5760" y="510457"/>
                    <a:pt x="151687" y="656384"/>
                    <a:pt x="331058" y="656384"/>
                  </a:cubicBezTo>
                  <a:cubicBezTo>
                    <a:pt x="510428" y="656384"/>
                    <a:pt x="656355" y="510457"/>
                    <a:pt x="656355" y="331086"/>
                  </a:cubicBezTo>
                  <a:cubicBezTo>
                    <a:pt x="656355" y="151716"/>
                    <a:pt x="510428" y="5789"/>
                    <a:pt x="331058" y="5789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2" name="Graphic 3">
              <a:extLst>
                <a:ext uri="{FF2B5EF4-FFF2-40B4-BE49-F238E27FC236}">
                  <a16:creationId xmlns:a16="http://schemas.microsoft.com/office/drawing/2014/main" id="{0246DFC6-C2CC-6E30-8633-074C14A5383E}"/>
                </a:ext>
              </a:extLst>
            </p:cNvPr>
            <p:cNvGrpSpPr/>
            <p:nvPr/>
          </p:nvGrpSpPr>
          <p:grpSpPr>
            <a:xfrm>
              <a:off x="9888749" y="3394933"/>
              <a:ext cx="1105999" cy="1106000"/>
              <a:chOff x="9888749" y="3394933"/>
              <a:chExt cx="1105999" cy="1106000"/>
            </a:xfrm>
            <a:solidFill>
              <a:srgbClr val="1E1E1E"/>
            </a:solidFill>
          </p:grpSpPr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ED3C4859-6CF9-4408-756B-E267508C5033}"/>
                  </a:ext>
                </a:extLst>
              </p:cNvPr>
              <p:cNvSpPr/>
              <p:nvPr/>
            </p:nvSpPr>
            <p:spPr>
              <a:xfrm>
                <a:off x="10602736" y="3394933"/>
                <a:ext cx="391984" cy="392529"/>
              </a:xfrm>
              <a:custGeom>
                <a:avLst/>
                <a:gdLst>
                  <a:gd name="connsiteX0" fmla="*/ 0 w 391984"/>
                  <a:gd name="connsiteY0" fmla="*/ 24531 h 392529"/>
                  <a:gd name="connsiteX1" fmla="*/ 224363 w 391984"/>
                  <a:gd name="connsiteY1" fmla="*/ 24531 h 392529"/>
                  <a:gd name="connsiteX2" fmla="*/ 367453 w 391984"/>
                  <a:gd name="connsiteY2" fmla="*/ 167621 h 392529"/>
                  <a:gd name="connsiteX3" fmla="*/ 367453 w 391984"/>
                  <a:gd name="connsiteY3" fmla="*/ 392529 h 392529"/>
                  <a:gd name="connsiteX4" fmla="*/ 391985 w 391984"/>
                  <a:gd name="connsiteY4" fmla="*/ 392529 h 392529"/>
                  <a:gd name="connsiteX5" fmla="*/ 391985 w 391984"/>
                  <a:gd name="connsiteY5" fmla="*/ 167621 h 392529"/>
                  <a:gd name="connsiteX6" fmla="*/ 224363 w 391984"/>
                  <a:gd name="connsiteY6" fmla="*/ 0 h 392529"/>
                  <a:gd name="connsiteX7" fmla="*/ 0 w 391984"/>
                  <a:gd name="connsiteY7" fmla="*/ 0 h 392529"/>
                  <a:gd name="connsiteX8" fmla="*/ 0 w 391984"/>
                  <a:gd name="connsiteY8" fmla="*/ 24531 h 392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1984" h="392529">
                    <a:moveTo>
                      <a:pt x="0" y="24531"/>
                    </a:moveTo>
                    <a:lnTo>
                      <a:pt x="224363" y="24531"/>
                    </a:lnTo>
                    <a:cubicBezTo>
                      <a:pt x="303259" y="24531"/>
                      <a:pt x="367453" y="88725"/>
                      <a:pt x="367453" y="167621"/>
                    </a:cubicBezTo>
                    <a:lnTo>
                      <a:pt x="367453" y="392529"/>
                    </a:lnTo>
                    <a:lnTo>
                      <a:pt x="391985" y="392529"/>
                    </a:lnTo>
                    <a:lnTo>
                      <a:pt x="391985" y="167621"/>
                    </a:lnTo>
                    <a:cubicBezTo>
                      <a:pt x="391985" y="75199"/>
                      <a:pt x="316786" y="0"/>
                      <a:pt x="224363" y="0"/>
                    </a:cubicBezTo>
                    <a:lnTo>
                      <a:pt x="0" y="0"/>
                    </a:lnTo>
                    <a:lnTo>
                      <a:pt x="0" y="24531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C5906D78-1BA4-C73C-FE77-84E7D7CF3EA3}"/>
                  </a:ext>
                </a:extLst>
              </p:cNvPr>
              <p:cNvSpPr/>
              <p:nvPr/>
            </p:nvSpPr>
            <p:spPr>
              <a:xfrm>
                <a:off x="9888749" y="3394933"/>
                <a:ext cx="393045" cy="392529"/>
              </a:xfrm>
              <a:custGeom>
                <a:avLst/>
                <a:gdLst>
                  <a:gd name="connsiteX0" fmla="*/ 24531 w 393045"/>
                  <a:gd name="connsiteY0" fmla="*/ 392529 h 392529"/>
                  <a:gd name="connsiteX1" fmla="*/ 24531 w 393045"/>
                  <a:gd name="connsiteY1" fmla="*/ 167621 h 392529"/>
                  <a:gd name="connsiteX2" fmla="*/ 167621 w 393045"/>
                  <a:gd name="connsiteY2" fmla="*/ 24531 h 392529"/>
                  <a:gd name="connsiteX3" fmla="*/ 393046 w 393045"/>
                  <a:gd name="connsiteY3" fmla="*/ 24531 h 392529"/>
                  <a:gd name="connsiteX4" fmla="*/ 393046 w 393045"/>
                  <a:gd name="connsiteY4" fmla="*/ 0 h 392529"/>
                  <a:gd name="connsiteX5" fmla="*/ 167621 w 393045"/>
                  <a:gd name="connsiteY5" fmla="*/ 0 h 392529"/>
                  <a:gd name="connsiteX6" fmla="*/ 0 w 393045"/>
                  <a:gd name="connsiteY6" fmla="*/ 167621 h 392529"/>
                  <a:gd name="connsiteX7" fmla="*/ 0 w 393045"/>
                  <a:gd name="connsiteY7" fmla="*/ 392529 h 392529"/>
                  <a:gd name="connsiteX8" fmla="*/ 24531 w 393045"/>
                  <a:gd name="connsiteY8" fmla="*/ 392529 h 392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3045" h="392529">
                    <a:moveTo>
                      <a:pt x="24531" y="392529"/>
                    </a:moveTo>
                    <a:lnTo>
                      <a:pt x="24531" y="167621"/>
                    </a:lnTo>
                    <a:cubicBezTo>
                      <a:pt x="24531" y="88725"/>
                      <a:pt x="88725" y="24531"/>
                      <a:pt x="167621" y="24531"/>
                    </a:cubicBezTo>
                    <a:lnTo>
                      <a:pt x="393046" y="24531"/>
                    </a:lnTo>
                    <a:lnTo>
                      <a:pt x="393046" y="0"/>
                    </a:lnTo>
                    <a:lnTo>
                      <a:pt x="167621" y="0"/>
                    </a:lnTo>
                    <a:cubicBezTo>
                      <a:pt x="75199" y="0"/>
                      <a:pt x="0" y="75199"/>
                      <a:pt x="0" y="167621"/>
                    </a:cubicBezTo>
                    <a:lnTo>
                      <a:pt x="0" y="392529"/>
                    </a:lnTo>
                    <a:lnTo>
                      <a:pt x="24531" y="392529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C26B3FD7-7AAD-ADD8-A32F-E8DC6694CF9E}"/>
                  </a:ext>
                </a:extLst>
              </p:cNvPr>
              <p:cNvSpPr/>
              <p:nvPr/>
            </p:nvSpPr>
            <p:spPr>
              <a:xfrm>
                <a:off x="9888807" y="4108404"/>
                <a:ext cx="393045" cy="392529"/>
              </a:xfrm>
              <a:custGeom>
                <a:avLst/>
                <a:gdLst>
                  <a:gd name="connsiteX0" fmla="*/ 393017 w 393045"/>
                  <a:gd name="connsiteY0" fmla="*/ 367998 h 392529"/>
                  <a:gd name="connsiteX1" fmla="*/ 167592 w 393045"/>
                  <a:gd name="connsiteY1" fmla="*/ 367998 h 392529"/>
                  <a:gd name="connsiteX2" fmla="*/ 24503 w 393045"/>
                  <a:gd name="connsiteY2" fmla="*/ 224908 h 392529"/>
                  <a:gd name="connsiteX3" fmla="*/ 24503 w 393045"/>
                  <a:gd name="connsiteY3" fmla="*/ 0 h 392529"/>
                  <a:gd name="connsiteX4" fmla="*/ 0 w 393045"/>
                  <a:gd name="connsiteY4" fmla="*/ 0 h 392529"/>
                  <a:gd name="connsiteX5" fmla="*/ 0 w 393045"/>
                  <a:gd name="connsiteY5" fmla="*/ 224908 h 392529"/>
                  <a:gd name="connsiteX6" fmla="*/ 167621 w 393045"/>
                  <a:gd name="connsiteY6" fmla="*/ 392529 h 392529"/>
                  <a:gd name="connsiteX7" fmla="*/ 393046 w 393045"/>
                  <a:gd name="connsiteY7" fmla="*/ 392529 h 392529"/>
                  <a:gd name="connsiteX8" fmla="*/ 393046 w 393045"/>
                  <a:gd name="connsiteY8" fmla="*/ 367998 h 392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3045" h="392529">
                    <a:moveTo>
                      <a:pt x="393017" y="367998"/>
                    </a:moveTo>
                    <a:lnTo>
                      <a:pt x="167592" y="367998"/>
                    </a:lnTo>
                    <a:cubicBezTo>
                      <a:pt x="88697" y="367998"/>
                      <a:pt x="24503" y="303804"/>
                      <a:pt x="24503" y="224908"/>
                    </a:cubicBezTo>
                    <a:lnTo>
                      <a:pt x="24503" y="0"/>
                    </a:lnTo>
                    <a:lnTo>
                      <a:pt x="0" y="0"/>
                    </a:lnTo>
                    <a:lnTo>
                      <a:pt x="0" y="224908"/>
                    </a:lnTo>
                    <a:cubicBezTo>
                      <a:pt x="0" y="317331"/>
                      <a:pt x="75199" y="392529"/>
                      <a:pt x="167621" y="392529"/>
                    </a:cubicBezTo>
                    <a:lnTo>
                      <a:pt x="393046" y="392529"/>
                    </a:lnTo>
                    <a:lnTo>
                      <a:pt x="393046" y="367998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CA8248E7-ACBE-1B72-7FFC-A9B9A78F3EC0}"/>
                  </a:ext>
                </a:extLst>
              </p:cNvPr>
              <p:cNvSpPr/>
              <p:nvPr/>
            </p:nvSpPr>
            <p:spPr>
              <a:xfrm>
                <a:off x="10602765" y="4108404"/>
                <a:ext cx="391984" cy="392529"/>
              </a:xfrm>
              <a:custGeom>
                <a:avLst/>
                <a:gdLst>
                  <a:gd name="connsiteX0" fmla="*/ 367453 w 391984"/>
                  <a:gd name="connsiteY0" fmla="*/ 0 h 392529"/>
                  <a:gd name="connsiteX1" fmla="*/ 367453 w 391984"/>
                  <a:gd name="connsiteY1" fmla="*/ 224908 h 392529"/>
                  <a:gd name="connsiteX2" fmla="*/ 224363 w 391984"/>
                  <a:gd name="connsiteY2" fmla="*/ 367998 h 392529"/>
                  <a:gd name="connsiteX3" fmla="*/ 0 w 391984"/>
                  <a:gd name="connsiteY3" fmla="*/ 367998 h 392529"/>
                  <a:gd name="connsiteX4" fmla="*/ 0 w 391984"/>
                  <a:gd name="connsiteY4" fmla="*/ 392529 h 392529"/>
                  <a:gd name="connsiteX5" fmla="*/ 224363 w 391984"/>
                  <a:gd name="connsiteY5" fmla="*/ 392529 h 392529"/>
                  <a:gd name="connsiteX6" fmla="*/ 391984 w 391984"/>
                  <a:gd name="connsiteY6" fmla="*/ 224908 h 392529"/>
                  <a:gd name="connsiteX7" fmla="*/ 391984 w 391984"/>
                  <a:gd name="connsiteY7" fmla="*/ 0 h 392529"/>
                  <a:gd name="connsiteX8" fmla="*/ 367453 w 391984"/>
                  <a:gd name="connsiteY8" fmla="*/ 0 h 392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1984" h="392529">
                    <a:moveTo>
                      <a:pt x="367453" y="0"/>
                    </a:moveTo>
                    <a:lnTo>
                      <a:pt x="367453" y="224908"/>
                    </a:lnTo>
                    <a:cubicBezTo>
                      <a:pt x="367453" y="303804"/>
                      <a:pt x="303259" y="367998"/>
                      <a:pt x="224363" y="367998"/>
                    </a:cubicBezTo>
                    <a:lnTo>
                      <a:pt x="0" y="367998"/>
                    </a:lnTo>
                    <a:lnTo>
                      <a:pt x="0" y="392529"/>
                    </a:lnTo>
                    <a:lnTo>
                      <a:pt x="224363" y="392529"/>
                    </a:lnTo>
                    <a:cubicBezTo>
                      <a:pt x="316786" y="392529"/>
                      <a:pt x="391984" y="317331"/>
                      <a:pt x="391984" y="224908"/>
                    </a:cubicBezTo>
                    <a:lnTo>
                      <a:pt x="391984" y="0"/>
                    </a:lnTo>
                    <a:lnTo>
                      <a:pt x="367453" y="0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89" name="Graphic 3">
            <a:extLst>
              <a:ext uri="{FF2B5EF4-FFF2-40B4-BE49-F238E27FC236}">
                <a16:creationId xmlns:a16="http://schemas.microsoft.com/office/drawing/2014/main" id="{5C450065-60DE-2F25-01E3-4E92DD47208B}"/>
              </a:ext>
            </a:extLst>
          </p:cNvPr>
          <p:cNvGrpSpPr/>
          <p:nvPr/>
        </p:nvGrpSpPr>
        <p:grpSpPr>
          <a:xfrm>
            <a:off x="1118984" y="5054378"/>
            <a:ext cx="1262616" cy="1262645"/>
            <a:chOff x="1118984" y="5054378"/>
            <a:chExt cx="1262616" cy="1262645"/>
          </a:xfrm>
          <a:solidFill>
            <a:srgbClr val="1E1E1E"/>
          </a:solidFill>
        </p:grpSpPr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BBB2CA1B-235E-F881-77A6-E390998624FA}"/>
                </a:ext>
              </a:extLst>
            </p:cNvPr>
            <p:cNvSpPr/>
            <p:nvPr/>
          </p:nvSpPr>
          <p:spPr>
            <a:xfrm>
              <a:off x="1118984" y="5054378"/>
              <a:ext cx="1262616" cy="1262645"/>
            </a:xfrm>
            <a:custGeom>
              <a:avLst/>
              <a:gdLst>
                <a:gd name="connsiteX0" fmla="*/ 631308 w 1262616"/>
                <a:gd name="connsiteY0" fmla="*/ 1262645 h 1262645"/>
                <a:gd name="connsiteX1" fmla="*/ 0 w 1262616"/>
                <a:gd name="connsiteY1" fmla="*/ 631337 h 1262645"/>
                <a:gd name="connsiteX2" fmla="*/ 631308 w 1262616"/>
                <a:gd name="connsiteY2" fmla="*/ 0 h 1262645"/>
                <a:gd name="connsiteX3" fmla="*/ 1262617 w 1262616"/>
                <a:gd name="connsiteY3" fmla="*/ 631337 h 1262645"/>
                <a:gd name="connsiteX4" fmla="*/ 631308 w 1262616"/>
                <a:gd name="connsiteY4" fmla="*/ 1262645 h 1262645"/>
                <a:gd name="connsiteX5" fmla="*/ 631308 w 1262616"/>
                <a:gd name="connsiteY5" fmla="*/ 12266 h 1262645"/>
                <a:gd name="connsiteX6" fmla="*/ 12237 w 1262616"/>
                <a:gd name="connsiteY6" fmla="*/ 631337 h 1262645"/>
                <a:gd name="connsiteX7" fmla="*/ 631308 w 1262616"/>
                <a:gd name="connsiteY7" fmla="*/ 1250379 h 1262645"/>
                <a:gd name="connsiteX8" fmla="*/ 1250379 w 1262616"/>
                <a:gd name="connsiteY8" fmla="*/ 631337 h 1262645"/>
                <a:gd name="connsiteX9" fmla="*/ 631308 w 1262616"/>
                <a:gd name="connsiteY9" fmla="*/ 12266 h 126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2616" h="1262645">
                  <a:moveTo>
                    <a:pt x="631308" y="1262645"/>
                  </a:moveTo>
                  <a:cubicBezTo>
                    <a:pt x="283199" y="1262645"/>
                    <a:pt x="0" y="979446"/>
                    <a:pt x="0" y="631337"/>
                  </a:cubicBezTo>
                  <a:cubicBezTo>
                    <a:pt x="0" y="283227"/>
                    <a:pt x="283199" y="0"/>
                    <a:pt x="631308" y="0"/>
                  </a:cubicBezTo>
                  <a:cubicBezTo>
                    <a:pt x="979418" y="0"/>
                    <a:pt x="1262617" y="283227"/>
                    <a:pt x="1262617" y="631337"/>
                  </a:cubicBezTo>
                  <a:cubicBezTo>
                    <a:pt x="1262617" y="979446"/>
                    <a:pt x="979418" y="1262645"/>
                    <a:pt x="631308" y="1262645"/>
                  </a:cubicBezTo>
                  <a:close/>
                  <a:moveTo>
                    <a:pt x="631308" y="12266"/>
                  </a:moveTo>
                  <a:cubicBezTo>
                    <a:pt x="289962" y="12266"/>
                    <a:pt x="12237" y="289962"/>
                    <a:pt x="12237" y="631337"/>
                  </a:cubicBezTo>
                  <a:cubicBezTo>
                    <a:pt x="12237" y="972683"/>
                    <a:pt x="289934" y="1250379"/>
                    <a:pt x="631308" y="1250379"/>
                  </a:cubicBezTo>
                  <a:cubicBezTo>
                    <a:pt x="972654" y="1250379"/>
                    <a:pt x="1250379" y="972683"/>
                    <a:pt x="1250379" y="631337"/>
                  </a:cubicBezTo>
                  <a:cubicBezTo>
                    <a:pt x="1250351" y="289962"/>
                    <a:pt x="972654" y="12266"/>
                    <a:pt x="631308" y="12266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4768BF78-C480-1CB3-A6EE-E5D7857C86EF}"/>
                </a:ext>
              </a:extLst>
            </p:cNvPr>
            <p:cNvSpPr/>
            <p:nvPr/>
          </p:nvSpPr>
          <p:spPr>
            <a:xfrm>
              <a:off x="1687130" y="5622552"/>
              <a:ext cx="126324" cy="126324"/>
            </a:xfrm>
            <a:custGeom>
              <a:avLst/>
              <a:gdLst>
                <a:gd name="connsiteX0" fmla="*/ 126325 w 126324"/>
                <a:gd name="connsiteY0" fmla="*/ 63162 h 126324"/>
                <a:gd name="connsiteX1" fmla="*/ 63162 w 126324"/>
                <a:gd name="connsiteY1" fmla="*/ 126325 h 126324"/>
                <a:gd name="connsiteX2" fmla="*/ 0 w 126324"/>
                <a:gd name="connsiteY2" fmla="*/ 63162 h 126324"/>
                <a:gd name="connsiteX3" fmla="*/ 63162 w 126324"/>
                <a:gd name="connsiteY3" fmla="*/ 0 h 126324"/>
                <a:gd name="connsiteX4" fmla="*/ 126325 w 126324"/>
                <a:gd name="connsiteY4" fmla="*/ 63162 h 12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324" h="126324">
                  <a:moveTo>
                    <a:pt x="126325" y="63162"/>
                  </a:moveTo>
                  <a:cubicBezTo>
                    <a:pt x="126325" y="98046"/>
                    <a:pt x="98046" y="126325"/>
                    <a:pt x="63162" y="126325"/>
                  </a:cubicBezTo>
                  <a:cubicBezTo>
                    <a:pt x="28279" y="126325"/>
                    <a:pt x="0" y="98046"/>
                    <a:pt x="0" y="63162"/>
                  </a:cubicBezTo>
                  <a:cubicBezTo>
                    <a:pt x="0" y="28279"/>
                    <a:pt x="28279" y="0"/>
                    <a:pt x="63162" y="0"/>
                  </a:cubicBezTo>
                  <a:cubicBezTo>
                    <a:pt x="98046" y="0"/>
                    <a:pt x="126325" y="28279"/>
                    <a:pt x="126325" y="6316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E3FF4E06-693E-19F7-A22C-0257AC513F9E}"/>
                </a:ext>
              </a:extLst>
            </p:cNvPr>
            <p:cNvSpPr/>
            <p:nvPr/>
          </p:nvSpPr>
          <p:spPr>
            <a:xfrm>
              <a:off x="1151741" y="5087162"/>
              <a:ext cx="1197104" cy="1197104"/>
            </a:xfrm>
            <a:custGeom>
              <a:avLst/>
              <a:gdLst>
                <a:gd name="connsiteX0" fmla="*/ 598552 w 1197104"/>
                <a:gd name="connsiteY0" fmla="*/ 1197105 h 1197104"/>
                <a:gd name="connsiteX1" fmla="*/ 0 w 1197104"/>
                <a:gd name="connsiteY1" fmla="*/ 598552 h 1197104"/>
                <a:gd name="connsiteX2" fmla="*/ 598552 w 1197104"/>
                <a:gd name="connsiteY2" fmla="*/ 0 h 1197104"/>
                <a:gd name="connsiteX3" fmla="*/ 1197104 w 1197104"/>
                <a:gd name="connsiteY3" fmla="*/ 598552 h 1197104"/>
                <a:gd name="connsiteX4" fmla="*/ 598552 w 1197104"/>
                <a:gd name="connsiteY4" fmla="*/ 1197105 h 1197104"/>
                <a:gd name="connsiteX5" fmla="*/ 598552 w 1197104"/>
                <a:gd name="connsiteY5" fmla="*/ 12237 h 1197104"/>
                <a:gd name="connsiteX6" fmla="*/ 12266 w 1197104"/>
                <a:gd name="connsiteY6" fmla="*/ 598523 h 1197104"/>
                <a:gd name="connsiteX7" fmla="*/ 598552 w 1197104"/>
                <a:gd name="connsiteY7" fmla="*/ 1184810 h 1197104"/>
                <a:gd name="connsiteX8" fmla="*/ 1184839 w 1197104"/>
                <a:gd name="connsiteY8" fmla="*/ 598523 h 1197104"/>
                <a:gd name="connsiteX9" fmla="*/ 598552 w 1197104"/>
                <a:gd name="connsiteY9" fmla="*/ 12237 h 119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7104" h="1197104">
                  <a:moveTo>
                    <a:pt x="598552" y="1197105"/>
                  </a:moveTo>
                  <a:cubicBezTo>
                    <a:pt x="268497" y="1197105"/>
                    <a:pt x="0" y="928607"/>
                    <a:pt x="0" y="598552"/>
                  </a:cubicBezTo>
                  <a:cubicBezTo>
                    <a:pt x="0" y="268498"/>
                    <a:pt x="268526" y="0"/>
                    <a:pt x="598552" y="0"/>
                  </a:cubicBezTo>
                  <a:cubicBezTo>
                    <a:pt x="928578" y="0"/>
                    <a:pt x="1197104" y="268498"/>
                    <a:pt x="1197104" y="598552"/>
                  </a:cubicBezTo>
                  <a:cubicBezTo>
                    <a:pt x="1197104" y="928578"/>
                    <a:pt x="928578" y="1197105"/>
                    <a:pt x="598552" y="1197105"/>
                  </a:cubicBezTo>
                  <a:close/>
                  <a:moveTo>
                    <a:pt x="598552" y="12237"/>
                  </a:moveTo>
                  <a:cubicBezTo>
                    <a:pt x="275261" y="12237"/>
                    <a:pt x="12266" y="275261"/>
                    <a:pt x="12266" y="598523"/>
                  </a:cubicBezTo>
                  <a:cubicBezTo>
                    <a:pt x="12266" y="921786"/>
                    <a:pt x="275289" y="1184810"/>
                    <a:pt x="598552" y="1184810"/>
                  </a:cubicBezTo>
                  <a:cubicBezTo>
                    <a:pt x="921844" y="1184810"/>
                    <a:pt x="1184839" y="921786"/>
                    <a:pt x="1184839" y="598523"/>
                  </a:cubicBezTo>
                  <a:cubicBezTo>
                    <a:pt x="1184839" y="275261"/>
                    <a:pt x="921815" y="12237"/>
                    <a:pt x="598552" y="1223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D0C33904-31F9-BCA6-6008-CC4C647B3B4A}"/>
                </a:ext>
              </a:extLst>
            </p:cNvPr>
            <p:cNvSpPr/>
            <p:nvPr/>
          </p:nvSpPr>
          <p:spPr>
            <a:xfrm>
              <a:off x="1418203" y="5353625"/>
              <a:ext cx="664179" cy="664179"/>
            </a:xfrm>
            <a:custGeom>
              <a:avLst/>
              <a:gdLst>
                <a:gd name="connsiteX0" fmla="*/ 332090 w 664179"/>
                <a:gd name="connsiteY0" fmla="*/ 664179 h 664179"/>
                <a:gd name="connsiteX1" fmla="*/ 0 w 664179"/>
                <a:gd name="connsiteY1" fmla="*/ 332090 h 664179"/>
                <a:gd name="connsiteX2" fmla="*/ 332090 w 664179"/>
                <a:gd name="connsiteY2" fmla="*/ 0 h 664179"/>
                <a:gd name="connsiteX3" fmla="*/ 664179 w 664179"/>
                <a:gd name="connsiteY3" fmla="*/ 332090 h 664179"/>
                <a:gd name="connsiteX4" fmla="*/ 332090 w 664179"/>
                <a:gd name="connsiteY4" fmla="*/ 664179 h 664179"/>
                <a:gd name="connsiteX5" fmla="*/ 332090 w 664179"/>
                <a:gd name="connsiteY5" fmla="*/ 12237 h 664179"/>
                <a:gd name="connsiteX6" fmla="*/ 12266 w 664179"/>
                <a:gd name="connsiteY6" fmla="*/ 332061 h 664179"/>
                <a:gd name="connsiteX7" fmla="*/ 332090 w 664179"/>
                <a:gd name="connsiteY7" fmla="*/ 651885 h 664179"/>
                <a:gd name="connsiteX8" fmla="*/ 651913 w 664179"/>
                <a:gd name="connsiteY8" fmla="*/ 332061 h 664179"/>
                <a:gd name="connsiteX9" fmla="*/ 332090 w 664179"/>
                <a:gd name="connsiteY9" fmla="*/ 12237 h 66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4179" h="664179">
                  <a:moveTo>
                    <a:pt x="332090" y="664179"/>
                  </a:moveTo>
                  <a:cubicBezTo>
                    <a:pt x="148965" y="664179"/>
                    <a:pt x="0" y="515186"/>
                    <a:pt x="0" y="332090"/>
                  </a:cubicBezTo>
                  <a:cubicBezTo>
                    <a:pt x="0" y="148965"/>
                    <a:pt x="148965" y="0"/>
                    <a:pt x="332090" y="0"/>
                  </a:cubicBezTo>
                  <a:cubicBezTo>
                    <a:pt x="515214" y="0"/>
                    <a:pt x="664179" y="148994"/>
                    <a:pt x="664179" y="332090"/>
                  </a:cubicBezTo>
                  <a:cubicBezTo>
                    <a:pt x="664179" y="515186"/>
                    <a:pt x="515186" y="664179"/>
                    <a:pt x="332090" y="664179"/>
                  </a:cubicBezTo>
                  <a:close/>
                  <a:moveTo>
                    <a:pt x="332090" y="12237"/>
                  </a:moveTo>
                  <a:cubicBezTo>
                    <a:pt x="155728" y="12237"/>
                    <a:pt x="12266" y="155699"/>
                    <a:pt x="12266" y="332061"/>
                  </a:cubicBezTo>
                  <a:cubicBezTo>
                    <a:pt x="12266" y="508423"/>
                    <a:pt x="155757" y="651885"/>
                    <a:pt x="332090" y="651885"/>
                  </a:cubicBezTo>
                  <a:cubicBezTo>
                    <a:pt x="508451" y="651885"/>
                    <a:pt x="651913" y="508423"/>
                    <a:pt x="651913" y="332061"/>
                  </a:cubicBezTo>
                  <a:cubicBezTo>
                    <a:pt x="651913" y="155728"/>
                    <a:pt x="508423" y="12237"/>
                    <a:pt x="332090" y="1223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4" name="Graphic 3">
              <a:extLst>
                <a:ext uri="{FF2B5EF4-FFF2-40B4-BE49-F238E27FC236}">
                  <a16:creationId xmlns:a16="http://schemas.microsoft.com/office/drawing/2014/main" id="{B4E1ACC7-D0FE-8734-5A0C-9E2410671841}"/>
                </a:ext>
              </a:extLst>
            </p:cNvPr>
            <p:cNvGrpSpPr/>
            <p:nvPr/>
          </p:nvGrpSpPr>
          <p:grpSpPr>
            <a:xfrm>
              <a:off x="1229146" y="5672389"/>
              <a:ext cx="1042264" cy="26594"/>
              <a:chOff x="1229146" y="5672389"/>
              <a:chExt cx="1042264" cy="26594"/>
            </a:xfrm>
            <a:solidFill>
              <a:srgbClr val="1E1E1E"/>
            </a:solidFill>
          </p:grpSpPr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1D66E37F-5EEA-6705-0643-780F27545B9C}"/>
                  </a:ext>
                </a:extLst>
              </p:cNvPr>
              <p:cNvSpPr/>
              <p:nvPr/>
            </p:nvSpPr>
            <p:spPr>
              <a:xfrm>
                <a:off x="1845151" y="5672389"/>
                <a:ext cx="426260" cy="26594"/>
              </a:xfrm>
              <a:custGeom>
                <a:avLst/>
                <a:gdLst>
                  <a:gd name="connsiteX0" fmla="*/ 12266 w 426260"/>
                  <a:gd name="connsiteY0" fmla="*/ 26594 h 26594"/>
                  <a:gd name="connsiteX1" fmla="*/ 0 w 426260"/>
                  <a:gd name="connsiteY1" fmla="*/ 14386 h 26594"/>
                  <a:gd name="connsiteX2" fmla="*/ 12208 w 426260"/>
                  <a:gd name="connsiteY2" fmla="*/ 2063 h 26594"/>
                  <a:gd name="connsiteX3" fmla="*/ 413937 w 426260"/>
                  <a:gd name="connsiteY3" fmla="*/ 0 h 26594"/>
                  <a:gd name="connsiteX4" fmla="*/ 426260 w 426260"/>
                  <a:gd name="connsiteY4" fmla="*/ 12208 h 26594"/>
                  <a:gd name="connsiteX5" fmla="*/ 414052 w 426260"/>
                  <a:gd name="connsiteY5" fmla="*/ 24531 h 26594"/>
                  <a:gd name="connsiteX6" fmla="*/ 12323 w 426260"/>
                  <a:gd name="connsiteY6" fmla="*/ 26594 h 26594"/>
                  <a:gd name="connsiteX7" fmla="*/ 12266 w 426260"/>
                  <a:gd name="connsiteY7" fmla="*/ 26594 h 2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260" h="26594">
                    <a:moveTo>
                      <a:pt x="12266" y="26594"/>
                    </a:moveTo>
                    <a:cubicBezTo>
                      <a:pt x="5531" y="26594"/>
                      <a:pt x="29" y="21150"/>
                      <a:pt x="0" y="14386"/>
                    </a:cubicBezTo>
                    <a:cubicBezTo>
                      <a:pt x="-29" y="7623"/>
                      <a:pt x="5416" y="2092"/>
                      <a:pt x="12208" y="2063"/>
                    </a:cubicBezTo>
                    <a:lnTo>
                      <a:pt x="413937" y="0"/>
                    </a:lnTo>
                    <a:cubicBezTo>
                      <a:pt x="420729" y="0"/>
                      <a:pt x="426231" y="5416"/>
                      <a:pt x="426260" y="12208"/>
                    </a:cubicBezTo>
                    <a:cubicBezTo>
                      <a:pt x="426289" y="18972"/>
                      <a:pt x="420844" y="24502"/>
                      <a:pt x="414052" y="24531"/>
                    </a:cubicBezTo>
                    <a:lnTo>
                      <a:pt x="12323" y="26594"/>
                    </a:lnTo>
                    <a:cubicBezTo>
                      <a:pt x="12323" y="26594"/>
                      <a:pt x="12294" y="26594"/>
                      <a:pt x="12266" y="26594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86BAB235-FE51-F4FE-185F-469A4AE67819}"/>
                  </a:ext>
                </a:extLst>
              </p:cNvPr>
              <p:cNvSpPr/>
              <p:nvPr/>
            </p:nvSpPr>
            <p:spPr>
              <a:xfrm>
                <a:off x="1229146" y="5672389"/>
                <a:ext cx="426260" cy="26594"/>
              </a:xfrm>
              <a:custGeom>
                <a:avLst/>
                <a:gdLst>
                  <a:gd name="connsiteX0" fmla="*/ 12266 w 426260"/>
                  <a:gd name="connsiteY0" fmla="*/ 26594 h 26594"/>
                  <a:gd name="connsiteX1" fmla="*/ 0 w 426260"/>
                  <a:gd name="connsiteY1" fmla="*/ 14386 h 26594"/>
                  <a:gd name="connsiteX2" fmla="*/ 12208 w 426260"/>
                  <a:gd name="connsiteY2" fmla="*/ 2063 h 26594"/>
                  <a:gd name="connsiteX3" fmla="*/ 413937 w 426260"/>
                  <a:gd name="connsiteY3" fmla="*/ 0 h 26594"/>
                  <a:gd name="connsiteX4" fmla="*/ 413994 w 426260"/>
                  <a:gd name="connsiteY4" fmla="*/ 0 h 26594"/>
                  <a:gd name="connsiteX5" fmla="*/ 426260 w 426260"/>
                  <a:gd name="connsiteY5" fmla="*/ 12208 h 26594"/>
                  <a:gd name="connsiteX6" fmla="*/ 414052 w 426260"/>
                  <a:gd name="connsiteY6" fmla="*/ 24531 h 26594"/>
                  <a:gd name="connsiteX7" fmla="*/ 12323 w 426260"/>
                  <a:gd name="connsiteY7" fmla="*/ 26594 h 26594"/>
                  <a:gd name="connsiteX8" fmla="*/ 12266 w 426260"/>
                  <a:gd name="connsiteY8" fmla="*/ 26594 h 2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6260" h="26594">
                    <a:moveTo>
                      <a:pt x="12266" y="26594"/>
                    </a:moveTo>
                    <a:cubicBezTo>
                      <a:pt x="5531" y="26594"/>
                      <a:pt x="29" y="21150"/>
                      <a:pt x="0" y="14386"/>
                    </a:cubicBezTo>
                    <a:cubicBezTo>
                      <a:pt x="-29" y="7623"/>
                      <a:pt x="5416" y="2092"/>
                      <a:pt x="12208" y="2063"/>
                    </a:cubicBezTo>
                    <a:lnTo>
                      <a:pt x="413937" y="0"/>
                    </a:lnTo>
                    <a:cubicBezTo>
                      <a:pt x="413966" y="0"/>
                      <a:pt x="413966" y="0"/>
                      <a:pt x="413994" y="0"/>
                    </a:cubicBezTo>
                    <a:cubicBezTo>
                      <a:pt x="420729" y="0"/>
                      <a:pt x="426231" y="5445"/>
                      <a:pt x="426260" y="12208"/>
                    </a:cubicBezTo>
                    <a:cubicBezTo>
                      <a:pt x="426289" y="18972"/>
                      <a:pt x="420844" y="24502"/>
                      <a:pt x="414052" y="24531"/>
                    </a:cubicBezTo>
                    <a:lnTo>
                      <a:pt x="12323" y="26594"/>
                    </a:lnTo>
                    <a:cubicBezTo>
                      <a:pt x="12294" y="26594"/>
                      <a:pt x="12266" y="26594"/>
                      <a:pt x="12266" y="26594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9" name="Graphic 3">
              <a:extLst>
                <a:ext uri="{FF2B5EF4-FFF2-40B4-BE49-F238E27FC236}">
                  <a16:creationId xmlns:a16="http://schemas.microsoft.com/office/drawing/2014/main" id="{C09A86DC-E61D-FD02-3FCC-C626AB07A964}"/>
                </a:ext>
              </a:extLst>
            </p:cNvPr>
            <p:cNvGrpSpPr/>
            <p:nvPr/>
          </p:nvGrpSpPr>
          <p:grpSpPr>
            <a:xfrm>
              <a:off x="1736995" y="5164568"/>
              <a:ext cx="26594" cy="1042264"/>
              <a:chOff x="1736995" y="5164568"/>
              <a:chExt cx="26594" cy="1042264"/>
            </a:xfrm>
            <a:solidFill>
              <a:srgbClr val="1E1E1E"/>
            </a:solidFill>
          </p:grpSpPr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32FB77D3-67CB-E760-06C2-7058D56E5FBE}"/>
                  </a:ext>
                </a:extLst>
              </p:cNvPr>
              <p:cNvSpPr/>
              <p:nvPr/>
            </p:nvSpPr>
            <p:spPr>
              <a:xfrm>
                <a:off x="1736995" y="5780573"/>
                <a:ext cx="26594" cy="426259"/>
              </a:xfrm>
              <a:custGeom>
                <a:avLst/>
                <a:gdLst>
                  <a:gd name="connsiteX0" fmla="*/ 14329 w 26594"/>
                  <a:gd name="connsiteY0" fmla="*/ 426260 h 426259"/>
                  <a:gd name="connsiteX1" fmla="*/ 2063 w 26594"/>
                  <a:gd name="connsiteY1" fmla="*/ 414052 h 426259"/>
                  <a:gd name="connsiteX2" fmla="*/ 0 w 26594"/>
                  <a:gd name="connsiteY2" fmla="*/ 12323 h 426259"/>
                  <a:gd name="connsiteX3" fmla="*/ 12208 w 26594"/>
                  <a:gd name="connsiteY3" fmla="*/ 0 h 426259"/>
                  <a:gd name="connsiteX4" fmla="*/ 24531 w 26594"/>
                  <a:gd name="connsiteY4" fmla="*/ 12208 h 426259"/>
                  <a:gd name="connsiteX5" fmla="*/ 26595 w 26594"/>
                  <a:gd name="connsiteY5" fmla="*/ 413937 h 426259"/>
                  <a:gd name="connsiteX6" fmla="*/ 14386 w 26594"/>
                  <a:gd name="connsiteY6" fmla="*/ 426260 h 426259"/>
                  <a:gd name="connsiteX7" fmla="*/ 14329 w 26594"/>
                  <a:gd name="connsiteY7" fmla="*/ 426260 h 426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594" h="426259">
                    <a:moveTo>
                      <a:pt x="14329" y="426260"/>
                    </a:moveTo>
                    <a:cubicBezTo>
                      <a:pt x="7594" y="426260"/>
                      <a:pt x="2092" y="420815"/>
                      <a:pt x="2063" y="414052"/>
                    </a:cubicBezTo>
                    <a:lnTo>
                      <a:pt x="0" y="12323"/>
                    </a:lnTo>
                    <a:cubicBezTo>
                      <a:pt x="-29" y="5559"/>
                      <a:pt x="5416" y="29"/>
                      <a:pt x="12208" y="0"/>
                    </a:cubicBezTo>
                    <a:cubicBezTo>
                      <a:pt x="18800" y="29"/>
                      <a:pt x="24503" y="5416"/>
                      <a:pt x="24531" y="12208"/>
                    </a:cubicBezTo>
                    <a:lnTo>
                      <a:pt x="26595" y="413937"/>
                    </a:lnTo>
                    <a:cubicBezTo>
                      <a:pt x="26623" y="420700"/>
                      <a:pt x="21178" y="426231"/>
                      <a:pt x="14386" y="426260"/>
                    </a:cubicBezTo>
                    <a:cubicBezTo>
                      <a:pt x="14358" y="426260"/>
                      <a:pt x="14329" y="426260"/>
                      <a:pt x="14329" y="426260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602C0010-DA1A-21B3-3921-0F01680FD133}"/>
                  </a:ext>
                </a:extLst>
              </p:cNvPr>
              <p:cNvSpPr/>
              <p:nvPr/>
            </p:nvSpPr>
            <p:spPr>
              <a:xfrm>
                <a:off x="1736995" y="5164568"/>
                <a:ext cx="26594" cy="426259"/>
              </a:xfrm>
              <a:custGeom>
                <a:avLst/>
                <a:gdLst>
                  <a:gd name="connsiteX0" fmla="*/ 14329 w 26594"/>
                  <a:gd name="connsiteY0" fmla="*/ 426260 h 426259"/>
                  <a:gd name="connsiteX1" fmla="*/ 2063 w 26594"/>
                  <a:gd name="connsiteY1" fmla="*/ 414052 h 426259"/>
                  <a:gd name="connsiteX2" fmla="*/ 0 w 26594"/>
                  <a:gd name="connsiteY2" fmla="*/ 12323 h 426259"/>
                  <a:gd name="connsiteX3" fmla="*/ 12208 w 26594"/>
                  <a:gd name="connsiteY3" fmla="*/ 0 h 426259"/>
                  <a:gd name="connsiteX4" fmla="*/ 12266 w 26594"/>
                  <a:gd name="connsiteY4" fmla="*/ 0 h 426259"/>
                  <a:gd name="connsiteX5" fmla="*/ 24531 w 26594"/>
                  <a:gd name="connsiteY5" fmla="*/ 12208 h 426259"/>
                  <a:gd name="connsiteX6" fmla="*/ 26595 w 26594"/>
                  <a:gd name="connsiteY6" fmla="*/ 413937 h 426259"/>
                  <a:gd name="connsiteX7" fmla="*/ 14386 w 26594"/>
                  <a:gd name="connsiteY7" fmla="*/ 426260 h 426259"/>
                  <a:gd name="connsiteX8" fmla="*/ 14329 w 26594"/>
                  <a:gd name="connsiteY8" fmla="*/ 426260 h 426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594" h="426259">
                    <a:moveTo>
                      <a:pt x="14329" y="426260"/>
                    </a:moveTo>
                    <a:cubicBezTo>
                      <a:pt x="7594" y="426260"/>
                      <a:pt x="2092" y="420815"/>
                      <a:pt x="2063" y="414052"/>
                    </a:cubicBezTo>
                    <a:lnTo>
                      <a:pt x="0" y="12323"/>
                    </a:lnTo>
                    <a:cubicBezTo>
                      <a:pt x="-29" y="5560"/>
                      <a:pt x="5416" y="29"/>
                      <a:pt x="12208" y="0"/>
                    </a:cubicBezTo>
                    <a:cubicBezTo>
                      <a:pt x="12237" y="0"/>
                      <a:pt x="12237" y="0"/>
                      <a:pt x="12266" y="0"/>
                    </a:cubicBezTo>
                    <a:cubicBezTo>
                      <a:pt x="19000" y="0"/>
                      <a:pt x="24503" y="5445"/>
                      <a:pt x="24531" y="12208"/>
                    </a:cubicBezTo>
                    <a:lnTo>
                      <a:pt x="26595" y="413937"/>
                    </a:lnTo>
                    <a:cubicBezTo>
                      <a:pt x="26623" y="420700"/>
                      <a:pt x="21178" y="426231"/>
                      <a:pt x="14386" y="426260"/>
                    </a:cubicBezTo>
                    <a:cubicBezTo>
                      <a:pt x="14358" y="426260"/>
                      <a:pt x="14329" y="426260"/>
                      <a:pt x="14329" y="426260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03" name="Graphic 3">
              <a:extLst>
                <a:ext uri="{FF2B5EF4-FFF2-40B4-BE49-F238E27FC236}">
                  <a16:creationId xmlns:a16="http://schemas.microsoft.com/office/drawing/2014/main" id="{81E08CA7-6117-67E3-27F5-C3E293839F66}"/>
                </a:ext>
              </a:extLst>
            </p:cNvPr>
            <p:cNvGrpSpPr/>
            <p:nvPr/>
          </p:nvGrpSpPr>
          <p:grpSpPr>
            <a:xfrm>
              <a:off x="1468441" y="5635764"/>
              <a:ext cx="563675" cy="99844"/>
              <a:chOff x="1468441" y="5635764"/>
              <a:chExt cx="563675" cy="99844"/>
            </a:xfrm>
            <a:solidFill>
              <a:srgbClr val="1E1E1E"/>
            </a:solidFill>
          </p:grpSpPr>
          <p:grpSp>
            <p:nvGrpSpPr>
              <p:cNvPr id="204" name="Graphic 3">
                <a:extLst>
                  <a:ext uri="{FF2B5EF4-FFF2-40B4-BE49-F238E27FC236}">
                    <a16:creationId xmlns:a16="http://schemas.microsoft.com/office/drawing/2014/main" id="{9131515B-AECF-F19D-4853-6D82CE178305}"/>
                  </a:ext>
                </a:extLst>
              </p:cNvPr>
              <p:cNvGrpSpPr/>
              <p:nvPr/>
            </p:nvGrpSpPr>
            <p:grpSpPr>
              <a:xfrm>
                <a:off x="1898025" y="5635764"/>
                <a:ext cx="134091" cy="99844"/>
                <a:chOff x="1898025" y="5635764"/>
                <a:chExt cx="134091" cy="99844"/>
              </a:xfrm>
              <a:solidFill>
                <a:srgbClr val="1E1E1E"/>
              </a:solidFill>
            </p:grpSpPr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2B9520A9-FB04-9E6E-2C85-C8F89064CADD}"/>
                    </a:ext>
                  </a:extLst>
                </p:cNvPr>
                <p:cNvSpPr/>
                <p:nvPr/>
              </p:nvSpPr>
              <p:spPr>
                <a:xfrm>
                  <a:off x="1898025" y="5635764"/>
                  <a:ext cx="24531" cy="99844"/>
                </a:xfrm>
                <a:custGeom>
                  <a:avLst/>
                  <a:gdLst>
                    <a:gd name="connsiteX0" fmla="*/ 12266 w 24531"/>
                    <a:gd name="connsiteY0" fmla="*/ 99845 h 99844"/>
                    <a:gd name="connsiteX1" fmla="*/ 0 w 24531"/>
                    <a:gd name="connsiteY1" fmla="*/ 87579 h 99844"/>
                    <a:gd name="connsiteX2" fmla="*/ 0 w 24531"/>
                    <a:gd name="connsiteY2" fmla="*/ 12266 h 99844"/>
                    <a:gd name="connsiteX3" fmla="*/ 12266 w 24531"/>
                    <a:gd name="connsiteY3" fmla="*/ 0 h 99844"/>
                    <a:gd name="connsiteX4" fmla="*/ 24531 w 24531"/>
                    <a:gd name="connsiteY4" fmla="*/ 12266 h 99844"/>
                    <a:gd name="connsiteX5" fmla="*/ 24531 w 24531"/>
                    <a:gd name="connsiteY5" fmla="*/ 87579 h 99844"/>
                    <a:gd name="connsiteX6" fmla="*/ 12266 w 24531"/>
                    <a:gd name="connsiteY6" fmla="*/ 99845 h 99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31" h="99844">
                      <a:moveTo>
                        <a:pt x="12266" y="99845"/>
                      </a:moveTo>
                      <a:cubicBezTo>
                        <a:pt x="5502" y="99845"/>
                        <a:pt x="0" y="94342"/>
                        <a:pt x="0" y="87579"/>
                      </a:cubicBezTo>
                      <a:lnTo>
                        <a:pt x="0" y="12266"/>
                      </a:lnTo>
                      <a:cubicBezTo>
                        <a:pt x="0" y="5502"/>
                        <a:pt x="5502" y="0"/>
                        <a:pt x="12266" y="0"/>
                      </a:cubicBezTo>
                      <a:cubicBezTo>
                        <a:pt x="19029" y="0"/>
                        <a:pt x="24531" y="5502"/>
                        <a:pt x="24531" y="12266"/>
                      </a:cubicBezTo>
                      <a:lnTo>
                        <a:pt x="24531" y="87579"/>
                      </a:lnTo>
                      <a:cubicBezTo>
                        <a:pt x="24531" y="94371"/>
                        <a:pt x="19029" y="99845"/>
                        <a:pt x="12266" y="99845"/>
                      </a:cubicBez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F3500D2D-9E7E-21B2-3BA8-BF820287EE63}"/>
                    </a:ext>
                  </a:extLst>
                </p:cNvPr>
                <p:cNvSpPr/>
                <p:nvPr/>
              </p:nvSpPr>
              <p:spPr>
                <a:xfrm>
                  <a:off x="1952819" y="5635764"/>
                  <a:ext cx="24531" cy="99844"/>
                </a:xfrm>
                <a:custGeom>
                  <a:avLst/>
                  <a:gdLst>
                    <a:gd name="connsiteX0" fmla="*/ 12266 w 24531"/>
                    <a:gd name="connsiteY0" fmla="*/ 99845 h 99844"/>
                    <a:gd name="connsiteX1" fmla="*/ 0 w 24531"/>
                    <a:gd name="connsiteY1" fmla="*/ 87579 h 99844"/>
                    <a:gd name="connsiteX2" fmla="*/ 0 w 24531"/>
                    <a:gd name="connsiteY2" fmla="*/ 12266 h 99844"/>
                    <a:gd name="connsiteX3" fmla="*/ 12266 w 24531"/>
                    <a:gd name="connsiteY3" fmla="*/ 0 h 99844"/>
                    <a:gd name="connsiteX4" fmla="*/ 24531 w 24531"/>
                    <a:gd name="connsiteY4" fmla="*/ 12266 h 99844"/>
                    <a:gd name="connsiteX5" fmla="*/ 24531 w 24531"/>
                    <a:gd name="connsiteY5" fmla="*/ 87579 h 99844"/>
                    <a:gd name="connsiteX6" fmla="*/ 12266 w 24531"/>
                    <a:gd name="connsiteY6" fmla="*/ 99845 h 99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31" h="99844">
                      <a:moveTo>
                        <a:pt x="12266" y="99845"/>
                      </a:moveTo>
                      <a:cubicBezTo>
                        <a:pt x="5502" y="99845"/>
                        <a:pt x="0" y="94342"/>
                        <a:pt x="0" y="87579"/>
                      </a:cubicBezTo>
                      <a:lnTo>
                        <a:pt x="0" y="12266"/>
                      </a:lnTo>
                      <a:cubicBezTo>
                        <a:pt x="0" y="5502"/>
                        <a:pt x="5502" y="0"/>
                        <a:pt x="12266" y="0"/>
                      </a:cubicBezTo>
                      <a:cubicBezTo>
                        <a:pt x="19029" y="0"/>
                        <a:pt x="24531" y="5502"/>
                        <a:pt x="24531" y="12266"/>
                      </a:cubicBezTo>
                      <a:lnTo>
                        <a:pt x="24531" y="87579"/>
                      </a:lnTo>
                      <a:cubicBezTo>
                        <a:pt x="24503" y="94371"/>
                        <a:pt x="19029" y="99845"/>
                        <a:pt x="12266" y="99845"/>
                      </a:cubicBez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" name="Freeform: Shape 206">
                  <a:extLst>
                    <a:ext uri="{FF2B5EF4-FFF2-40B4-BE49-F238E27FC236}">
                      <a16:creationId xmlns:a16="http://schemas.microsoft.com/office/drawing/2014/main" id="{FFF7594A-452C-0583-A280-428085DCA425}"/>
                    </a:ext>
                  </a:extLst>
                </p:cNvPr>
                <p:cNvSpPr/>
                <p:nvPr/>
              </p:nvSpPr>
              <p:spPr>
                <a:xfrm>
                  <a:off x="2007585" y="5635764"/>
                  <a:ext cx="24531" cy="99844"/>
                </a:xfrm>
                <a:custGeom>
                  <a:avLst/>
                  <a:gdLst>
                    <a:gd name="connsiteX0" fmla="*/ 12266 w 24531"/>
                    <a:gd name="connsiteY0" fmla="*/ 99845 h 99844"/>
                    <a:gd name="connsiteX1" fmla="*/ 0 w 24531"/>
                    <a:gd name="connsiteY1" fmla="*/ 87579 h 99844"/>
                    <a:gd name="connsiteX2" fmla="*/ 0 w 24531"/>
                    <a:gd name="connsiteY2" fmla="*/ 12266 h 99844"/>
                    <a:gd name="connsiteX3" fmla="*/ 12266 w 24531"/>
                    <a:gd name="connsiteY3" fmla="*/ 0 h 99844"/>
                    <a:gd name="connsiteX4" fmla="*/ 24531 w 24531"/>
                    <a:gd name="connsiteY4" fmla="*/ 12266 h 99844"/>
                    <a:gd name="connsiteX5" fmla="*/ 24531 w 24531"/>
                    <a:gd name="connsiteY5" fmla="*/ 87579 h 99844"/>
                    <a:gd name="connsiteX6" fmla="*/ 12266 w 24531"/>
                    <a:gd name="connsiteY6" fmla="*/ 99845 h 99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31" h="99844">
                      <a:moveTo>
                        <a:pt x="12266" y="99845"/>
                      </a:moveTo>
                      <a:cubicBezTo>
                        <a:pt x="5502" y="99845"/>
                        <a:pt x="0" y="94342"/>
                        <a:pt x="0" y="87579"/>
                      </a:cubicBezTo>
                      <a:lnTo>
                        <a:pt x="0" y="12266"/>
                      </a:lnTo>
                      <a:cubicBezTo>
                        <a:pt x="0" y="5502"/>
                        <a:pt x="5474" y="0"/>
                        <a:pt x="12266" y="0"/>
                      </a:cubicBezTo>
                      <a:cubicBezTo>
                        <a:pt x="19029" y="0"/>
                        <a:pt x="24531" y="5502"/>
                        <a:pt x="24531" y="12266"/>
                      </a:cubicBezTo>
                      <a:lnTo>
                        <a:pt x="24531" y="87579"/>
                      </a:lnTo>
                      <a:cubicBezTo>
                        <a:pt x="24531" y="94371"/>
                        <a:pt x="19029" y="99845"/>
                        <a:pt x="12266" y="99845"/>
                      </a:cubicBez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8" name="Graphic 3">
                <a:extLst>
                  <a:ext uri="{FF2B5EF4-FFF2-40B4-BE49-F238E27FC236}">
                    <a16:creationId xmlns:a16="http://schemas.microsoft.com/office/drawing/2014/main" id="{126CC392-FA6B-0561-857B-72AE3196D3D2}"/>
                  </a:ext>
                </a:extLst>
              </p:cNvPr>
              <p:cNvGrpSpPr/>
              <p:nvPr/>
            </p:nvGrpSpPr>
            <p:grpSpPr>
              <a:xfrm>
                <a:off x="1468441" y="5635764"/>
                <a:ext cx="134091" cy="99844"/>
                <a:chOff x="1468441" y="5635764"/>
                <a:chExt cx="134091" cy="99844"/>
              </a:xfrm>
              <a:solidFill>
                <a:srgbClr val="1E1E1E"/>
              </a:solidFill>
            </p:grpSpPr>
            <p:sp>
              <p:nvSpPr>
                <p:cNvPr id="209" name="Freeform: Shape 208">
                  <a:extLst>
                    <a:ext uri="{FF2B5EF4-FFF2-40B4-BE49-F238E27FC236}">
                      <a16:creationId xmlns:a16="http://schemas.microsoft.com/office/drawing/2014/main" id="{E1C9A6C0-DDDD-4B56-3096-C310AE7B3BE1}"/>
                    </a:ext>
                  </a:extLst>
                </p:cNvPr>
                <p:cNvSpPr/>
                <p:nvPr/>
              </p:nvSpPr>
              <p:spPr>
                <a:xfrm>
                  <a:off x="1468441" y="5635764"/>
                  <a:ext cx="24531" cy="99844"/>
                </a:xfrm>
                <a:custGeom>
                  <a:avLst/>
                  <a:gdLst>
                    <a:gd name="connsiteX0" fmla="*/ 12266 w 24531"/>
                    <a:gd name="connsiteY0" fmla="*/ 99845 h 99844"/>
                    <a:gd name="connsiteX1" fmla="*/ 0 w 24531"/>
                    <a:gd name="connsiteY1" fmla="*/ 87579 h 99844"/>
                    <a:gd name="connsiteX2" fmla="*/ 0 w 24531"/>
                    <a:gd name="connsiteY2" fmla="*/ 12266 h 99844"/>
                    <a:gd name="connsiteX3" fmla="*/ 12266 w 24531"/>
                    <a:gd name="connsiteY3" fmla="*/ 0 h 99844"/>
                    <a:gd name="connsiteX4" fmla="*/ 24531 w 24531"/>
                    <a:gd name="connsiteY4" fmla="*/ 12266 h 99844"/>
                    <a:gd name="connsiteX5" fmla="*/ 24531 w 24531"/>
                    <a:gd name="connsiteY5" fmla="*/ 87579 h 99844"/>
                    <a:gd name="connsiteX6" fmla="*/ 12266 w 24531"/>
                    <a:gd name="connsiteY6" fmla="*/ 99845 h 99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31" h="99844">
                      <a:moveTo>
                        <a:pt x="12266" y="99845"/>
                      </a:moveTo>
                      <a:cubicBezTo>
                        <a:pt x="5502" y="99845"/>
                        <a:pt x="0" y="94342"/>
                        <a:pt x="0" y="87579"/>
                      </a:cubicBezTo>
                      <a:lnTo>
                        <a:pt x="0" y="12266"/>
                      </a:lnTo>
                      <a:cubicBezTo>
                        <a:pt x="0" y="5502"/>
                        <a:pt x="5502" y="0"/>
                        <a:pt x="12266" y="0"/>
                      </a:cubicBezTo>
                      <a:cubicBezTo>
                        <a:pt x="19029" y="0"/>
                        <a:pt x="24531" y="5502"/>
                        <a:pt x="24531" y="12266"/>
                      </a:cubicBezTo>
                      <a:lnTo>
                        <a:pt x="24531" y="87579"/>
                      </a:lnTo>
                      <a:cubicBezTo>
                        <a:pt x="24531" y="94371"/>
                        <a:pt x="19029" y="99845"/>
                        <a:pt x="12266" y="99845"/>
                      </a:cubicBez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93AB8826-62C1-491D-83F3-314D6F52A13B}"/>
                    </a:ext>
                  </a:extLst>
                </p:cNvPr>
                <p:cNvSpPr/>
                <p:nvPr/>
              </p:nvSpPr>
              <p:spPr>
                <a:xfrm>
                  <a:off x="1523235" y="5635764"/>
                  <a:ext cx="24531" cy="99844"/>
                </a:xfrm>
                <a:custGeom>
                  <a:avLst/>
                  <a:gdLst>
                    <a:gd name="connsiteX0" fmla="*/ 12266 w 24531"/>
                    <a:gd name="connsiteY0" fmla="*/ 99845 h 99844"/>
                    <a:gd name="connsiteX1" fmla="*/ 0 w 24531"/>
                    <a:gd name="connsiteY1" fmla="*/ 87579 h 99844"/>
                    <a:gd name="connsiteX2" fmla="*/ 0 w 24531"/>
                    <a:gd name="connsiteY2" fmla="*/ 12266 h 99844"/>
                    <a:gd name="connsiteX3" fmla="*/ 12266 w 24531"/>
                    <a:gd name="connsiteY3" fmla="*/ 0 h 99844"/>
                    <a:gd name="connsiteX4" fmla="*/ 24531 w 24531"/>
                    <a:gd name="connsiteY4" fmla="*/ 12266 h 99844"/>
                    <a:gd name="connsiteX5" fmla="*/ 24531 w 24531"/>
                    <a:gd name="connsiteY5" fmla="*/ 87579 h 99844"/>
                    <a:gd name="connsiteX6" fmla="*/ 12266 w 24531"/>
                    <a:gd name="connsiteY6" fmla="*/ 99845 h 99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31" h="99844">
                      <a:moveTo>
                        <a:pt x="12266" y="99845"/>
                      </a:moveTo>
                      <a:cubicBezTo>
                        <a:pt x="5502" y="99845"/>
                        <a:pt x="0" y="94342"/>
                        <a:pt x="0" y="87579"/>
                      </a:cubicBezTo>
                      <a:lnTo>
                        <a:pt x="0" y="12266"/>
                      </a:lnTo>
                      <a:cubicBezTo>
                        <a:pt x="0" y="5502"/>
                        <a:pt x="5502" y="0"/>
                        <a:pt x="12266" y="0"/>
                      </a:cubicBezTo>
                      <a:cubicBezTo>
                        <a:pt x="19029" y="0"/>
                        <a:pt x="24531" y="5502"/>
                        <a:pt x="24531" y="12266"/>
                      </a:cubicBezTo>
                      <a:lnTo>
                        <a:pt x="24531" y="87579"/>
                      </a:lnTo>
                      <a:cubicBezTo>
                        <a:pt x="24503" y="94371"/>
                        <a:pt x="19029" y="99845"/>
                        <a:pt x="12266" y="99845"/>
                      </a:cubicBez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6AD60643-DBEE-C0C8-DEFB-CC13C17C692D}"/>
                    </a:ext>
                  </a:extLst>
                </p:cNvPr>
                <p:cNvSpPr/>
                <p:nvPr/>
              </p:nvSpPr>
              <p:spPr>
                <a:xfrm>
                  <a:off x="1578000" y="5635764"/>
                  <a:ext cx="24531" cy="99844"/>
                </a:xfrm>
                <a:custGeom>
                  <a:avLst/>
                  <a:gdLst>
                    <a:gd name="connsiteX0" fmla="*/ 12266 w 24531"/>
                    <a:gd name="connsiteY0" fmla="*/ 99845 h 99844"/>
                    <a:gd name="connsiteX1" fmla="*/ 0 w 24531"/>
                    <a:gd name="connsiteY1" fmla="*/ 87579 h 99844"/>
                    <a:gd name="connsiteX2" fmla="*/ 0 w 24531"/>
                    <a:gd name="connsiteY2" fmla="*/ 12266 h 99844"/>
                    <a:gd name="connsiteX3" fmla="*/ 12266 w 24531"/>
                    <a:gd name="connsiteY3" fmla="*/ 0 h 99844"/>
                    <a:gd name="connsiteX4" fmla="*/ 24531 w 24531"/>
                    <a:gd name="connsiteY4" fmla="*/ 12266 h 99844"/>
                    <a:gd name="connsiteX5" fmla="*/ 24531 w 24531"/>
                    <a:gd name="connsiteY5" fmla="*/ 87579 h 99844"/>
                    <a:gd name="connsiteX6" fmla="*/ 12266 w 24531"/>
                    <a:gd name="connsiteY6" fmla="*/ 99845 h 99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31" h="99844">
                      <a:moveTo>
                        <a:pt x="12266" y="99845"/>
                      </a:moveTo>
                      <a:cubicBezTo>
                        <a:pt x="5502" y="99845"/>
                        <a:pt x="0" y="94342"/>
                        <a:pt x="0" y="87579"/>
                      </a:cubicBezTo>
                      <a:lnTo>
                        <a:pt x="0" y="12266"/>
                      </a:lnTo>
                      <a:cubicBezTo>
                        <a:pt x="0" y="5502"/>
                        <a:pt x="5502" y="0"/>
                        <a:pt x="12266" y="0"/>
                      </a:cubicBezTo>
                      <a:cubicBezTo>
                        <a:pt x="19029" y="0"/>
                        <a:pt x="24531" y="5502"/>
                        <a:pt x="24531" y="12266"/>
                      </a:cubicBezTo>
                      <a:lnTo>
                        <a:pt x="24531" y="87579"/>
                      </a:lnTo>
                      <a:cubicBezTo>
                        <a:pt x="24531" y="94371"/>
                        <a:pt x="19029" y="99845"/>
                        <a:pt x="12266" y="99845"/>
                      </a:cubicBez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12" name="Graphic 3">
              <a:extLst>
                <a:ext uri="{FF2B5EF4-FFF2-40B4-BE49-F238E27FC236}">
                  <a16:creationId xmlns:a16="http://schemas.microsoft.com/office/drawing/2014/main" id="{33F41301-9C7B-26F5-E037-C22E783FBE4F}"/>
                </a:ext>
              </a:extLst>
            </p:cNvPr>
            <p:cNvGrpSpPr/>
            <p:nvPr/>
          </p:nvGrpSpPr>
          <p:grpSpPr>
            <a:xfrm>
              <a:off x="1700342" y="5403863"/>
              <a:ext cx="99844" cy="563675"/>
              <a:chOff x="1700342" y="5403863"/>
              <a:chExt cx="99844" cy="563675"/>
            </a:xfrm>
            <a:solidFill>
              <a:srgbClr val="1E1E1E"/>
            </a:solidFill>
          </p:grpSpPr>
          <p:grpSp>
            <p:nvGrpSpPr>
              <p:cNvPr id="213" name="Graphic 3">
                <a:extLst>
                  <a:ext uri="{FF2B5EF4-FFF2-40B4-BE49-F238E27FC236}">
                    <a16:creationId xmlns:a16="http://schemas.microsoft.com/office/drawing/2014/main" id="{FD61D67D-35A2-E13D-9263-FBDCB1B90CC9}"/>
                  </a:ext>
                </a:extLst>
              </p:cNvPr>
              <p:cNvGrpSpPr/>
              <p:nvPr/>
            </p:nvGrpSpPr>
            <p:grpSpPr>
              <a:xfrm>
                <a:off x="1700342" y="5833447"/>
                <a:ext cx="99844" cy="134091"/>
                <a:chOff x="1700342" y="5833447"/>
                <a:chExt cx="99844" cy="134091"/>
              </a:xfrm>
              <a:solidFill>
                <a:srgbClr val="1E1E1E"/>
              </a:solidFill>
            </p:grpSpPr>
            <p:sp>
              <p:nvSpPr>
                <p:cNvPr id="214" name="Freeform: Shape 213">
                  <a:extLst>
                    <a:ext uri="{FF2B5EF4-FFF2-40B4-BE49-F238E27FC236}">
                      <a16:creationId xmlns:a16="http://schemas.microsoft.com/office/drawing/2014/main" id="{0FEE9633-1F6D-B6A7-F2BC-CC03B68AB7AF}"/>
                    </a:ext>
                  </a:extLst>
                </p:cNvPr>
                <p:cNvSpPr/>
                <p:nvPr/>
              </p:nvSpPr>
              <p:spPr>
                <a:xfrm>
                  <a:off x="1700342" y="5833447"/>
                  <a:ext cx="99844" cy="24531"/>
                </a:xfrm>
                <a:custGeom>
                  <a:avLst/>
                  <a:gdLst>
                    <a:gd name="connsiteX0" fmla="*/ 87579 w 99844"/>
                    <a:gd name="connsiteY0" fmla="*/ 24531 h 24531"/>
                    <a:gd name="connsiteX1" fmla="*/ 12266 w 99844"/>
                    <a:gd name="connsiteY1" fmla="*/ 24531 h 24531"/>
                    <a:gd name="connsiteX2" fmla="*/ 0 w 99844"/>
                    <a:gd name="connsiteY2" fmla="*/ 12266 h 24531"/>
                    <a:gd name="connsiteX3" fmla="*/ 12266 w 99844"/>
                    <a:gd name="connsiteY3" fmla="*/ 0 h 24531"/>
                    <a:gd name="connsiteX4" fmla="*/ 87579 w 99844"/>
                    <a:gd name="connsiteY4" fmla="*/ 0 h 24531"/>
                    <a:gd name="connsiteX5" fmla="*/ 99845 w 99844"/>
                    <a:gd name="connsiteY5" fmla="*/ 12266 h 24531"/>
                    <a:gd name="connsiteX6" fmla="*/ 87579 w 99844"/>
                    <a:gd name="connsiteY6" fmla="*/ 24531 h 2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9844" h="24531">
                      <a:moveTo>
                        <a:pt x="87579" y="24531"/>
                      </a:moveTo>
                      <a:lnTo>
                        <a:pt x="12266" y="24531"/>
                      </a:lnTo>
                      <a:cubicBezTo>
                        <a:pt x="5502" y="24531"/>
                        <a:pt x="0" y="19029"/>
                        <a:pt x="0" y="12266"/>
                      </a:cubicBezTo>
                      <a:cubicBezTo>
                        <a:pt x="0" y="5502"/>
                        <a:pt x="5474" y="0"/>
                        <a:pt x="12266" y="0"/>
                      </a:cubicBezTo>
                      <a:lnTo>
                        <a:pt x="87579" y="0"/>
                      </a:lnTo>
                      <a:cubicBezTo>
                        <a:pt x="94342" y="0"/>
                        <a:pt x="99845" y="5502"/>
                        <a:pt x="99845" y="12266"/>
                      </a:cubicBezTo>
                      <a:cubicBezTo>
                        <a:pt x="99845" y="19029"/>
                        <a:pt x="94371" y="24531"/>
                        <a:pt x="87579" y="24531"/>
                      </a:cubicBez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5" name="Freeform: Shape 214">
                  <a:extLst>
                    <a:ext uri="{FF2B5EF4-FFF2-40B4-BE49-F238E27FC236}">
                      <a16:creationId xmlns:a16="http://schemas.microsoft.com/office/drawing/2014/main" id="{DCF26D41-0E8B-CCD2-D214-DCA7964756D1}"/>
                    </a:ext>
                  </a:extLst>
                </p:cNvPr>
                <p:cNvSpPr/>
                <p:nvPr/>
              </p:nvSpPr>
              <p:spPr>
                <a:xfrm>
                  <a:off x="1700342" y="5888212"/>
                  <a:ext cx="99844" cy="24531"/>
                </a:xfrm>
                <a:custGeom>
                  <a:avLst/>
                  <a:gdLst>
                    <a:gd name="connsiteX0" fmla="*/ 87579 w 99844"/>
                    <a:gd name="connsiteY0" fmla="*/ 24531 h 24531"/>
                    <a:gd name="connsiteX1" fmla="*/ 12266 w 99844"/>
                    <a:gd name="connsiteY1" fmla="*/ 24531 h 24531"/>
                    <a:gd name="connsiteX2" fmla="*/ 0 w 99844"/>
                    <a:gd name="connsiteY2" fmla="*/ 12266 h 24531"/>
                    <a:gd name="connsiteX3" fmla="*/ 12266 w 99844"/>
                    <a:gd name="connsiteY3" fmla="*/ 0 h 24531"/>
                    <a:gd name="connsiteX4" fmla="*/ 87579 w 99844"/>
                    <a:gd name="connsiteY4" fmla="*/ 0 h 24531"/>
                    <a:gd name="connsiteX5" fmla="*/ 99845 w 99844"/>
                    <a:gd name="connsiteY5" fmla="*/ 12266 h 24531"/>
                    <a:gd name="connsiteX6" fmla="*/ 87579 w 99844"/>
                    <a:gd name="connsiteY6" fmla="*/ 24531 h 2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9844" h="24531">
                      <a:moveTo>
                        <a:pt x="87579" y="24531"/>
                      </a:moveTo>
                      <a:lnTo>
                        <a:pt x="12266" y="24531"/>
                      </a:lnTo>
                      <a:cubicBezTo>
                        <a:pt x="5502" y="24531"/>
                        <a:pt x="0" y="19029"/>
                        <a:pt x="0" y="12266"/>
                      </a:cubicBezTo>
                      <a:cubicBezTo>
                        <a:pt x="0" y="5502"/>
                        <a:pt x="5474" y="0"/>
                        <a:pt x="12266" y="0"/>
                      </a:cubicBezTo>
                      <a:lnTo>
                        <a:pt x="87579" y="0"/>
                      </a:lnTo>
                      <a:cubicBezTo>
                        <a:pt x="94342" y="0"/>
                        <a:pt x="99845" y="5502"/>
                        <a:pt x="99845" y="12266"/>
                      </a:cubicBezTo>
                      <a:cubicBezTo>
                        <a:pt x="99845" y="19058"/>
                        <a:pt x="94371" y="24531"/>
                        <a:pt x="87579" y="24531"/>
                      </a:cubicBez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7" name="Freeform: Shape 216">
                  <a:extLst>
                    <a:ext uri="{FF2B5EF4-FFF2-40B4-BE49-F238E27FC236}">
                      <a16:creationId xmlns:a16="http://schemas.microsoft.com/office/drawing/2014/main" id="{B428C4E6-439F-053A-F08B-6848A06D1D3B}"/>
                    </a:ext>
                  </a:extLst>
                </p:cNvPr>
                <p:cNvSpPr/>
                <p:nvPr/>
              </p:nvSpPr>
              <p:spPr>
                <a:xfrm>
                  <a:off x="1700342" y="5943007"/>
                  <a:ext cx="99844" cy="24531"/>
                </a:xfrm>
                <a:custGeom>
                  <a:avLst/>
                  <a:gdLst>
                    <a:gd name="connsiteX0" fmla="*/ 87579 w 99844"/>
                    <a:gd name="connsiteY0" fmla="*/ 24531 h 24531"/>
                    <a:gd name="connsiteX1" fmla="*/ 12266 w 99844"/>
                    <a:gd name="connsiteY1" fmla="*/ 24531 h 24531"/>
                    <a:gd name="connsiteX2" fmla="*/ 0 w 99844"/>
                    <a:gd name="connsiteY2" fmla="*/ 12266 h 24531"/>
                    <a:gd name="connsiteX3" fmla="*/ 12266 w 99844"/>
                    <a:gd name="connsiteY3" fmla="*/ 0 h 24531"/>
                    <a:gd name="connsiteX4" fmla="*/ 87579 w 99844"/>
                    <a:gd name="connsiteY4" fmla="*/ 0 h 24531"/>
                    <a:gd name="connsiteX5" fmla="*/ 99845 w 99844"/>
                    <a:gd name="connsiteY5" fmla="*/ 12266 h 24531"/>
                    <a:gd name="connsiteX6" fmla="*/ 87579 w 99844"/>
                    <a:gd name="connsiteY6" fmla="*/ 24531 h 2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9844" h="24531">
                      <a:moveTo>
                        <a:pt x="87579" y="24531"/>
                      </a:moveTo>
                      <a:lnTo>
                        <a:pt x="12266" y="24531"/>
                      </a:lnTo>
                      <a:cubicBezTo>
                        <a:pt x="5502" y="24531"/>
                        <a:pt x="0" y="19029"/>
                        <a:pt x="0" y="12266"/>
                      </a:cubicBezTo>
                      <a:cubicBezTo>
                        <a:pt x="0" y="5502"/>
                        <a:pt x="5474" y="0"/>
                        <a:pt x="12266" y="0"/>
                      </a:cubicBezTo>
                      <a:lnTo>
                        <a:pt x="87579" y="0"/>
                      </a:lnTo>
                      <a:cubicBezTo>
                        <a:pt x="94342" y="0"/>
                        <a:pt x="99845" y="5502"/>
                        <a:pt x="99845" y="12266"/>
                      </a:cubicBezTo>
                      <a:cubicBezTo>
                        <a:pt x="99845" y="19029"/>
                        <a:pt x="94371" y="24531"/>
                        <a:pt x="87579" y="24531"/>
                      </a:cubicBez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8" name="Graphic 3">
                <a:extLst>
                  <a:ext uri="{FF2B5EF4-FFF2-40B4-BE49-F238E27FC236}">
                    <a16:creationId xmlns:a16="http://schemas.microsoft.com/office/drawing/2014/main" id="{EFABF383-7A64-8442-7890-69A859452E93}"/>
                  </a:ext>
                </a:extLst>
              </p:cNvPr>
              <p:cNvGrpSpPr/>
              <p:nvPr/>
            </p:nvGrpSpPr>
            <p:grpSpPr>
              <a:xfrm>
                <a:off x="1700342" y="5403863"/>
                <a:ext cx="99844" cy="134091"/>
                <a:chOff x="1700342" y="5403863"/>
                <a:chExt cx="99844" cy="134091"/>
              </a:xfrm>
              <a:solidFill>
                <a:srgbClr val="1E1E1E"/>
              </a:solidFill>
            </p:grpSpPr>
            <p:sp>
              <p:nvSpPr>
                <p:cNvPr id="219" name="Freeform: Shape 218">
                  <a:extLst>
                    <a:ext uri="{FF2B5EF4-FFF2-40B4-BE49-F238E27FC236}">
                      <a16:creationId xmlns:a16="http://schemas.microsoft.com/office/drawing/2014/main" id="{C7784049-F96F-C298-6563-0E7E514ADBB0}"/>
                    </a:ext>
                  </a:extLst>
                </p:cNvPr>
                <p:cNvSpPr/>
                <p:nvPr/>
              </p:nvSpPr>
              <p:spPr>
                <a:xfrm>
                  <a:off x="1700342" y="5403863"/>
                  <a:ext cx="99844" cy="24531"/>
                </a:xfrm>
                <a:custGeom>
                  <a:avLst/>
                  <a:gdLst>
                    <a:gd name="connsiteX0" fmla="*/ 87579 w 99844"/>
                    <a:gd name="connsiteY0" fmla="*/ 24531 h 24531"/>
                    <a:gd name="connsiteX1" fmla="*/ 12266 w 99844"/>
                    <a:gd name="connsiteY1" fmla="*/ 24531 h 24531"/>
                    <a:gd name="connsiteX2" fmla="*/ 0 w 99844"/>
                    <a:gd name="connsiteY2" fmla="*/ 12266 h 24531"/>
                    <a:gd name="connsiteX3" fmla="*/ 12266 w 99844"/>
                    <a:gd name="connsiteY3" fmla="*/ 0 h 24531"/>
                    <a:gd name="connsiteX4" fmla="*/ 87579 w 99844"/>
                    <a:gd name="connsiteY4" fmla="*/ 0 h 24531"/>
                    <a:gd name="connsiteX5" fmla="*/ 99845 w 99844"/>
                    <a:gd name="connsiteY5" fmla="*/ 12266 h 24531"/>
                    <a:gd name="connsiteX6" fmla="*/ 87579 w 99844"/>
                    <a:gd name="connsiteY6" fmla="*/ 24531 h 2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9844" h="24531">
                      <a:moveTo>
                        <a:pt x="87579" y="24531"/>
                      </a:moveTo>
                      <a:lnTo>
                        <a:pt x="12266" y="24531"/>
                      </a:lnTo>
                      <a:cubicBezTo>
                        <a:pt x="5502" y="24531"/>
                        <a:pt x="0" y="19029"/>
                        <a:pt x="0" y="12266"/>
                      </a:cubicBezTo>
                      <a:cubicBezTo>
                        <a:pt x="0" y="5502"/>
                        <a:pt x="5474" y="0"/>
                        <a:pt x="12266" y="0"/>
                      </a:cubicBezTo>
                      <a:lnTo>
                        <a:pt x="87579" y="0"/>
                      </a:lnTo>
                      <a:cubicBezTo>
                        <a:pt x="94342" y="0"/>
                        <a:pt x="99845" y="5502"/>
                        <a:pt x="99845" y="12266"/>
                      </a:cubicBezTo>
                      <a:cubicBezTo>
                        <a:pt x="99845" y="19029"/>
                        <a:pt x="94371" y="24531"/>
                        <a:pt x="87579" y="24531"/>
                      </a:cubicBez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0" name="Freeform: Shape 219">
                  <a:extLst>
                    <a:ext uri="{FF2B5EF4-FFF2-40B4-BE49-F238E27FC236}">
                      <a16:creationId xmlns:a16="http://schemas.microsoft.com/office/drawing/2014/main" id="{52BFFF64-3148-F84A-5F6C-2D00927B9E0D}"/>
                    </a:ext>
                  </a:extLst>
                </p:cNvPr>
                <p:cNvSpPr/>
                <p:nvPr/>
              </p:nvSpPr>
              <p:spPr>
                <a:xfrm>
                  <a:off x="1700342" y="5458628"/>
                  <a:ext cx="99844" cy="24531"/>
                </a:xfrm>
                <a:custGeom>
                  <a:avLst/>
                  <a:gdLst>
                    <a:gd name="connsiteX0" fmla="*/ 87579 w 99844"/>
                    <a:gd name="connsiteY0" fmla="*/ 24531 h 24531"/>
                    <a:gd name="connsiteX1" fmla="*/ 12266 w 99844"/>
                    <a:gd name="connsiteY1" fmla="*/ 24531 h 24531"/>
                    <a:gd name="connsiteX2" fmla="*/ 0 w 99844"/>
                    <a:gd name="connsiteY2" fmla="*/ 12266 h 24531"/>
                    <a:gd name="connsiteX3" fmla="*/ 12266 w 99844"/>
                    <a:gd name="connsiteY3" fmla="*/ 0 h 24531"/>
                    <a:gd name="connsiteX4" fmla="*/ 87579 w 99844"/>
                    <a:gd name="connsiteY4" fmla="*/ 0 h 24531"/>
                    <a:gd name="connsiteX5" fmla="*/ 99845 w 99844"/>
                    <a:gd name="connsiteY5" fmla="*/ 12266 h 24531"/>
                    <a:gd name="connsiteX6" fmla="*/ 87579 w 99844"/>
                    <a:gd name="connsiteY6" fmla="*/ 24531 h 2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9844" h="24531">
                      <a:moveTo>
                        <a:pt x="87579" y="24531"/>
                      </a:moveTo>
                      <a:lnTo>
                        <a:pt x="12266" y="24531"/>
                      </a:lnTo>
                      <a:cubicBezTo>
                        <a:pt x="5502" y="24531"/>
                        <a:pt x="0" y="19029"/>
                        <a:pt x="0" y="12266"/>
                      </a:cubicBezTo>
                      <a:cubicBezTo>
                        <a:pt x="0" y="5502"/>
                        <a:pt x="5474" y="0"/>
                        <a:pt x="12266" y="0"/>
                      </a:cubicBezTo>
                      <a:lnTo>
                        <a:pt x="87579" y="0"/>
                      </a:lnTo>
                      <a:cubicBezTo>
                        <a:pt x="94342" y="0"/>
                        <a:pt x="99845" y="5502"/>
                        <a:pt x="99845" y="12266"/>
                      </a:cubicBezTo>
                      <a:cubicBezTo>
                        <a:pt x="99845" y="19058"/>
                        <a:pt x="94371" y="24531"/>
                        <a:pt x="87579" y="24531"/>
                      </a:cubicBez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1" name="Freeform: Shape 220">
                  <a:extLst>
                    <a:ext uri="{FF2B5EF4-FFF2-40B4-BE49-F238E27FC236}">
                      <a16:creationId xmlns:a16="http://schemas.microsoft.com/office/drawing/2014/main" id="{CDE3B5A9-5E79-E4B4-2700-889F3FFCBC62}"/>
                    </a:ext>
                  </a:extLst>
                </p:cNvPr>
                <p:cNvSpPr/>
                <p:nvPr/>
              </p:nvSpPr>
              <p:spPr>
                <a:xfrm>
                  <a:off x="1700342" y="5513422"/>
                  <a:ext cx="99844" cy="24531"/>
                </a:xfrm>
                <a:custGeom>
                  <a:avLst/>
                  <a:gdLst>
                    <a:gd name="connsiteX0" fmla="*/ 87579 w 99844"/>
                    <a:gd name="connsiteY0" fmla="*/ 24531 h 24531"/>
                    <a:gd name="connsiteX1" fmla="*/ 12266 w 99844"/>
                    <a:gd name="connsiteY1" fmla="*/ 24531 h 24531"/>
                    <a:gd name="connsiteX2" fmla="*/ 0 w 99844"/>
                    <a:gd name="connsiteY2" fmla="*/ 12266 h 24531"/>
                    <a:gd name="connsiteX3" fmla="*/ 12266 w 99844"/>
                    <a:gd name="connsiteY3" fmla="*/ 0 h 24531"/>
                    <a:gd name="connsiteX4" fmla="*/ 87579 w 99844"/>
                    <a:gd name="connsiteY4" fmla="*/ 0 h 24531"/>
                    <a:gd name="connsiteX5" fmla="*/ 99845 w 99844"/>
                    <a:gd name="connsiteY5" fmla="*/ 12266 h 24531"/>
                    <a:gd name="connsiteX6" fmla="*/ 87579 w 99844"/>
                    <a:gd name="connsiteY6" fmla="*/ 24531 h 24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9844" h="24531">
                      <a:moveTo>
                        <a:pt x="87579" y="24531"/>
                      </a:moveTo>
                      <a:lnTo>
                        <a:pt x="12266" y="24531"/>
                      </a:lnTo>
                      <a:cubicBezTo>
                        <a:pt x="5502" y="24531"/>
                        <a:pt x="0" y="19029"/>
                        <a:pt x="0" y="12266"/>
                      </a:cubicBezTo>
                      <a:cubicBezTo>
                        <a:pt x="0" y="5502"/>
                        <a:pt x="5474" y="0"/>
                        <a:pt x="12266" y="0"/>
                      </a:cubicBezTo>
                      <a:lnTo>
                        <a:pt x="87579" y="0"/>
                      </a:lnTo>
                      <a:cubicBezTo>
                        <a:pt x="94342" y="0"/>
                        <a:pt x="99845" y="5502"/>
                        <a:pt x="99845" y="12266"/>
                      </a:cubicBezTo>
                      <a:cubicBezTo>
                        <a:pt x="99845" y="19029"/>
                        <a:pt x="94371" y="24531"/>
                        <a:pt x="87579" y="24531"/>
                      </a:cubicBez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22" name="Graphic 3">
            <a:extLst>
              <a:ext uri="{FF2B5EF4-FFF2-40B4-BE49-F238E27FC236}">
                <a16:creationId xmlns:a16="http://schemas.microsoft.com/office/drawing/2014/main" id="{2658FE91-E921-94C4-75C6-681428177A7E}"/>
              </a:ext>
            </a:extLst>
          </p:cNvPr>
          <p:cNvGrpSpPr/>
          <p:nvPr/>
        </p:nvGrpSpPr>
        <p:grpSpPr>
          <a:xfrm>
            <a:off x="2858929" y="5054170"/>
            <a:ext cx="1262645" cy="1262623"/>
            <a:chOff x="2858929" y="5054170"/>
            <a:chExt cx="1262645" cy="1262623"/>
          </a:xfrm>
          <a:solidFill>
            <a:srgbClr val="1E1E1E"/>
          </a:solidFill>
        </p:grpSpPr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72203BB1-3090-9BF5-CC89-36C340A55856}"/>
                </a:ext>
              </a:extLst>
            </p:cNvPr>
            <p:cNvSpPr/>
            <p:nvPr/>
          </p:nvSpPr>
          <p:spPr>
            <a:xfrm>
              <a:off x="2858929" y="5054170"/>
              <a:ext cx="1262645" cy="1262623"/>
            </a:xfrm>
            <a:custGeom>
              <a:avLst/>
              <a:gdLst>
                <a:gd name="connsiteX0" fmla="*/ 631996 w 1262645"/>
                <a:gd name="connsiteY0" fmla="*/ 1262623 h 1262623"/>
                <a:gd name="connsiteX1" fmla="*/ 575425 w 1262645"/>
                <a:gd name="connsiteY1" fmla="*/ 1260188 h 1262623"/>
                <a:gd name="connsiteX2" fmla="*/ 569865 w 1262645"/>
                <a:gd name="connsiteY2" fmla="*/ 1253539 h 1262623"/>
                <a:gd name="connsiteX3" fmla="*/ 576514 w 1262645"/>
                <a:gd name="connsiteY3" fmla="*/ 1247979 h 1262623"/>
                <a:gd name="connsiteX4" fmla="*/ 631996 w 1262645"/>
                <a:gd name="connsiteY4" fmla="*/ 1250358 h 1262623"/>
                <a:gd name="connsiteX5" fmla="*/ 644949 w 1262645"/>
                <a:gd name="connsiteY5" fmla="*/ 1250214 h 1262623"/>
                <a:gd name="connsiteX6" fmla="*/ 651226 w 1262645"/>
                <a:gd name="connsiteY6" fmla="*/ 1256204 h 1262623"/>
                <a:gd name="connsiteX7" fmla="*/ 645236 w 1262645"/>
                <a:gd name="connsiteY7" fmla="*/ 1262451 h 1262623"/>
                <a:gd name="connsiteX8" fmla="*/ 631996 w 1262645"/>
                <a:gd name="connsiteY8" fmla="*/ 1262623 h 1262623"/>
                <a:gd name="connsiteX9" fmla="*/ 713987 w 1262645"/>
                <a:gd name="connsiteY9" fmla="*/ 1257207 h 1262623"/>
                <a:gd name="connsiteX10" fmla="*/ 707911 w 1262645"/>
                <a:gd name="connsiteY10" fmla="*/ 1251877 h 1262623"/>
                <a:gd name="connsiteX11" fmla="*/ 713184 w 1262645"/>
                <a:gd name="connsiteY11" fmla="*/ 1244999 h 1262623"/>
                <a:gd name="connsiteX12" fmla="*/ 780445 w 1262645"/>
                <a:gd name="connsiteY12" fmla="*/ 1232274 h 1262623"/>
                <a:gd name="connsiteX13" fmla="*/ 787867 w 1262645"/>
                <a:gd name="connsiteY13" fmla="*/ 1236745 h 1262623"/>
                <a:gd name="connsiteX14" fmla="*/ 783396 w 1262645"/>
                <a:gd name="connsiteY14" fmla="*/ 1244167 h 1262623"/>
                <a:gd name="connsiteX15" fmla="*/ 714789 w 1262645"/>
                <a:gd name="connsiteY15" fmla="*/ 1257121 h 1262623"/>
                <a:gd name="connsiteX16" fmla="*/ 713987 w 1262645"/>
                <a:gd name="connsiteY16" fmla="*/ 1257207 h 1262623"/>
                <a:gd name="connsiteX17" fmla="*/ 507563 w 1262645"/>
                <a:gd name="connsiteY17" fmla="*/ 1250386 h 1262623"/>
                <a:gd name="connsiteX18" fmla="*/ 506359 w 1262645"/>
                <a:gd name="connsiteY18" fmla="*/ 1250272 h 1262623"/>
                <a:gd name="connsiteX19" fmla="*/ 438755 w 1262645"/>
                <a:gd name="connsiteY19" fmla="*/ 1232733 h 1262623"/>
                <a:gd name="connsiteX20" fmla="*/ 434771 w 1262645"/>
                <a:gd name="connsiteY20" fmla="*/ 1225024 h 1262623"/>
                <a:gd name="connsiteX21" fmla="*/ 442480 w 1262645"/>
                <a:gd name="connsiteY21" fmla="*/ 1221041 h 1262623"/>
                <a:gd name="connsiteX22" fmla="*/ 508766 w 1262645"/>
                <a:gd name="connsiteY22" fmla="*/ 1238235 h 1262623"/>
                <a:gd name="connsiteX23" fmla="*/ 513552 w 1262645"/>
                <a:gd name="connsiteY23" fmla="*/ 1245457 h 1262623"/>
                <a:gd name="connsiteX24" fmla="*/ 507563 w 1262645"/>
                <a:gd name="connsiteY24" fmla="*/ 1250386 h 1262623"/>
                <a:gd name="connsiteX25" fmla="*/ 847992 w 1262645"/>
                <a:gd name="connsiteY25" fmla="*/ 1224049 h 1262623"/>
                <a:gd name="connsiteX26" fmla="*/ 842232 w 1262645"/>
                <a:gd name="connsiteY26" fmla="*/ 1220038 h 1262623"/>
                <a:gd name="connsiteX27" fmla="*/ 845871 w 1262645"/>
                <a:gd name="connsiteY27" fmla="*/ 1212157 h 1262623"/>
                <a:gd name="connsiteX28" fmla="*/ 908661 w 1262645"/>
                <a:gd name="connsiteY28" fmla="*/ 1184903 h 1262623"/>
                <a:gd name="connsiteX29" fmla="*/ 916886 w 1262645"/>
                <a:gd name="connsiteY29" fmla="*/ 1187625 h 1262623"/>
                <a:gd name="connsiteX30" fmla="*/ 914163 w 1262645"/>
                <a:gd name="connsiteY30" fmla="*/ 1195850 h 1262623"/>
                <a:gd name="connsiteX31" fmla="*/ 850113 w 1262645"/>
                <a:gd name="connsiteY31" fmla="*/ 1223649 h 1262623"/>
                <a:gd name="connsiteX32" fmla="*/ 847992 w 1262645"/>
                <a:gd name="connsiteY32" fmla="*/ 1224049 h 1262623"/>
                <a:gd name="connsiteX33" fmla="*/ 375994 w 1262645"/>
                <a:gd name="connsiteY33" fmla="*/ 1208287 h 1262623"/>
                <a:gd name="connsiteX34" fmla="*/ 373500 w 1262645"/>
                <a:gd name="connsiteY34" fmla="*/ 1207743 h 1262623"/>
                <a:gd name="connsiteX35" fmla="*/ 311456 w 1262645"/>
                <a:gd name="connsiteY35" fmla="*/ 1175703 h 1262623"/>
                <a:gd name="connsiteX36" fmla="*/ 309278 w 1262645"/>
                <a:gd name="connsiteY36" fmla="*/ 1167307 h 1262623"/>
                <a:gd name="connsiteX37" fmla="*/ 317674 w 1262645"/>
                <a:gd name="connsiteY37" fmla="*/ 1165129 h 1262623"/>
                <a:gd name="connsiteX38" fmla="*/ 378516 w 1262645"/>
                <a:gd name="connsiteY38" fmla="*/ 1196538 h 1262623"/>
                <a:gd name="connsiteX39" fmla="*/ 381611 w 1262645"/>
                <a:gd name="connsiteY39" fmla="*/ 1204648 h 1262623"/>
                <a:gd name="connsiteX40" fmla="*/ 375994 w 1262645"/>
                <a:gd name="connsiteY40" fmla="*/ 1208287 h 1262623"/>
                <a:gd name="connsiteX41" fmla="*/ 971365 w 1262645"/>
                <a:gd name="connsiteY41" fmla="*/ 1162148 h 1262623"/>
                <a:gd name="connsiteX42" fmla="*/ 966206 w 1262645"/>
                <a:gd name="connsiteY42" fmla="*/ 1159368 h 1262623"/>
                <a:gd name="connsiteX43" fmla="*/ 968012 w 1262645"/>
                <a:gd name="connsiteY43" fmla="*/ 1150886 h 1262623"/>
                <a:gd name="connsiteX44" fmla="*/ 1023293 w 1262645"/>
                <a:gd name="connsiteY44" fmla="*/ 1110506 h 1262623"/>
                <a:gd name="connsiteX45" fmla="*/ 1031919 w 1262645"/>
                <a:gd name="connsiteY45" fmla="*/ 1111366 h 1262623"/>
                <a:gd name="connsiteX46" fmla="*/ 1031059 w 1262645"/>
                <a:gd name="connsiteY46" fmla="*/ 1119992 h 1262623"/>
                <a:gd name="connsiteX47" fmla="*/ 974718 w 1262645"/>
                <a:gd name="connsiteY47" fmla="*/ 1161174 h 1262623"/>
                <a:gd name="connsiteX48" fmla="*/ 971365 w 1262645"/>
                <a:gd name="connsiteY48" fmla="*/ 1162148 h 1262623"/>
                <a:gd name="connsiteX49" fmla="*/ 257005 w 1262645"/>
                <a:gd name="connsiteY49" fmla="*/ 1138247 h 1262623"/>
                <a:gd name="connsiteX50" fmla="*/ 253337 w 1262645"/>
                <a:gd name="connsiteY50" fmla="*/ 1137015 h 1262623"/>
                <a:gd name="connsiteX51" fmla="*/ 199833 w 1262645"/>
                <a:gd name="connsiteY51" fmla="*/ 1092165 h 1262623"/>
                <a:gd name="connsiteX52" fmla="*/ 199546 w 1262645"/>
                <a:gd name="connsiteY52" fmla="*/ 1083511 h 1262623"/>
                <a:gd name="connsiteX53" fmla="*/ 208201 w 1262645"/>
                <a:gd name="connsiteY53" fmla="*/ 1083224 h 1262623"/>
                <a:gd name="connsiteX54" fmla="*/ 260674 w 1262645"/>
                <a:gd name="connsiteY54" fmla="*/ 1127214 h 1262623"/>
                <a:gd name="connsiteX55" fmla="*/ 261906 w 1262645"/>
                <a:gd name="connsiteY55" fmla="*/ 1135783 h 1262623"/>
                <a:gd name="connsiteX56" fmla="*/ 257005 w 1262645"/>
                <a:gd name="connsiteY56" fmla="*/ 1138247 h 1262623"/>
                <a:gd name="connsiteX57" fmla="*/ 1078173 w 1262645"/>
                <a:gd name="connsiteY57" fmla="*/ 1074655 h 1262623"/>
                <a:gd name="connsiteX58" fmla="*/ 1073874 w 1262645"/>
                <a:gd name="connsiteY58" fmla="*/ 1072907 h 1262623"/>
                <a:gd name="connsiteX59" fmla="*/ 1073789 w 1262645"/>
                <a:gd name="connsiteY59" fmla="*/ 1064252 h 1262623"/>
                <a:gd name="connsiteX60" fmla="*/ 1118925 w 1262645"/>
                <a:gd name="connsiteY60" fmla="*/ 1012754 h 1262623"/>
                <a:gd name="connsiteX61" fmla="*/ 1127522 w 1262645"/>
                <a:gd name="connsiteY61" fmla="*/ 1011693 h 1262623"/>
                <a:gd name="connsiteX62" fmla="*/ 1128554 w 1262645"/>
                <a:gd name="connsiteY62" fmla="*/ 1020291 h 1262623"/>
                <a:gd name="connsiteX63" fmla="*/ 1082529 w 1262645"/>
                <a:gd name="connsiteY63" fmla="*/ 1072792 h 1262623"/>
                <a:gd name="connsiteX64" fmla="*/ 1078173 w 1262645"/>
                <a:gd name="connsiteY64" fmla="*/ 1074655 h 1262623"/>
                <a:gd name="connsiteX65" fmla="*/ 156244 w 1262645"/>
                <a:gd name="connsiteY65" fmla="*/ 1043848 h 1262623"/>
                <a:gd name="connsiteX66" fmla="*/ 151572 w 1262645"/>
                <a:gd name="connsiteY66" fmla="*/ 1041698 h 1262623"/>
                <a:gd name="connsiteX67" fmla="*/ 109158 w 1262645"/>
                <a:gd name="connsiteY67" fmla="*/ 986274 h 1262623"/>
                <a:gd name="connsiteX68" fmla="*/ 110763 w 1262645"/>
                <a:gd name="connsiteY68" fmla="*/ 977762 h 1262623"/>
                <a:gd name="connsiteX69" fmla="*/ 119275 w 1262645"/>
                <a:gd name="connsiteY69" fmla="*/ 979367 h 1262623"/>
                <a:gd name="connsiteX70" fmla="*/ 160858 w 1262645"/>
                <a:gd name="connsiteY70" fmla="*/ 1033732 h 1262623"/>
                <a:gd name="connsiteX71" fmla="*/ 160198 w 1262645"/>
                <a:gd name="connsiteY71" fmla="*/ 1042386 h 1262623"/>
                <a:gd name="connsiteX72" fmla="*/ 156244 w 1262645"/>
                <a:gd name="connsiteY72" fmla="*/ 1043848 h 1262623"/>
                <a:gd name="connsiteX73" fmla="*/ 1163316 w 1262645"/>
                <a:gd name="connsiteY73" fmla="*/ 965955 h 1262623"/>
                <a:gd name="connsiteX74" fmla="*/ 1160107 w 1262645"/>
                <a:gd name="connsiteY74" fmla="*/ 965038 h 1262623"/>
                <a:gd name="connsiteX75" fmla="*/ 1158129 w 1262645"/>
                <a:gd name="connsiteY75" fmla="*/ 956584 h 1262623"/>
                <a:gd name="connsiteX76" fmla="*/ 1190885 w 1262645"/>
                <a:gd name="connsiteY76" fmla="*/ 896459 h 1262623"/>
                <a:gd name="connsiteX77" fmla="*/ 1199053 w 1262645"/>
                <a:gd name="connsiteY77" fmla="*/ 893565 h 1262623"/>
                <a:gd name="connsiteX78" fmla="*/ 1201947 w 1262645"/>
                <a:gd name="connsiteY78" fmla="*/ 901732 h 1262623"/>
                <a:gd name="connsiteX79" fmla="*/ 1168532 w 1262645"/>
                <a:gd name="connsiteY79" fmla="*/ 963061 h 1262623"/>
                <a:gd name="connsiteX80" fmla="*/ 1163316 w 1262645"/>
                <a:gd name="connsiteY80" fmla="*/ 965955 h 1262623"/>
                <a:gd name="connsiteX81" fmla="*/ 78523 w 1262645"/>
                <a:gd name="connsiteY81" fmla="*/ 929760 h 1262623"/>
                <a:gd name="connsiteX82" fmla="*/ 73107 w 1262645"/>
                <a:gd name="connsiteY82" fmla="*/ 926493 h 1262623"/>
                <a:gd name="connsiteX83" fmla="*/ 43904 w 1262645"/>
                <a:gd name="connsiteY83" fmla="*/ 863073 h 1262623"/>
                <a:gd name="connsiteX84" fmla="*/ 47343 w 1262645"/>
                <a:gd name="connsiteY84" fmla="*/ 855134 h 1262623"/>
                <a:gd name="connsiteX85" fmla="*/ 55310 w 1262645"/>
                <a:gd name="connsiteY85" fmla="*/ 858573 h 1262623"/>
                <a:gd name="connsiteX86" fmla="*/ 83968 w 1262645"/>
                <a:gd name="connsiteY86" fmla="*/ 920733 h 1262623"/>
                <a:gd name="connsiteX87" fmla="*/ 81417 w 1262645"/>
                <a:gd name="connsiteY87" fmla="*/ 929015 h 1262623"/>
                <a:gd name="connsiteX88" fmla="*/ 78523 w 1262645"/>
                <a:gd name="connsiteY88" fmla="*/ 929760 h 1262623"/>
                <a:gd name="connsiteX89" fmla="*/ 1222524 w 1262645"/>
                <a:gd name="connsiteY89" fmla="*/ 841207 h 1262623"/>
                <a:gd name="connsiteX90" fmla="*/ 1220518 w 1262645"/>
                <a:gd name="connsiteY90" fmla="*/ 840863 h 1262623"/>
                <a:gd name="connsiteX91" fmla="*/ 1216706 w 1262645"/>
                <a:gd name="connsiteY91" fmla="*/ 833068 h 1262623"/>
                <a:gd name="connsiteX92" fmla="*/ 1235363 w 1262645"/>
                <a:gd name="connsiteY92" fmla="*/ 767183 h 1262623"/>
                <a:gd name="connsiteX93" fmla="*/ 1242670 w 1262645"/>
                <a:gd name="connsiteY93" fmla="*/ 762540 h 1262623"/>
                <a:gd name="connsiteX94" fmla="*/ 1247313 w 1262645"/>
                <a:gd name="connsiteY94" fmla="*/ 769848 h 1262623"/>
                <a:gd name="connsiteX95" fmla="*/ 1228284 w 1262645"/>
                <a:gd name="connsiteY95" fmla="*/ 837051 h 1262623"/>
                <a:gd name="connsiteX96" fmla="*/ 1222524 w 1262645"/>
                <a:gd name="connsiteY96" fmla="*/ 841207 h 1262623"/>
                <a:gd name="connsiteX97" fmla="*/ 27827 w 1262645"/>
                <a:gd name="connsiteY97" fmla="*/ 801343 h 1262623"/>
                <a:gd name="connsiteX98" fmla="*/ 21923 w 1262645"/>
                <a:gd name="connsiteY98" fmla="*/ 796815 h 1262623"/>
                <a:gd name="connsiteX99" fmla="*/ 7451 w 1262645"/>
                <a:gd name="connsiteY99" fmla="*/ 728523 h 1262623"/>
                <a:gd name="connsiteX100" fmla="*/ 12581 w 1262645"/>
                <a:gd name="connsiteY100" fmla="*/ 721530 h 1262623"/>
                <a:gd name="connsiteX101" fmla="*/ 19573 w 1262645"/>
                <a:gd name="connsiteY101" fmla="*/ 726660 h 1262623"/>
                <a:gd name="connsiteX102" fmla="*/ 33759 w 1262645"/>
                <a:gd name="connsiteY102" fmla="*/ 793606 h 1262623"/>
                <a:gd name="connsiteX103" fmla="*/ 29460 w 1262645"/>
                <a:gd name="connsiteY103" fmla="*/ 801143 h 1262623"/>
                <a:gd name="connsiteX104" fmla="*/ 27827 w 1262645"/>
                <a:gd name="connsiteY104" fmla="*/ 801343 h 1262623"/>
                <a:gd name="connsiteX105" fmla="*/ 1252729 w 1262645"/>
                <a:gd name="connsiteY105" fmla="*/ 706456 h 1262623"/>
                <a:gd name="connsiteX106" fmla="*/ 1252042 w 1262645"/>
                <a:gd name="connsiteY106" fmla="*/ 706428 h 1262623"/>
                <a:gd name="connsiteX107" fmla="*/ 1246625 w 1262645"/>
                <a:gd name="connsiteY107" fmla="*/ 699664 h 1262623"/>
                <a:gd name="connsiteX108" fmla="*/ 1250351 w 1262645"/>
                <a:gd name="connsiteY108" fmla="*/ 631315 h 1262623"/>
                <a:gd name="connsiteX109" fmla="*/ 1248001 w 1262645"/>
                <a:gd name="connsiteY109" fmla="*/ 576865 h 1262623"/>
                <a:gd name="connsiteX110" fmla="*/ 1253589 w 1262645"/>
                <a:gd name="connsiteY110" fmla="*/ 570216 h 1262623"/>
                <a:gd name="connsiteX111" fmla="*/ 1260238 w 1262645"/>
                <a:gd name="connsiteY111" fmla="*/ 575776 h 1262623"/>
                <a:gd name="connsiteX112" fmla="*/ 1262645 w 1262645"/>
                <a:gd name="connsiteY112" fmla="*/ 631315 h 1262623"/>
                <a:gd name="connsiteX113" fmla="*/ 1258833 w 1262645"/>
                <a:gd name="connsiteY113" fmla="*/ 701011 h 1262623"/>
                <a:gd name="connsiteX114" fmla="*/ 1252729 w 1262645"/>
                <a:gd name="connsiteY114" fmla="*/ 706456 h 1262623"/>
                <a:gd name="connsiteX115" fmla="*/ 6706 w 1262645"/>
                <a:gd name="connsiteY115" fmla="*/ 664931 h 1262623"/>
                <a:gd name="connsiteX116" fmla="*/ 602 w 1262645"/>
                <a:gd name="connsiteY116" fmla="*/ 659056 h 1262623"/>
                <a:gd name="connsiteX117" fmla="*/ 0 w 1262645"/>
                <a:gd name="connsiteY117" fmla="*/ 631315 h 1262623"/>
                <a:gd name="connsiteX118" fmla="*/ 1376 w 1262645"/>
                <a:gd name="connsiteY118" fmla="*/ 589274 h 1262623"/>
                <a:gd name="connsiteX119" fmla="*/ 7881 w 1262645"/>
                <a:gd name="connsiteY119" fmla="*/ 583571 h 1262623"/>
                <a:gd name="connsiteX120" fmla="*/ 13584 w 1262645"/>
                <a:gd name="connsiteY120" fmla="*/ 590105 h 1262623"/>
                <a:gd name="connsiteX121" fmla="*/ 12237 w 1262645"/>
                <a:gd name="connsiteY121" fmla="*/ 631344 h 1262623"/>
                <a:gd name="connsiteX122" fmla="*/ 12810 w 1262645"/>
                <a:gd name="connsiteY122" fmla="*/ 658569 h 1262623"/>
                <a:gd name="connsiteX123" fmla="*/ 6964 w 1262645"/>
                <a:gd name="connsiteY123" fmla="*/ 664960 h 1262623"/>
                <a:gd name="connsiteX124" fmla="*/ 6706 w 1262645"/>
                <a:gd name="connsiteY124" fmla="*/ 664931 h 1262623"/>
                <a:gd name="connsiteX125" fmla="*/ 15819 w 1262645"/>
                <a:gd name="connsiteY125" fmla="*/ 527172 h 1262623"/>
                <a:gd name="connsiteX126" fmla="*/ 14730 w 1262645"/>
                <a:gd name="connsiteY126" fmla="*/ 527086 h 1262623"/>
                <a:gd name="connsiteX127" fmla="*/ 9772 w 1262645"/>
                <a:gd name="connsiteY127" fmla="*/ 519979 h 1262623"/>
                <a:gd name="connsiteX128" fmla="*/ 25792 w 1262645"/>
                <a:gd name="connsiteY128" fmla="*/ 452030 h 1262623"/>
                <a:gd name="connsiteX129" fmla="*/ 33415 w 1262645"/>
                <a:gd name="connsiteY129" fmla="*/ 447903 h 1262623"/>
                <a:gd name="connsiteX130" fmla="*/ 37571 w 1262645"/>
                <a:gd name="connsiteY130" fmla="*/ 455527 h 1262623"/>
                <a:gd name="connsiteX131" fmla="*/ 21837 w 1262645"/>
                <a:gd name="connsiteY131" fmla="*/ 522157 h 1262623"/>
                <a:gd name="connsiteX132" fmla="*/ 15819 w 1262645"/>
                <a:gd name="connsiteY132" fmla="*/ 527172 h 1262623"/>
                <a:gd name="connsiteX133" fmla="*/ 1244304 w 1262645"/>
                <a:gd name="connsiteY133" fmla="*/ 514017 h 1262623"/>
                <a:gd name="connsiteX134" fmla="*/ 1238286 w 1262645"/>
                <a:gd name="connsiteY134" fmla="*/ 509088 h 1262623"/>
                <a:gd name="connsiteX135" fmla="*/ 1221120 w 1262645"/>
                <a:gd name="connsiteY135" fmla="*/ 442831 h 1262623"/>
                <a:gd name="connsiteX136" fmla="*/ 1225103 w 1262645"/>
                <a:gd name="connsiteY136" fmla="*/ 435122 h 1262623"/>
                <a:gd name="connsiteX137" fmla="*/ 1232812 w 1262645"/>
                <a:gd name="connsiteY137" fmla="*/ 439106 h 1262623"/>
                <a:gd name="connsiteX138" fmla="*/ 1250322 w 1262645"/>
                <a:gd name="connsiteY138" fmla="*/ 506681 h 1262623"/>
                <a:gd name="connsiteX139" fmla="*/ 1245508 w 1262645"/>
                <a:gd name="connsiteY139" fmla="*/ 513903 h 1262623"/>
                <a:gd name="connsiteX140" fmla="*/ 1244304 w 1262645"/>
                <a:gd name="connsiteY140" fmla="*/ 514017 h 1262623"/>
                <a:gd name="connsiteX141" fmla="*/ 54966 w 1262645"/>
                <a:gd name="connsiteY141" fmla="*/ 394771 h 1262623"/>
                <a:gd name="connsiteX142" fmla="*/ 52587 w 1262645"/>
                <a:gd name="connsiteY142" fmla="*/ 394284 h 1262623"/>
                <a:gd name="connsiteX143" fmla="*/ 49320 w 1262645"/>
                <a:gd name="connsiteY143" fmla="*/ 386260 h 1262623"/>
                <a:gd name="connsiteX144" fmla="*/ 79985 w 1262645"/>
                <a:gd name="connsiteY144" fmla="*/ 323499 h 1262623"/>
                <a:gd name="connsiteX145" fmla="*/ 88324 w 1262645"/>
                <a:gd name="connsiteY145" fmla="*/ 321149 h 1262623"/>
                <a:gd name="connsiteX146" fmla="*/ 90674 w 1262645"/>
                <a:gd name="connsiteY146" fmla="*/ 329489 h 1262623"/>
                <a:gd name="connsiteX147" fmla="*/ 60612 w 1262645"/>
                <a:gd name="connsiteY147" fmla="*/ 391017 h 1262623"/>
                <a:gd name="connsiteX148" fmla="*/ 54966 w 1262645"/>
                <a:gd name="connsiteY148" fmla="*/ 394771 h 1262623"/>
                <a:gd name="connsiteX149" fmla="*/ 1202320 w 1262645"/>
                <a:gd name="connsiteY149" fmla="*/ 382506 h 1262623"/>
                <a:gd name="connsiteX150" fmla="*/ 1196732 w 1262645"/>
                <a:gd name="connsiteY150" fmla="*/ 378866 h 1262623"/>
                <a:gd name="connsiteX151" fmla="*/ 1165380 w 1262645"/>
                <a:gd name="connsiteY151" fmla="*/ 318054 h 1262623"/>
                <a:gd name="connsiteX152" fmla="*/ 1167558 w 1262645"/>
                <a:gd name="connsiteY152" fmla="*/ 309657 h 1262623"/>
                <a:gd name="connsiteX153" fmla="*/ 1175954 w 1262645"/>
                <a:gd name="connsiteY153" fmla="*/ 311835 h 1262623"/>
                <a:gd name="connsiteX154" fmla="*/ 1207937 w 1262645"/>
                <a:gd name="connsiteY154" fmla="*/ 373880 h 1262623"/>
                <a:gd name="connsiteX155" fmla="*/ 1204842 w 1262645"/>
                <a:gd name="connsiteY155" fmla="*/ 381990 h 1262623"/>
                <a:gd name="connsiteX156" fmla="*/ 1202320 w 1262645"/>
                <a:gd name="connsiteY156" fmla="*/ 382506 h 1262623"/>
                <a:gd name="connsiteX157" fmla="*/ 122370 w 1262645"/>
                <a:gd name="connsiteY157" fmla="*/ 274236 h 1262623"/>
                <a:gd name="connsiteX158" fmla="*/ 118816 w 1262645"/>
                <a:gd name="connsiteY158" fmla="*/ 273089 h 1262623"/>
                <a:gd name="connsiteX159" fmla="*/ 117383 w 1262645"/>
                <a:gd name="connsiteY159" fmla="*/ 264549 h 1262623"/>
                <a:gd name="connsiteX160" fmla="*/ 161058 w 1262645"/>
                <a:gd name="connsiteY160" fmla="*/ 210070 h 1262623"/>
                <a:gd name="connsiteX161" fmla="*/ 169713 w 1262645"/>
                <a:gd name="connsiteY161" fmla="*/ 209583 h 1262623"/>
                <a:gd name="connsiteX162" fmla="*/ 170172 w 1262645"/>
                <a:gd name="connsiteY162" fmla="*/ 218238 h 1262623"/>
                <a:gd name="connsiteX163" fmla="*/ 127328 w 1262645"/>
                <a:gd name="connsiteY163" fmla="*/ 271656 h 1262623"/>
                <a:gd name="connsiteX164" fmla="*/ 122370 w 1262645"/>
                <a:gd name="connsiteY164" fmla="*/ 274236 h 1262623"/>
                <a:gd name="connsiteX165" fmla="*/ 1132394 w 1262645"/>
                <a:gd name="connsiteY165" fmla="*/ 263518 h 1262623"/>
                <a:gd name="connsiteX166" fmla="*/ 1127465 w 1262645"/>
                <a:gd name="connsiteY166" fmla="*/ 261053 h 1262623"/>
                <a:gd name="connsiteX167" fmla="*/ 1083532 w 1262645"/>
                <a:gd name="connsiteY167" fmla="*/ 208551 h 1262623"/>
                <a:gd name="connsiteX168" fmla="*/ 1083819 w 1262645"/>
                <a:gd name="connsiteY168" fmla="*/ 199897 h 1262623"/>
                <a:gd name="connsiteX169" fmla="*/ 1092474 w 1262645"/>
                <a:gd name="connsiteY169" fmla="*/ 200183 h 1262623"/>
                <a:gd name="connsiteX170" fmla="*/ 1137295 w 1262645"/>
                <a:gd name="connsiteY170" fmla="*/ 253716 h 1262623"/>
                <a:gd name="connsiteX171" fmla="*/ 1136062 w 1262645"/>
                <a:gd name="connsiteY171" fmla="*/ 262314 h 1262623"/>
                <a:gd name="connsiteX172" fmla="*/ 1132394 w 1262645"/>
                <a:gd name="connsiteY172" fmla="*/ 263518 h 1262623"/>
                <a:gd name="connsiteX173" fmla="*/ 214534 w 1262645"/>
                <a:gd name="connsiteY173" fmla="*/ 171439 h 1262623"/>
                <a:gd name="connsiteX174" fmla="*/ 209977 w 1262645"/>
                <a:gd name="connsiteY174" fmla="*/ 169404 h 1262623"/>
                <a:gd name="connsiteX175" fmla="*/ 210465 w 1262645"/>
                <a:gd name="connsiteY175" fmla="*/ 160750 h 1262623"/>
                <a:gd name="connsiteX176" fmla="*/ 264972 w 1262645"/>
                <a:gd name="connsiteY176" fmla="*/ 117132 h 1262623"/>
                <a:gd name="connsiteX177" fmla="*/ 273512 w 1262645"/>
                <a:gd name="connsiteY177" fmla="*/ 118565 h 1262623"/>
                <a:gd name="connsiteX178" fmla="*/ 272080 w 1262645"/>
                <a:gd name="connsiteY178" fmla="*/ 127105 h 1262623"/>
                <a:gd name="connsiteX179" fmla="*/ 218632 w 1262645"/>
                <a:gd name="connsiteY179" fmla="*/ 169892 h 1262623"/>
                <a:gd name="connsiteX180" fmla="*/ 214534 w 1262645"/>
                <a:gd name="connsiteY180" fmla="*/ 171439 h 1262623"/>
                <a:gd name="connsiteX181" fmla="*/ 1038081 w 1262645"/>
                <a:gd name="connsiteY181" fmla="*/ 162670 h 1262623"/>
                <a:gd name="connsiteX182" fmla="*/ 1034097 w 1262645"/>
                <a:gd name="connsiteY182" fmla="*/ 161179 h 1262623"/>
                <a:gd name="connsiteX183" fmla="*/ 979733 w 1262645"/>
                <a:gd name="connsiteY183" fmla="*/ 119540 h 1262623"/>
                <a:gd name="connsiteX184" fmla="*/ 978128 w 1262645"/>
                <a:gd name="connsiteY184" fmla="*/ 111028 h 1262623"/>
                <a:gd name="connsiteX185" fmla="*/ 986639 w 1262645"/>
                <a:gd name="connsiteY185" fmla="*/ 109423 h 1262623"/>
                <a:gd name="connsiteX186" fmla="*/ 1042064 w 1262645"/>
                <a:gd name="connsiteY186" fmla="*/ 151894 h 1262623"/>
                <a:gd name="connsiteX187" fmla="*/ 1042723 w 1262645"/>
                <a:gd name="connsiteY187" fmla="*/ 160549 h 1262623"/>
                <a:gd name="connsiteX188" fmla="*/ 1038081 w 1262645"/>
                <a:gd name="connsiteY188" fmla="*/ 162670 h 1262623"/>
                <a:gd name="connsiteX189" fmla="*/ 326902 w 1262645"/>
                <a:gd name="connsiteY189" fmla="*/ 91225 h 1262623"/>
                <a:gd name="connsiteX190" fmla="*/ 321543 w 1262645"/>
                <a:gd name="connsiteY190" fmla="*/ 88073 h 1262623"/>
                <a:gd name="connsiteX191" fmla="*/ 323893 w 1262645"/>
                <a:gd name="connsiteY191" fmla="*/ 79733 h 1262623"/>
                <a:gd name="connsiteX192" fmla="*/ 386626 w 1262645"/>
                <a:gd name="connsiteY192" fmla="*/ 49127 h 1262623"/>
                <a:gd name="connsiteX193" fmla="*/ 394650 w 1262645"/>
                <a:gd name="connsiteY193" fmla="*/ 52394 h 1262623"/>
                <a:gd name="connsiteX194" fmla="*/ 391383 w 1262645"/>
                <a:gd name="connsiteY194" fmla="*/ 60418 h 1262623"/>
                <a:gd name="connsiteX195" fmla="*/ 329883 w 1262645"/>
                <a:gd name="connsiteY195" fmla="*/ 90423 h 1262623"/>
                <a:gd name="connsiteX196" fmla="*/ 326902 w 1262645"/>
                <a:gd name="connsiteY196" fmla="*/ 91225 h 1262623"/>
                <a:gd name="connsiteX197" fmla="*/ 923993 w 1262645"/>
                <a:gd name="connsiteY197" fmla="*/ 84863 h 1262623"/>
                <a:gd name="connsiteX198" fmla="*/ 921127 w 1262645"/>
                <a:gd name="connsiteY198" fmla="*/ 84147 h 1262623"/>
                <a:gd name="connsiteX199" fmla="*/ 858939 w 1262645"/>
                <a:gd name="connsiteY199" fmla="*/ 55460 h 1262623"/>
                <a:gd name="connsiteX200" fmla="*/ 855500 w 1262645"/>
                <a:gd name="connsiteY200" fmla="*/ 47493 h 1262623"/>
                <a:gd name="connsiteX201" fmla="*/ 863467 w 1262645"/>
                <a:gd name="connsiteY201" fmla="*/ 44054 h 1262623"/>
                <a:gd name="connsiteX202" fmla="*/ 926887 w 1262645"/>
                <a:gd name="connsiteY202" fmla="*/ 73314 h 1262623"/>
                <a:gd name="connsiteX203" fmla="*/ 929438 w 1262645"/>
                <a:gd name="connsiteY203" fmla="*/ 81596 h 1262623"/>
                <a:gd name="connsiteX204" fmla="*/ 923993 w 1262645"/>
                <a:gd name="connsiteY204" fmla="*/ 84863 h 1262623"/>
                <a:gd name="connsiteX205" fmla="*/ 454115 w 1262645"/>
                <a:gd name="connsiteY205" fmla="*/ 37692 h 1262623"/>
                <a:gd name="connsiteX206" fmla="*/ 448241 w 1262645"/>
                <a:gd name="connsiteY206" fmla="*/ 33307 h 1262623"/>
                <a:gd name="connsiteX207" fmla="*/ 452396 w 1262645"/>
                <a:gd name="connsiteY207" fmla="*/ 25684 h 1262623"/>
                <a:gd name="connsiteX208" fmla="*/ 520344 w 1262645"/>
                <a:gd name="connsiteY208" fmla="*/ 9693 h 1262623"/>
                <a:gd name="connsiteX209" fmla="*/ 527451 w 1262645"/>
                <a:gd name="connsiteY209" fmla="*/ 14651 h 1262623"/>
                <a:gd name="connsiteX210" fmla="*/ 522494 w 1262645"/>
                <a:gd name="connsiteY210" fmla="*/ 21758 h 1262623"/>
                <a:gd name="connsiteX211" fmla="*/ 455864 w 1262645"/>
                <a:gd name="connsiteY211" fmla="*/ 37434 h 1262623"/>
                <a:gd name="connsiteX212" fmla="*/ 454115 w 1262645"/>
                <a:gd name="connsiteY212" fmla="*/ 37692 h 1262623"/>
                <a:gd name="connsiteX213" fmla="*/ 795576 w 1262645"/>
                <a:gd name="connsiteY213" fmla="*/ 34052 h 1262623"/>
                <a:gd name="connsiteX214" fmla="*/ 793971 w 1262645"/>
                <a:gd name="connsiteY214" fmla="*/ 33823 h 1262623"/>
                <a:gd name="connsiteX215" fmla="*/ 727026 w 1262645"/>
                <a:gd name="connsiteY215" fmla="*/ 19580 h 1262623"/>
                <a:gd name="connsiteX216" fmla="*/ 721896 w 1262645"/>
                <a:gd name="connsiteY216" fmla="*/ 12588 h 1262623"/>
                <a:gd name="connsiteX217" fmla="*/ 728889 w 1262645"/>
                <a:gd name="connsiteY217" fmla="*/ 7458 h 1262623"/>
                <a:gd name="connsiteX218" fmla="*/ 797181 w 1262645"/>
                <a:gd name="connsiteY218" fmla="*/ 21987 h 1262623"/>
                <a:gd name="connsiteX219" fmla="*/ 801480 w 1262645"/>
                <a:gd name="connsiteY219" fmla="*/ 29496 h 1262623"/>
                <a:gd name="connsiteX220" fmla="*/ 795576 w 1262645"/>
                <a:gd name="connsiteY220" fmla="*/ 34052 h 1262623"/>
                <a:gd name="connsiteX221" fmla="*/ 590041 w 1262645"/>
                <a:gd name="connsiteY221" fmla="*/ 13590 h 1262623"/>
                <a:gd name="connsiteX222" fmla="*/ 583937 w 1262645"/>
                <a:gd name="connsiteY222" fmla="*/ 7859 h 1262623"/>
                <a:gd name="connsiteX223" fmla="*/ 589639 w 1262645"/>
                <a:gd name="connsiteY223" fmla="*/ 1354 h 1262623"/>
                <a:gd name="connsiteX224" fmla="*/ 659422 w 1262645"/>
                <a:gd name="connsiteY224" fmla="*/ 609 h 1262623"/>
                <a:gd name="connsiteX225" fmla="*/ 665268 w 1262645"/>
                <a:gd name="connsiteY225" fmla="*/ 6999 h 1262623"/>
                <a:gd name="connsiteX226" fmla="*/ 658877 w 1262645"/>
                <a:gd name="connsiteY226" fmla="*/ 12846 h 1262623"/>
                <a:gd name="connsiteX227" fmla="*/ 590413 w 1262645"/>
                <a:gd name="connsiteY227" fmla="*/ 13562 h 1262623"/>
                <a:gd name="connsiteX228" fmla="*/ 590041 w 1262645"/>
                <a:gd name="connsiteY228" fmla="*/ 13590 h 1262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1262645" h="1262623">
                  <a:moveTo>
                    <a:pt x="631996" y="1262623"/>
                  </a:moveTo>
                  <a:cubicBezTo>
                    <a:pt x="613082" y="1262537"/>
                    <a:pt x="594110" y="1261821"/>
                    <a:pt x="575425" y="1260188"/>
                  </a:cubicBezTo>
                  <a:cubicBezTo>
                    <a:pt x="572043" y="1259901"/>
                    <a:pt x="569550" y="1256920"/>
                    <a:pt x="569865" y="1253539"/>
                  </a:cubicBezTo>
                  <a:cubicBezTo>
                    <a:pt x="570152" y="1250157"/>
                    <a:pt x="573104" y="1247607"/>
                    <a:pt x="576514" y="1247979"/>
                  </a:cubicBezTo>
                  <a:cubicBezTo>
                    <a:pt x="594827" y="1249584"/>
                    <a:pt x="613540" y="1250272"/>
                    <a:pt x="631996" y="1250358"/>
                  </a:cubicBezTo>
                  <a:cubicBezTo>
                    <a:pt x="636323" y="1250358"/>
                    <a:pt x="640651" y="1250300"/>
                    <a:pt x="644949" y="1250214"/>
                  </a:cubicBezTo>
                  <a:cubicBezTo>
                    <a:pt x="648302" y="1250071"/>
                    <a:pt x="651139" y="1252822"/>
                    <a:pt x="651226" y="1256204"/>
                  </a:cubicBezTo>
                  <a:cubicBezTo>
                    <a:pt x="651311" y="1259585"/>
                    <a:pt x="648618" y="1262394"/>
                    <a:pt x="645236" y="1262451"/>
                  </a:cubicBezTo>
                  <a:cubicBezTo>
                    <a:pt x="640823" y="1262566"/>
                    <a:pt x="636409" y="1262623"/>
                    <a:pt x="631996" y="1262623"/>
                  </a:cubicBezTo>
                  <a:close/>
                  <a:moveTo>
                    <a:pt x="713987" y="1257207"/>
                  </a:moveTo>
                  <a:cubicBezTo>
                    <a:pt x="710949" y="1257207"/>
                    <a:pt x="708312" y="1254972"/>
                    <a:pt x="707911" y="1251877"/>
                  </a:cubicBezTo>
                  <a:cubicBezTo>
                    <a:pt x="707453" y="1248524"/>
                    <a:pt x="709831" y="1245429"/>
                    <a:pt x="713184" y="1244999"/>
                  </a:cubicBezTo>
                  <a:cubicBezTo>
                    <a:pt x="735767" y="1242018"/>
                    <a:pt x="758407" y="1237748"/>
                    <a:pt x="780445" y="1232274"/>
                  </a:cubicBezTo>
                  <a:cubicBezTo>
                    <a:pt x="783740" y="1231501"/>
                    <a:pt x="787065" y="1233478"/>
                    <a:pt x="787867" y="1236745"/>
                  </a:cubicBezTo>
                  <a:cubicBezTo>
                    <a:pt x="788670" y="1240041"/>
                    <a:pt x="786664" y="1243337"/>
                    <a:pt x="783396" y="1244167"/>
                  </a:cubicBezTo>
                  <a:cubicBezTo>
                    <a:pt x="760928" y="1249727"/>
                    <a:pt x="737830" y="1254083"/>
                    <a:pt x="714789" y="1257121"/>
                  </a:cubicBezTo>
                  <a:cubicBezTo>
                    <a:pt x="714503" y="1257178"/>
                    <a:pt x="714245" y="1257207"/>
                    <a:pt x="713987" y="1257207"/>
                  </a:cubicBezTo>
                  <a:close/>
                  <a:moveTo>
                    <a:pt x="507563" y="1250386"/>
                  </a:moveTo>
                  <a:cubicBezTo>
                    <a:pt x="507161" y="1250386"/>
                    <a:pt x="506760" y="1250358"/>
                    <a:pt x="506359" y="1250272"/>
                  </a:cubicBezTo>
                  <a:cubicBezTo>
                    <a:pt x="483605" y="1245686"/>
                    <a:pt x="460850" y="1239783"/>
                    <a:pt x="438755" y="1232733"/>
                  </a:cubicBezTo>
                  <a:cubicBezTo>
                    <a:pt x="435516" y="1231701"/>
                    <a:pt x="433740" y="1228262"/>
                    <a:pt x="434771" y="1225024"/>
                  </a:cubicBezTo>
                  <a:cubicBezTo>
                    <a:pt x="435803" y="1221814"/>
                    <a:pt x="439271" y="1220038"/>
                    <a:pt x="442480" y="1221041"/>
                  </a:cubicBezTo>
                  <a:cubicBezTo>
                    <a:pt x="464146" y="1227976"/>
                    <a:pt x="486470" y="1233765"/>
                    <a:pt x="508766" y="1238235"/>
                  </a:cubicBezTo>
                  <a:cubicBezTo>
                    <a:pt x="512091" y="1238894"/>
                    <a:pt x="514240" y="1242133"/>
                    <a:pt x="513552" y="1245457"/>
                  </a:cubicBezTo>
                  <a:cubicBezTo>
                    <a:pt x="512979" y="1248352"/>
                    <a:pt x="510429" y="1250386"/>
                    <a:pt x="507563" y="1250386"/>
                  </a:cubicBezTo>
                  <a:close/>
                  <a:moveTo>
                    <a:pt x="847992" y="1224049"/>
                  </a:moveTo>
                  <a:cubicBezTo>
                    <a:pt x="845498" y="1224049"/>
                    <a:pt x="843148" y="1222502"/>
                    <a:pt x="842232" y="1220038"/>
                  </a:cubicBezTo>
                  <a:cubicBezTo>
                    <a:pt x="841056" y="1216856"/>
                    <a:pt x="842690" y="1213331"/>
                    <a:pt x="845871" y="1212157"/>
                  </a:cubicBezTo>
                  <a:cubicBezTo>
                    <a:pt x="867164" y="1204276"/>
                    <a:pt x="888285" y="1195105"/>
                    <a:pt x="908661" y="1184903"/>
                  </a:cubicBezTo>
                  <a:cubicBezTo>
                    <a:pt x="911699" y="1183384"/>
                    <a:pt x="915367" y="1184616"/>
                    <a:pt x="916886" y="1187625"/>
                  </a:cubicBezTo>
                  <a:cubicBezTo>
                    <a:pt x="918405" y="1190634"/>
                    <a:pt x="917172" y="1194331"/>
                    <a:pt x="914163" y="1195850"/>
                  </a:cubicBezTo>
                  <a:cubicBezTo>
                    <a:pt x="893386" y="1206282"/>
                    <a:pt x="871835" y="1215624"/>
                    <a:pt x="850113" y="1223649"/>
                  </a:cubicBezTo>
                  <a:cubicBezTo>
                    <a:pt x="849425" y="1223935"/>
                    <a:pt x="848708" y="1224049"/>
                    <a:pt x="847992" y="1224049"/>
                  </a:cubicBezTo>
                  <a:close/>
                  <a:moveTo>
                    <a:pt x="375994" y="1208287"/>
                  </a:moveTo>
                  <a:cubicBezTo>
                    <a:pt x="375162" y="1208287"/>
                    <a:pt x="374303" y="1208116"/>
                    <a:pt x="373500" y="1207743"/>
                  </a:cubicBezTo>
                  <a:cubicBezTo>
                    <a:pt x="352351" y="1198257"/>
                    <a:pt x="331459" y="1187482"/>
                    <a:pt x="311456" y="1175703"/>
                  </a:cubicBezTo>
                  <a:cubicBezTo>
                    <a:pt x="308533" y="1173984"/>
                    <a:pt x="307558" y="1170230"/>
                    <a:pt x="309278" y="1167307"/>
                  </a:cubicBezTo>
                  <a:cubicBezTo>
                    <a:pt x="310997" y="1164384"/>
                    <a:pt x="314751" y="1163409"/>
                    <a:pt x="317674" y="1165129"/>
                  </a:cubicBezTo>
                  <a:cubicBezTo>
                    <a:pt x="337305" y="1176678"/>
                    <a:pt x="357767" y="1187253"/>
                    <a:pt x="378516" y="1196538"/>
                  </a:cubicBezTo>
                  <a:cubicBezTo>
                    <a:pt x="381611" y="1197913"/>
                    <a:pt x="382986" y="1201553"/>
                    <a:pt x="381611" y="1204648"/>
                  </a:cubicBezTo>
                  <a:cubicBezTo>
                    <a:pt x="380579" y="1206941"/>
                    <a:pt x="378343" y="1208287"/>
                    <a:pt x="375994" y="1208287"/>
                  </a:cubicBezTo>
                  <a:close/>
                  <a:moveTo>
                    <a:pt x="971365" y="1162148"/>
                  </a:moveTo>
                  <a:cubicBezTo>
                    <a:pt x="969359" y="1162148"/>
                    <a:pt x="967381" y="1161174"/>
                    <a:pt x="966206" y="1159368"/>
                  </a:cubicBezTo>
                  <a:cubicBezTo>
                    <a:pt x="964372" y="1156531"/>
                    <a:pt x="965174" y="1152748"/>
                    <a:pt x="968012" y="1150886"/>
                  </a:cubicBezTo>
                  <a:cubicBezTo>
                    <a:pt x="987098" y="1138477"/>
                    <a:pt x="1005697" y="1124893"/>
                    <a:pt x="1023293" y="1110506"/>
                  </a:cubicBezTo>
                  <a:cubicBezTo>
                    <a:pt x="1025901" y="1108357"/>
                    <a:pt x="1029770" y="1108758"/>
                    <a:pt x="1031919" y="1111366"/>
                  </a:cubicBezTo>
                  <a:cubicBezTo>
                    <a:pt x="1034069" y="1114003"/>
                    <a:pt x="1033667" y="1117843"/>
                    <a:pt x="1031059" y="1119992"/>
                  </a:cubicBezTo>
                  <a:cubicBezTo>
                    <a:pt x="1013119" y="1134694"/>
                    <a:pt x="994148" y="1148536"/>
                    <a:pt x="974718" y="1161174"/>
                  </a:cubicBezTo>
                  <a:cubicBezTo>
                    <a:pt x="973686" y="1161804"/>
                    <a:pt x="972511" y="1162148"/>
                    <a:pt x="971365" y="1162148"/>
                  </a:cubicBezTo>
                  <a:close/>
                  <a:moveTo>
                    <a:pt x="257005" y="1138247"/>
                  </a:moveTo>
                  <a:cubicBezTo>
                    <a:pt x="255716" y="1138247"/>
                    <a:pt x="254426" y="1137846"/>
                    <a:pt x="253337" y="1137015"/>
                  </a:cubicBezTo>
                  <a:cubicBezTo>
                    <a:pt x="234767" y="1123116"/>
                    <a:pt x="216741" y="1108013"/>
                    <a:pt x="199833" y="1092165"/>
                  </a:cubicBezTo>
                  <a:cubicBezTo>
                    <a:pt x="197368" y="1089844"/>
                    <a:pt x="197225" y="1085975"/>
                    <a:pt x="199546" y="1083511"/>
                  </a:cubicBezTo>
                  <a:cubicBezTo>
                    <a:pt x="201867" y="1081046"/>
                    <a:pt x="205736" y="1080903"/>
                    <a:pt x="208201" y="1083224"/>
                  </a:cubicBezTo>
                  <a:cubicBezTo>
                    <a:pt x="224794" y="1098756"/>
                    <a:pt x="242447" y="1113573"/>
                    <a:pt x="260674" y="1127214"/>
                  </a:cubicBezTo>
                  <a:cubicBezTo>
                    <a:pt x="263396" y="1129249"/>
                    <a:pt x="263941" y="1133089"/>
                    <a:pt x="261906" y="1135783"/>
                  </a:cubicBezTo>
                  <a:cubicBezTo>
                    <a:pt x="260702" y="1137387"/>
                    <a:pt x="258868" y="1138247"/>
                    <a:pt x="257005" y="1138247"/>
                  </a:cubicBezTo>
                  <a:close/>
                  <a:moveTo>
                    <a:pt x="1078173" y="1074655"/>
                  </a:moveTo>
                  <a:cubicBezTo>
                    <a:pt x="1076626" y="1074655"/>
                    <a:pt x="1075078" y="1074082"/>
                    <a:pt x="1073874" y="1072907"/>
                  </a:cubicBezTo>
                  <a:cubicBezTo>
                    <a:pt x="1071467" y="1070528"/>
                    <a:pt x="1071410" y="1066660"/>
                    <a:pt x="1073789" y="1064252"/>
                  </a:cubicBezTo>
                  <a:cubicBezTo>
                    <a:pt x="1089722" y="1047974"/>
                    <a:pt x="1104883" y="1030636"/>
                    <a:pt x="1118925" y="1012754"/>
                  </a:cubicBezTo>
                  <a:cubicBezTo>
                    <a:pt x="1121017" y="1010089"/>
                    <a:pt x="1124857" y="1009630"/>
                    <a:pt x="1127522" y="1011693"/>
                  </a:cubicBezTo>
                  <a:cubicBezTo>
                    <a:pt x="1130188" y="1013785"/>
                    <a:pt x="1130646" y="1017626"/>
                    <a:pt x="1128554" y="1020291"/>
                  </a:cubicBezTo>
                  <a:cubicBezTo>
                    <a:pt x="1114254" y="1038546"/>
                    <a:pt x="1098778" y="1056199"/>
                    <a:pt x="1082529" y="1072792"/>
                  </a:cubicBezTo>
                  <a:cubicBezTo>
                    <a:pt x="1081354" y="1074053"/>
                    <a:pt x="1079778" y="1074655"/>
                    <a:pt x="1078173" y="1074655"/>
                  </a:cubicBezTo>
                  <a:close/>
                  <a:moveTo>
                    <a:pt x="156244" y="1043848"/>
                  </a:moveTo>
                  <a:cubicBezTo>
                    <a:pt x="154524" y="1043848"/>
                    <a:pt x="152805" y="1043131"/>
                    <a:pt x="151572" y="1041698"/>
                  </a:cubicBezTo>
                  <a:cubicBezTo>
                    <a:pt x="136498" y="1024074"/>
                    <a:pt x="122226" y="1005446"/>
                    <a:pt x="109158" y="986274"/>
                  </a:cubicBezTo>
                  <a:cubicBezTo>
                    <a:pt x="107267" y="983465"/>
                    <a:pt x="107984" y="979654"/>
                    <a:pt x="110763" y="977762"/>
                  </a:cubicBezTo>
                  <a:cubicBezTo>
                    <a:pt x="113572" y="975871"/>
                    <a:pt x="117383" y="976587"/>
                    <a:pt x="119275" y="979367"/>
                  </a:cubicBezTo>
                  <a:cubicBezTo>
                    <a:pt x="132085" y="998167"/>
                    <a:pt x="146070" y="1016479"/>
                    <a:pt x="160858" y="1033732"/>
                  </a:cubicBezTo>
                  <a:cubicBezTo>
                    <a:pt x="163064" y="1036310"/>
                    <a:pt x="162749" y="1040180"/>
                    <a:pt x="160198" y="1042386"/>
                  </a:cubicBezTo>
                  <a:cubicBezTo>
                    <a:pt x="159052" y="1043361"/>
                    <a:pt x="157648" y="1043848"/>
                    <a:pt x="156244" y="1043848"/>
                  </a:cubicBezTo>
                  <a:close/>
                  <a:moveTo>
                    <a:pt x="1163316" y="965955"/>
                  </a:moveTo>
                  <a:cubicBezTo>
                    <a:pt x="1162227" y="965955"/>
                    <a:pt x="1161110" y="965669"/>
                    <a:pt x="1160107" y="965038"/>
                  </a:cubicBezTo>
                  <a:cubicBezTo>
                    <a:pt x="1157241" y="963261"/>
                    <a:pt x="1156352" y="959478"/>
                    <a:pt x="1158129" y="956584"/>
                  </a:cubicBezTo>
                  <a:cubicBezTo>
                    <a:pt x="1170108" y="937240"/>
                    <a:pt x="1181113" y="917007"/>
                    <a:pt x="1190885" y="896459"/>
                  </a:cubicBezTo>
                  <a:cubicBezTo>
                    <a:pt x="1192347" y="893393"/>
                    <a:pt x="1195987" y="892103"/>
                    <a:pt x="1199053" y="893565"/>
                  </a:cubicBezTo>
                  <a:cubicBezTo>
                    <a:pt x="1202119" y="894998"/>
                    <a:pt x="1203409" y="898666"/>
                    <a:pt x="1201947" y="901732"/>
                  </a:cubicBezTo>
                  <a:cubicBezTo>
                    <a:pt x="1192003" y="922682"/>
                    <a:pt x="1180769" y="943315"/>
                    <a:pt x="1168532" y="963061"/>
                  </a:cubicBezTo>
                  <a:cubicBezTo>
                    <a:pt x="1167386" y="964923"/>
                    <a:pt x="1165380" y="965955"/>
                    <a:pt x="1163316" y="965955"/>
                  </a:cubicBezTo>
                  <a:close/>
                  <a:moveTo>
                    <a:pt x="78523" y="929760"/>
                  </a:moveTo>
                  <a:cubicBezTo>
                    <a:pt x="76316" y="929760"/>
                    <a:pt x="74196" y="928556"/>
                    <a:pt x="73107" y="926493"/>
                  </a:cubicBezTo>
                  <a:cubicBezTo>
                    <a:pt x="62245" y="906002"/>
                    <a:pt x="52416" y="884652"/>
                    <a:pt x="43904" y="863073"/>
                  </a:cubicBezTo>
                  <a:cubicBezTo>
                    <a:pt x="42672" y="859920"/>
                    <a:pt x="44219" y="856367"/>
                    <a:pt x="47343" y="855134"/>
                  </a:cubicBezTo>
                  <a:cubicBezTo>
                    <a:pt x="50495" y="853874"/>
                    <a:pt x="54049" y="855421"/>
                    <a:pt x="55310" y="858573"/>
                  </a:cubicBezTo>
                  <a:cubicBezTo>
                    <a:pt x="63678" y="879723"/>
                    <a:pt x="73307" y="900643"/>
                    <a:pt x="83968" y="920733"/>
                  </a:cubicBezTo>
                  <a:cubicBezTo>
                    <a:pt x="85544" y="923713"/>
                    <a:pt x="84427" y="927439"/>
                    <a:pt x="81417" y="929015"/>
                  </a:cubicBezTo>
                  <a:cubicBezTo>
                    <a:pt x="80500" y="929531"/>
                    <a:pt x="79497" y="929760"/>
                    <a:pt x="78523" y="929760"/>
                  </a:cubicBezTo>
                  <a:close/>
                  <a:moveTo>
                    <a:pt x="1222524" y="841207"/>
                  </a:moveTo>
                  <a:cubicBezTo>
                    <a:pt x="1221865" y="841207"/>
                    <a:pt x="1221177" y="841092"/>
                    <a:pt x="1220518" y="840863"/>
                  </a:cubicBezTo>
                  <a:cubicBezTo>
                    <a:pt x="1217308" y="839774"/>
                    <a:pt x="1215617" y="836277"/>
                    <a:pt x="1216706" y="833068"/>
                  </a:cubicBezTo>
                  <a:cubicBezTo>
                    <a:pt x="1224129" y="811574"/>
                    <a:pt x="1230405" y="789393"/>
                    <a:pt x="1235363" y="767183"/>
                  </a:cubicBezTo>
                  <a:cubicBezTo>
                    <a:pt x="1236108" y="763887"/>
                    <a:pt x="1239375" y="761795"/>
                    <a:pt x="1242670" y="762540"/>
                  </a:cubicBezTo>
                  <a:cubicBezTo>
                    <a:pt x="1245966" y="763285"/>
                    <a:pt x="1248058" y="766553"/>
                    <a:pt x="1247313" y="769848"/>
                  </a:cubicBezTo>
                  <a:cubicBezTo>
                    <a:pt x="1242241" y="792517"/>
                    <a:pt x="1235821" y="815128"/>
                    <a:pt x="1228284" y="837051"/>
                  </a:cubicBezTo>
                  <a:cubicBezTo>
                    <a:pt x="1227453" y="839602"/>
                    <a:pt x="1225075" y="841207"/>
                    <a:pt x="1222524" y="841207"/>
                  </a:cubicBezTo>
                  <a:close/>
                  <a:moveTo>
                    <a:pt x="27827" y="801343"/>
                  </a:moveTo>
                  <a:cubicBezTo>
                    <a:pt x="25133" y="801343"/>
                    <a:pt x="22668" y="799538"/>
                    <a:pt x="21923" y="796815"/>
                  </a:cubicBezTo>
                  <a:cubicBezTo>
                    <a:pt x="15876" y="774462"/>
                    <a:pt x="11005" y="751478"/>
                    <a:pt x="7451" y="728523"/>
                  </a:cubicBezTo>
                  <a:cubicBezTo>
                    <a:pt x="6935" y="725170"/>
                    <a:pt x="9228" y="722046"/>
                    <a:pt x="12581" y="721530"/>
                  </a:cubicBezTo>
                  <a:cubicBezTo>
                    <a:pt x="15905" y="721044"/>
                    <a:pt x="19058" y="723307"/>
                    <a:pt x="19573" y="726660"/>
                  </a:cubicBezTo>
                  <a:cubicBezTo>
                    <a:pt x="23070" y="749157"/>
                    <a:pt x="27827" y="771682"/>
                    <a:pt x="33759" y="793606"/>
                  </a:cubicBezTo>
                  <a:cubicBezTo>
                    <a:pt x="34647" y="796873"/>
                    <a:pt x="32727" y="800226"/>
                    <a:pt x="29460" y="801143"/>
                  </a:cubicBezTo>
                  <a:cubicBezTo>
                    <a:pt x="28887" y="801286"/>
                    <a:pt x="28343" y="801343"/>
                    <a:pt x="27827" y="801343"/>
                  </a:cubicBezTo>
                  <a:close/>
                  <a:moveTo>
                    <a:pt x="1252729" y="706456"/>
                  </a:moveTo>
                  <a:cubicBezTo>
                    <a:pt x="1252500" y="706456"/>
                    <a:pt x="1252271" y="706428"/>
                    <a:pt x="1252042" y="706428"/>
                  </a:cubicBezTo>
                  <a:cubicBezTo>
                    <a:pt x="1248689" y="706055"/>
                    <a:pt x="1246253" y="703046"/>
                    <a:pt x="1246625" y="699664"/>
                  </a:cubicBezTo>
                  <a:cubicBezTo>
                    <a:pt x="1249090" y="677111"/>
                    <a:pt x="1250351" y="654127"/>
                    <a:pt x="1250351" y="631315"/>
                  </a:cubicBezTo>
                  <a:cubicBezTo>
                    <a:pt x="1250351" y="613146"/>
                    <a:pt x="1249548" y="594833"/>
                    <a:pt x="1248001" y="576865"/>
                  </a:cubicBezTo>
                  <a:cubicBezTo>
                    <a:pt x="1247714" y="573483"/>
                    <a:pt x="1250207" y="570531"/>
                    <a:pt x="1253589" y="570216"/>
                  </a:cubicBezTo>
                  <a:cubicBezTo>
                    <a:pt x="1256999" y="569901"/>
                    <a:pt x="1259922" y="572423"/>
                    <a:pt x="1260238" y="575776"/>
                  </a:cubicBezTo>
                  <a:cubicBezTo>
                    <a:pt x="1261843" y="594117"/>
                    <a:pt x="1262645" y="612802"/>
                    <a:pt x="1262645" y="631315"/>
                  </a:cubicBezTo>
                  <a:cubicBezTo>
                    <a:pt x="1262645" y="654557"/>
                    <a:pt x="1261355" y="677999"/>
                    <a:pt x="1258833" y="701011"/>
                  </a:cubicBezTo>
                  <a:cubicBezTo>
                    <a:pt x="1258490" y="704135"/>
                    <a:pt x="1255825" y="706456"/>
                    <a:pt x="1252729" y="706456"/>
                  </a:cubicBezTo>
                  <a:close/>
                  <a:moveTo>
                    <a:pt x="6706" y="664931"/>
                  </a:moveTo>
                  <a:cubicBezTo>
                    <a:pt x="3439" y="664931"/>
                    <a:pt x="716" y="662352"/>
                    <a:pt x="602" y="659056"/>
                  </a:cubicBezTo>
                  <a:cubicBezTo>
                    <a:pt x="201" y="649828"/>
                    <a:pt x="0" y="640485"/>
                    <a:pt x="0" y="631315"/>
                  </a:cubicBezTo>
                  <a:cubicBezTo>
                    <a:pt x="0" y="617301"/>
                    <a:pt x="458" y="603173"/>
                    <a:pt x="1376" y="589274"/>
                  </a:cubicBezTo>
                  <a:cubicBezTo>
                    <a:pt x="1605" y="585892"/>
                    <a:pt x="4442" y="583313"/>
                    <a:pt x="7881" y="583571"/>
                  </a:cubicBezTo>
                  <a:cubicBezTo>
                    <a:pt x="11263" y="583800"/>
                    <a:pt x="13813" y="586723"/>
                    <a:pt x="13584" y="590105"/>
                  </a:cubicBezTo>
                  <a:cubicBezTo>
                    <a:pt x="12695" y="603717"/>
                    <a:pt x="12237" y="617588"/>
                    <a:pt x="12237" y="631344"/>
                  </a:cubicBezTo>
                  <a:cubicBezTo>
                    <a:pt x="12237" y="640371"/>
                    <a:pt x="12437" y="649513"/>
                    <a:pt x="12810" y="658569"/>
                  </a:cubicBezTo>
                  <a:cubicBezTo>
                    <a:pt x="12953" y="661951"/>
                    <a:pt x="10346" y="664816"/>
                    <a:pt x="6964" y="664960"/>
                  </a:cubicBezTo>
                  <a:cubicBezTo>
                    <a:pt x="6878" y="664931"/>
                    <a:pt x="6792" y="664931"/>
                    <a:pt x="6706" y="664931"/>
                  </a:cubicBezTo>
                  <a:close/>
                  <a:moveTo>
                    <a:pt x="15819" y="527172"/>
                  </a:moveTo>
                  <a:cubicBezTo>
                    <a:pt x="15475" y="527172"/>
                    <a:pt x="15103" y="527143"/>
                    <a:pt x="14730" y="527086"/>
                  </a:cubicBezTo>
                  <a:cubicBezTo>
                    <a:pt x="11406" y="526484"/>
                    <a:pt x="9171" y="523303"/>
                    <a:pt x="9772" y="519979"/>
                  </a:cubicBezTo>
                  <a:cubicBezTo>
                    <a:pt x="13842" y="497138"/>
                    <a:pt x="19229" y="474269"/>
                    <a:pt x="25792" y="452030"/>
                  </a:cubicBezTo>
                  <a:cubicBezTo>
                    <a:pt x="26738" y="448792"/>
                    <a:pt x="30148" y="446929"/>
                    <a:pt x="33415" y="447903"/>
                  </a:cubicBezTo>
                  <a:cubicBezTo>
                    <a:pt x="36654" y="448878"/>
                    <a:pt x="38516" y="452260"/>
                    <a:pt x="37571" y="455527"/>
                  </a:cubicBezTo>
                  <a:cubicBezTo>
                    <a:pt x="31123" y="477335"/>
                    <a:pt x="25849" y="499746"/>
                    <a:pt x="21837" y="522157"/>
                  </a:cubicBezTo>
                  <a:cubicBezTo>
                    <a:pt x="21322" y="525080"/>
                    <a:pt x="18742" y="527172"/>
                    <a:pt x="15819" y="527172"/>
                  </a:cubicBezTo>
                  <a:close/>
                  <a:moveTo>
                    <a:pt x="1244304" y="514017"/>
                  </a:moveTo>
                  <a:cubicBezTo>
                    <a:pt x="1241438" y="514017"/>
                    <a:pt x="1238888" y="512011"/>
                    <a:pt x="1238286" y="509088"/>
                  </a:cubicBezTo>
                  <a:cubicBezTo>
                    <a:pt x="1233815" y="486764"/>
                    <a:pt x="1228055" y="464497"/>
                    <a:pt x="1221120" y="442831"/>
                  </a:cubicBezTo>
                  <a:cubicBezTo>
                    <a:pt x="1220088" y="439593"/>
                    <a:pt x="1221865" y="436154"/>
                    <a:pt x="1225103" y="435122"/>
                  </a:cubicBezTo>
                  <a:cubicBezTo>
                    <a:pt x="1228341" y="434090"/>
                    <a:pt x="1231780" y="435867"/>
                    <a:pt x="1232812" y="439106"/>
                  </a:cubicBezTo>
                  <a:cubicBezTo>
                    <a:pt x="1239862" y="461201"/>
                    <a:pt x="1245766" y="483926"/>
                    <a:pt x="1250322" y="506681"/>
                  </a:cubicBezTo>
                  <a:cubicBezTo>
                    <a:pt x="1250981" y="510006"/>
                    <a:pt x="1248832" y="513244"/>
                    <a:pt x="1245508" y="513903"/>
                  </a:cubicBezTo>
                  <a:cubicBezTo>
                    <a:pt x="1245107" y="513960"/>
                    <a:pt x="1244705" y="514017"/>
                    <a:pt x="1244304" y="514017"/>
                  </a:cubicBezTo>
                  <a:close/>
                  <a:moveTo>
                    <a:pt x="54966" y="394771"/>
                  </a:moveTo>
                  <a:cubicBezTo>
                    <a:pt x="54164" y="394771"/>
                    <a:pt x="53361" y="394600"/>
                    <a:pt x="52587" y="394284"/>
                  </a:cubicBezTo>
                  <a:cubicBezTo>
                    <a:pt x="49464" y="392966"/>
                    <a:pt x="48002" y="389384"/>
                    <a:pt x="49320" y="386260"/>
                  </a:cubicBezTo>
                  <a:cubicBezTo>
                    <a:pt x="58319" y="364881"/>
                    <a:pt x="68636" y="343760"/>
                    <a:pt x="79985" y="323499"/>
                  </a:cubicBezTo>
                  <a:cubicBezTo>
                    <a:pt x="81647" y="320547"/>
                    <a:pt x="85372" y="319487"/>
                    <a:pt x="88324" y="321149"/>
                  </a:cubicBezTo>
                  <a:cubicBezTo>
                    <a:pt x="91276" y="322811"/>
                    <a:pt x="92336" y="326537"/>
                    <a:pt x="90674" y="329489"/>
                  </a:cubicBezTo>
                  <a:cubicBezTo>
                    <a:pt x="79555" y="349348"/>
                    <a:pt x="69438" y="370039"/>
                    <a:pt x="60612" y="391017"/>
                  </a:cubicBezTo>
                  <a:cubicBezTo>
                    <a:pt x="59609" y="393367"/>
                    <a:pt x="57345" y="394771"/>
                    <a:pt x="54966" y="394771"/>
                  </a:cubicBezTo>
                  <a:close/>
                  <a:moveTo>
                    <a:pt x="1202320" y="382506"/>
                  </a:moveTo>
                  <a:cubicBezTo>
                    <a:pt x="1199970" y="382506"/>
                    <a:pt x="1197735" y="381159"/>
                    <a:pt x="1196732" y="378866"/>
                  </a:cubicBezTo>
                  <a:cubicBezTo>
                    <a:pt x="1187447" y="358118"/>
                    <a:pt x="1176900" y="337656"/>
                    <a:pt x="1165380" y="318054"/>
                  </a:cubicBezTo>
                  <a:cubicBezTo>
                    <a:pt x="1163660" y="315131"/>
                    <a:pt x="1164635" y="311376"/>
                    <a:pt x="1167558" y="309657"/>
                  </a:cubicBezTo>
                  <a:cubicBezTo>
                    <a:pt x="1170452" y="307938"/>
                    <a:pt x="1174235" y="308912"/>
                    <a:pt x="1175954" y="311835"/>
                  </a:cubicBezTo>
                  <a:cubicBezTo>
                    <a:pt x="1187704" y="331838"/>
                    <a:pt x="1198480" y="352701"/>
                    <a:pt x="1207937" y="373880"/>
                  </a:cubicBezTo>
                  <a:cubicBezTo>
                    <a:pt x="1209313" y="376975"/>
                    <a:pt x="1207937" y="380586"/>
                    <a:pt x="1204842" y="381990"/>
                  </a:cubicBezTo>
                  <a:cubicBezTo>
                    <a:pt x="1204011" y="382305"/>
                    <a:pt x="1203151" y="382506"/>
                    <a:pt x="1202320" y="382506"/>
                  </a:cubicBezTo>
                  <a:close/>
                  <a:moveTo>
                    <a:pt x="122370" y="274236"/>
                  </a:moveTo>
                  <a:cubicBezTo>
                    <a:pt x="121137" y="274236"/>
                    <a:pt x="119905" y="273863"/>
                    <a:pt x="118816" y="273089"/>
                  </a:cubicBezTo>
                  <a:cubicBezTo>
                    <a:pt x="116065" y="271112"/>
                    <a:pt x="115435" y="267300"/>
                    <a:pt x="117383" y="264549"/>
                  </a:cubicBezTo>
                  <a:cubicBezTo>
                    <a:pt x="130853" y="245692"/>
                    <a:pt x="145554" y="227351"/>
                    <a:pt x="161058" y="210070"/>
                  </a:cubicBezTo>
                  <a:cubicBezTo>
                    <a:pt x="163322" y="207548"/>
                    <a:pt x="167191" y="207348"/>
                    <a:pt x="169713" y="209583"/>
                  </a:cubicBezTo>
                  <a:cubicBezTo>
                    <a:pt x="172235" y="211847"/>
                    <a:pt x="172435" y="215716"/>
                    <a:pt x="170172" y="218238"/>
                  </a:cubicBezTo>
                  <a:cubicBezTo>
                    <a:pt x="154983" y="235203"/>
                    <a:pt x="140568" y="253172"/>
                    <a:pt x="127328" y="271656"/>
                  </a:cubicBezTo>
                  <a:cubicBezTo>
                    <a:pt x="126153" y="273347"/>
                    <a:pt x="124290" y="274236"/>
                    <a:pt x="122370" y="274236"/>
                  </a:cubicBezTo>
                  <a:close/>
                  <a:moveTo>
                    <a:pt x="1132394" y="263518"/>
                  </a:moveTo>
                  <a:cubicBezTo>
                    <a:pt x="1130531" y="263518"/>
                    <a:pt x="1128697" y="262658"/>
                    <a:pt x="1127465" y="261053"/>
                  </a:cubicBezTo>
                  <a:cubicBezTo>
                    <a:pt x="1113852" y="242827"/>
                    <a:pt x="1099065" y="225173"/>
                    <a:pt x="1083532" y="208551"/>
                  </a:cubicBezTo>
                  <a:cubicBezTo>
                    <a:pt x="1081211" y="206087"/>
                    <a:pt x="1081354" y="202189"/>
                    <a:pt x="1083819" y="199897"/>
                  </a:cubicBezTo>
                  <a:cubicBezTo>
                    <a:pt x="1086283" y="197575"/>
                    <a:pt x="1090152" y="197718"/>
                    <a:pt x="1092474" y="200183"/>
                  </a:cubicBezTo>
                  <a:cubicBezTo>
                    <a:pt x="1108322" y="217120"/>
                    <a:pt x="1123396" y="235146"/>
                    <a:pt x="1137295" y="253716"/>
                  </a:cubicBezTo>
                  <a:cubicBezTo>
                    <a:pt x="1139330" y="256439"/>
                    <a:pt x="1138756" y="260279"/>
                    <a:pt x="1136062" y="262314"/>
                  </a:cubicBezTo>
                  <a:cubicBezTo>
                    <a:pt x="1134973" y="263116"/>
                    <a:pt x="1133684" y="263518"/>
                    <a:pt x="1132394" y="263518"/>
                  </a:cubicBezTo>
                  <a:close/>
                  <a:moveTo>
                    <a:pt x="214534" y="171439"/>
                  </a:moveTo>
                  <a:cubicBezTo>
                    <a:pt x="212843" y="171439"/>
                    <a:pt x="211181" y="170752"/>
                    <a:pt x="209977" y="169404"/>
                  </a:cubicBezTo>
                  <a:cubicBezTo>
                    <a:pt x="207714" y="166883"/>
                    <a:pt x="207943" y="163014"/>
                    <a:pt x="210465" y="160750"/>
                  </a:cubicBezTo>
                  <a:cubicBezTo>
                    <a:pt x="227774" y="145246"/>
                    <a:pt x="246115" y="130573"/>
                    <a:pt x="264972" y="117132"/>
                  </a:cubicBezTo>
                  <a:cubicBezTo>
                    <a:pt x="267723" y="115155"/>
                    <a:pt x="271564" y="115814"/>
                    <a:pt x="273512" y="118565"/>
                  </a:cubicBezTo>
                  <a:cubicBezTo>
                    <a:pt x="275490" y="121316"/>
                    <a:pt x="274831" y="125156"/>
                    <a:pt x="272080" y="127105"/>
                  </a:cubicBezTo>
                  <a:cubicBezTo>
                    <a:pt x="253595" y="140288"/>
                    <a:pt x="235598" y="154703"/>
                    <a:pt x="218632" y="169892"/>
                  </a:cubicBezTo>
                  <a:cubicBezTo>
                    <a:pt x="217457" y="170895"/>
                    <a:pt x="215996" y="171439"/>
                    <a:pt x="214534" y="171439"/>
                  </a:cubicBezTo>
                  <a:close/>
                  <a:moveTo>
                    <a:pt x="1038081" y="162670"/>
                  </a:moveTo>
                  <a:cubicBezTo>
                    <a:pt x="1036676" y="162670"/>
                    <a:pt x="1035243" y="162183"/>
                    <a:pt x="1034097" y="161179"/>
                  </a:cubicBezTo>
                  <a:cubicBezTo>
                    <a:pt x="1016845" y="146363"/>
                    <a:pt x="998561" y="132378"/>
                    <a:pt x="979733" y="119540"/>
                  </a:cubicBezTo>
                  <a:cubicBezTo>
                    <a:pt x="976924" y="117619"/>
                    <a:pt x="976208" y="113808"/>
                    <a:pt x="978128" y="111028"/>
                  </a:cubicBezTo>
                  <a:cubicBezTo>
                    <a:pt x="980048" y="108219"/>
                    <a:pt x="983860" y="107503"/>
                    <a:pt x="986639" y="109423"/>
                  </a:cubicBezTo>
                  <a:cubicBezTo>
                    <a:pt x="1005812" y="122491"/>
                    <a:pt x="1024468" y="136792"/>
                    <a:pt x="1042064" y="151894"/>
                  </a:cubicBezTo>
                  <a:cubicBezTo>
                    <a:pt x="1044643" y="154101"/>
                    <a:pt x="1044930" y="157970"/>
                    <a:pt x="1042723" y="160549"/>
                  </a:cubicBezTo>
                  <a:cubicBezTo>
                    <a:pt x="1041520" y="161953"/>
                    <a:pt x="1039800" y="162670"/>
                    <a:pt x="1038081" y="162670"/>
                  </a:cubicBezTo>
                  <a:close/>
                  <a:moveTo>
                    <a:pt x="326902" y="91225"/>
                  </a:moveTo>
                  <a:cubicBezTo>
                    <a:pt x="324753" y="91225"/>
                    <a:pt x="322661" y="90108"/>
                    <a:pt x="321543" y="88073"/>
                  </a:cubicBezTo>
                  <a:cubicBezTo>
                    <a:pt x="319881" y="85121"/>
                    <a:pt x="320942" y="81396"/>
                    <a:pt x="323893" y="79733"/>
                  </a:cubicBezTo>
                  <a:cubicBezTo>
                    <a:pt x="344154" y="68413"/>
                    <a:pt x="365247" y="58125"/>
                    <a:pt x="386626" y="49127"/>
                  </a:cubicBezTo>
                  <a:cubicBezTo>
                    <a:pt x="389750" y="47808"/>
                    <a:pt x="393332" y="49270"/>
                    <a:pt x="394650" y="52394"/>
                  </a:cubicBezTo>
                  <a:cubicBezTo>
                    <a:pt x="395968" y="55517"/>
                    <a:pt x="394507" y="59099"/>
                    <a:pt x="391383" y="60418"/>
                  </a:cubicBezTo>
                  <a:cubicBezTo>
                    <a:pt x="370434" y="69245"/>
                    <a:pt x="349743" y="79332"/>
                    <a:pt x="329883" y="90423"/>
                  </a:cubicBezTo>
                  <a:cubicBezTo>
                    <a:pt x="328937" y="90967"/>
                    <a:pt x="327905" y="91225"/>
                    <a:pt x="326902" y="91225"/>
                  </a:cubicBezTo>
                  <a:close/>
                  <a:moveTo>
                    <a:pt x="923993" y="84863"/>
                  </a:moveTo>
                  <a:cubicBezTo>
                    <a:pt x="923019" y="84863"/>
                    <a:pt x="922044" y="84634"/>
                    <a:pt x="921127" y="84147"/>
                  </a:cubicBezTo>
                  <a:cubicBezTo>
                    <a:pt x="901009" y="73457"/>
                    <a:pt x="880089" y="63799"/>
                    <a:pt x="858939" y="55460"/>
                  </a:cubicBezTo>
                  <a:cubicBezTo>
                    <a:pt x="855787" y="54228"/>
                    <a:pt x="854239" y="50645"/>
                    <a:pt x="855500" y="47493"/>
                  </a:cubicBezTo>
                  <a:cubicBezTo>
                    <a:pt x="856733" y="44341"/>
                    <a:pt x="860286" y="42793"/>
                    <a:pt x="863467" y="44054"/>
                  </a:cubicBezTo>
                  <a:cubicBezTo>
                    <a:pt x="885018" y="52594"/>
                    <a:pt x="906368" y="62424"/>
                    <a:pt x="926887" y="73314"/>
                  </a:cubicBezTo>
                  <a:cubicBezTo>
                    <a:pt x="929868" y="74890"/>
                    <a:pt x="931014" y="78616"/>
                    <a:pt x="929438" y="81596"/>
                  </a:cubicBezTo>
                  <a:cubicBezTo>
                    <a:pt x="928320" y="83660"/>
                    <a:pt x="926200" y="84863"/>
                    <a:pt x="923993" y="84863"/>
                  </a:cubicBezTo>
                  <a:close/>
                  <a:moveTo>
                    <a:pt x="454115" y="37692"/>
                  </a:moveTo>
                  <a:cubicBezTo>
                    <a:pt x="451479" y="37692"/>
                    <a:pt x="449014" y="35973"/>
                    <a:pt x="448241" y="33307"/>
                  </a:cubicBezTo>
                  <a:cubicBezTo>
                    <a:pt x="447295" y="30069"/>
                    <a:pt x="449129" y="26659"/>
                    <a:pt x="452396" y="25684"/>
                  </a:cubicBezTo>
                  <a:cubicBezTo>
                    <a:pt x="474635" y="19122"/>
                    <a:pt x="497504" y="13734"/>
                    <a:pt x="520344" y="9693"/>
                  </a:cubicBezTo>
                  <a:cubicBezTo>
                    <a:pt x="523640" y="9120"/>
                    <a:pt x="526850" y="11327"/>
                    <a:pt x="527451" y="14651"/>
                  </a:cubicBezTo>
                  <a:cubicBezTo>
                    <a:pt x="528053" y="17975"/>
                    <a:pt x="525818" y="21156"/>
                    <a:pt x="522494" y="21758"/>
                  </a:cubicBezTo>
                  <a:cubicBezTo>
                    <a:pt x="500112" y="25713"/>
                    <a:pt x="477672" y="30986"/>
                    <a:pt x="455864" y="37434"/>
                  </a:cubicBezTo>
                  <a:cubicBezTo>
                    <a:pt x="455262" y="37606"/>
                    <a:pt x="454689" y="37692"/>
                    <a:pt x="454115" y="37692"/>
                  </a:cubicBezTo>
                  <a:close/>
                  <a:moveTo>
                    <a:pt x="795576" y="34052"/>
                  </a:moveTo>
                  <a:cubicBezTo>
                    <a:pt x="795032" y="34052"/>
                    <a:pt x="794516" y="33967"/>
                    <a:pt x="793971" y="33823"/>
                  </a:cubicBezTo>
                  <a:cubicBezTo>
                    <a:pt x="772019" y="27862"/>
                    <a:pt x="749494" y="23076"/>
                    <a:pt x="727026" y="19580"/>
                  </a:cubicBezTo>
                  <a:cubicBezTo>
                    <a:pt x="723673" y="19064"/>
                    <a:pt x="721380" y="15941"/>
                    <a:pt x="721896" y="12588"/>
                  </a:cubicBezTo>
                  <a:cubicBezTo>
                    <a:pt x="722412" y="9235"/>
                    <a:pt x="725565" y="6999"/>
                    <a:pt x="728889" y="7458"/>
                  </a:cubicBezTo>
                  <a:cubicBezTo>
                    <a:pt x="751815" y="11012"/>
                    <a:pt x="774799" y="15912"/>
                    <a:pt x="797181" y="21987"/>
                  </a:cubicBezTo>
                  <a:cubicBezTo>
                    <a:pt x="800448" y="22876"/>
                    <a:pt x="802368" y="26229"/>
                    <a:pt x="801480" y="29496"/>
                  </a:cubicBezTo>
                  <a:cubicBezTo>
                    <a:pt x="800763" y="32247"/>
                    <a:pt x="798299" y="34052"/>
                    <a:pt x="795576" y="34052"/>
                  </a:cubicBezTo>
                  <a:close/>
                  <a:moveTo>
                    <a:pt x="590041" y="13590"/>
                  </a:moveTo>
                  <a:cubicBezTo>
                    <a:pt x="586831" y="13590"/>
                    <a:pt x="584137" y="11097"/>
                    <a:pt x="583937" y="7859"/>
                  </a:cubicBezTo>
                  <a:cubicBezTo>
                    <a:pt x="583707" y="4477"/>
                    <a:pt x="586286" y="1554"/>
                    <a:pt x="589639" y="1354"/>
                  </a:cubicBezTo>
                  <a:cubicBezTo>
                    <a:pt x="612709" y="-165"/>
                    <a:pt x="636409" y="-395"/>
                    <a:pt x="659422" y="609"/>
                  </a:cubicBezTo>
                  <a:cubicBezTo>
                    <a:pt x="662803" y="752"/>
                    <a:pt x="665440" y="3618"/>
                    <a:pt x="665268" y="6999"/>
                  </a:cubicBezTo>
                  <a:cubicBezTo>
                    <a:pt x="665125" y="10381"/>
                    <a:pt x="662202" y="13075"/>
                    <a:pt x="658877" y="12846"/>
                  </a:cubicBezTo>
                  <a:cubicBezTo>
                    <a:pt x="636295" y="11842"/>
                    <a:pt x="613053" y="12101"/>
                    <a:pt x="590413" y="13562"/>
                  </a:cubicBezTo>
                  <a:cubicBezTo>
                    <a:pt x="590299" y="13590"/>
                    <a:pt x="590184" y="13590"/>
                    <a:pt x="590041" y="1359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5F570C76-69A8-65AA-8A5D-BD3E5F2E9482}"/>
                </a:ext>
              </a:extLst>
            </p:cNvPr>
            <p:cNvSpPr/>
            <p:nvPr/>
          </p:nvSpPr>
          <p:spPr>
            <a:xfrm>
              <a:off x="3911969" y="5312529"/>
              <a:ext cx="144551" cy="745911"/>
            </a:xfrm>
            <a:custGeom>
              <a:avLst/>
              <a:gdLst>
                <a:gd name="connsiteX0" fmla="*/ 4327 w 144551"/>
                <a:gd name="connsiteY0" fmla="*/ 745912 h 745911"/>
                <a:gd name="connsiteX1" fmla="*/ 0 w 144551"/>
                <a:gd name="connsiteY1" fmla="*/ 742129 h 745911"/>
                <a:gd name="connsiteX2" fmla="*/ 138791 w 144551"/>
                <a:gd name="connsiteY2" fmla="*/ 372956 h 745911"/>
                <a:gd name="connsiteX3" fmla="*/ 0 w 144551"/>
                <a:gd name="connsiteY3" fmla="*/ 3783 h 745911"/>
                <a:gd name="connsiteX4" fmla="*/ 4327 w 144551"/>
                <a:gd name="connsiteY4" fmla="*/ 0 h 745911"/>
                <a:gd name="connsiteX5" fmla="*/ 144551 w 144551"/>
                <a:gd name="connsiteY5" fmla="*/ 372985 h 745911"/>
                <a:gd name="connsiteX6" fmla="*/ 4327 w 144551"/>
                <a:gd name="connsiteY6" fmla="*/ 745912 h 74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551" h="745911">
                  <a:moveTo>
                    <a:pt x="4327" y="745912"/>
                  </a:moveTo>
                  <a:lnTo>
                    <a:pt x="0" y="742129"/>
                  </a:lnTo>
                  <a:cubicBezTo>
                    <a:pt x="89499" y="639963"/>
                    <a:pt x="138791" y="508853"/>
                    <a:pt x="138791" y="372956"/>
                  </a:cubicBezTo>
                  <a:cubicBezTo>
                    <a:pt x="138791" y="237031"/>
                    <a:pt x="89499" y="105920"/>
                    <a:pt x="0" y="3783"/>
                  </a:cubicBezTo>
                  <a:lnTo>
                    <a:pt x="4327" y="0"/>
                  </a:lnTo>
                  <a:cubicBezTo>
                    <a:pt x="94744" y="103198"/>
                    <a:pt x="144551" y="235655"/>
                    <a:pt x="144551" y="372985"/>
                  </a:cubicBezTo>
                  <a:cubicBezTo>
                    <a:pt x="144551" y="510257"/>
                    <a:pt x="94744" y="642714"/>
                    <a:pt x="4327" y="74591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B2953A5A-B72A-69EF-6301-5FE9CBDF02E3}"/>
                </a:ext>
              </a:extLst>
            </p:cNvPr>
            <p:cNvSpPr/>
            <p:nvPr/>
          </p:nvSpPr>
          <p:spPr>
            <a:xfrm>
              <a:off x="2923954" y="5312472"/>
              <a:ext cx="144551" cy="745969"/>
            </a:xfrm>
            <a:custGeom>
              <a:avLst/>
              <a:gdLst>
                <a:gd name="connsiteX0" fmla="*/ 140224 w 144551"/>
                <a:gd name="connsiteY0" fmla="*/ 745969 h 745969"/>
                <a:gd name="connsiteX1" fmla="*/ 0 w 144551"/>
                <a:gd name="connsiteY1" fmla="*/ 372985 h 745969"/>
                <a:gd name="connsiteX2" fmla="*/ 140224 w 144551"/>
                <a:gd name="connsiteY2" fmla="*/ 0 h 745969"/>
                <a:gd name="connsiteX3" fmla="*/ 144551 w 144551"/>
                <a:gd name="connsiteY3" fmla="*/ 3783 h 745969"/>
                <a:gd name="connsiteX4" fmla="*/ 5760 w 144551"/>
                <a:gd name="connsiteY4" fmla="*/ 372956 h 745969"/>
                <a:gd name="connsiteX5" fmla="*/ 144551 w 144551"/>
                <a:gd name="connsiteY5" fmla="*/ 742129 h 745969"/>
                <a:gd name="connsiteX6" fmla="*/ 140224 w 144551"/>
                <a:gd name="connsiteY6" fmla="*/ 745969 h 74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4551" h="745969">
                  <a:moveTo>
                    <a:pt x="140224" y="745969"/>
                  </a:moveTo>
                  <a:cubicBezTo>
                    <a:pt x="49808" y="642772"/>
                    <a:pt x="0" y="510314"/>
                    <a:pt x="0" y="372985"/>
                  </a:cubicBezTo>
                  <a:cubicBezTo>
                    <a:pt x="0" y="235655"/>
                    <a:pt x="49808" y="103198"/>
                    <a:pt x="140224" y="0"/>
                  </a:cubicBezTo>
                  <a:lnTo>
                    <a:pt x="144551" y="3783"/>
                  </a:lnTo>
                  <a:cubicBezTo>
                    <a:pt x="55052" y="105949"/>
                    <a:pt x="5760" y="237031"/>
                    <a:pt x="5760" y="372956"/>
                  </a:cubicBezTo>
                  <a:cubicBezTo>
                    <a:pt x="5760" y="508853"/>
                    <a:pt x="55052" y="639963"/>
                    <a:pt x="144551" y="742129"/>
                  </a:cubicBezTo>
                  <a:lnTo>
                    <a:pt x="140224" y="745969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D68E9D46-732A-F4A6-7C47-BAB3A062AAA9}"/>
                </a:ext>
              </a:extLst>
            </p:cNvPr>
            <p:cNvSpPr/>
            <p:nvPr/>
          </p:nvSpPr>
          <p:spPr>
            <a:xfrm>
              <a:off x="3113040" y="5308288"/>
              <a:ext cx="754394" cy="754394"/>
            </a:xfrm>
            <a:custGeom>
              <a:avLst/>
              <a:gdLst>
                <a:gd name="connsiteX0" fmla="*/ 377197 w 754394"/>
                <a:gd name="connsiteY0" fmla="*/ 754395 h 754394"/>
                <a:gd name="connsiteX1" fmla="*/ 0 w 754394"/>
                <a:gd name="connsiteY1" fmla="*/ 377197 h 754394"/>
                <a:gd name="connsiteX2" fmla="*/ 377197 w 754394"/>
                <a:gd name="connsiteY2" fmla="*/ 0 h 754394"/>
                <a:gd name="connsiteX3" fmla="*/ 754395 w 754394"/>
                <a:gd name="connsiteY3" fmla="*/ 377197 h 754394"/>
                <a:gd name="connsiteX4" fmla="*/ 377197 w 754394"/>
                <a:gd name="connsiteY4" fmla="*/ 754395 h 754394"/>
                <a:gd name="connsiteX5" fmla="*/ 377197 w 754394"/>
                <a:gd name="connsiteY5" fmla="*/ 12237 h 754394"/>
                <a:gd name="connsiteX6" fmla="*/ 12266 w 754394"/>
                <a:gd name="connsiteY6" fmla="*/ 377169 h 754394"/>
                <a:gd name="connsiteX7" fmla="*/ 377197 w 754394"/>
                <a:gd name="connsiteY7" fmla="*/ 742100 h 754394"/>
                <a:gd name="connsiteX8" fmla="*/ 742158 w 754394"/>
                <a:gd name="connsiteY8" fmla="*/ 377169 h 754394"/>
                <a:gd name="connsiteX9" fmla="*/ 377197 w 754394"/>
                <a:gd name="connsiteY9" fmla="*/ 12237 h 754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394" h="754394">
                  <a:moveTo>
                    <a:pt x="377197" y="754395"/>
                  </a:moveTo>
                  <a:cubicBezTo>
                    <a:pt x="169197" y="754395"/>
                    <a:pt x="0" y="585169"/>
                    <a:pt x="0" y="377197"/>
                  </a:cubicBezTo>
                  <a:cubicBezTo>
                    <a:pt x="0" y="169226"/>
                    <a:pt x="169226" y="0"/>
                    <a:pt x="377197" y="0"/>
                  </a:cubicBezTo>
                  <a:cubicBezTo>
                    <a:pt x="585197" y="0"/>
                    <a:pt x="754395" y="169226"/>
                    <a:pt x="754395" y="377197"/>
                  </a:cubicBezTo>
                  <a:cubicBezTo>
                    <a:pt x="754395" y="585169"/>
                    <a:pt x="585197" y="754395"/>
                    <a:pt x="377197" y="754395"/>
                  </a:cubicBezTo>
                  <a:close/>
                  <a:moveTo>
                    <a:pt x="377197" y="12237"/>
                  </a:moveTo>
                  <a:cubicBezTo>
                    <a:pt x="175961" y="12237"/>
                    <a:pt x="12266" y="175961"/>
                    <a:pt x="12266" y="377169"/>
                  </a:cubicBezTo>
                  <a:cubicBezTo>
                    <a:pt x="12266" y="578405"/>
                    <a:pt x="175989" y="742100"/>
                    <a:pt x="377197" y="742100"/>
                  </a:cubicBezTo>
                  <a:cubicBezTo>
                    <a:pt x="578434" y="742100"/>
                    <a:pt x="742158" y="578377"/>
                    <a:pt x="742158" y="377169"/>
                  </a:cubicBezTo>
                  <a:cubicBezTo>
                    <a:pt x="742129" y="175961"/>
                    <a:pt x="578434" y="12237"/>
                    <a:pt x="377197" y="1223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48D08A6F-36BF-2870-4DA1-06D56507AD4D}"/>
                </a:ext>
              </a:extLst>
            </p:cNvPr>
            <p:cNvSpPr/>
            <p:nvPr/>
          </p:nvSpPr>
          <p:spPr>
            <a:xfrm>
              <a:off x="3427305" y="5622524"/>
              <a:ext cx="125866" cy="125865"/>
            </a:xfrm>
            <a:custGeom>
              <a:avLst/>
              <a:gdLst>
                <a:gd name="connsiteX0" fmla="*/ 125866 w 125866"/>
                <a:gd name="connsiteY0" fmla="*/ 62933 h 125865"/>
                <a:gd name="connsiteX1" fmla="*/ 62933 w 125866"/>
                <a:gd name="connsiteY1" fmla="*/ 125866 h 125865"/>
                <a:gd name="connsiteX2" fmla="*/ 0 w 125866"/>
                <a:gd name="connsiteY2" fmla="*/ 62933 h 125865"/>
                <a:gd name="connsiteX3" fmla="*/ 62933 w 125866"/>
                <a:gd name="connsiteY3" fmla="*/ 0 h 125865"/>
                <a:gd name="connsiteX4" fmla="*/ 125866 w 125866"/>
                <a:gd name="connsiteY4" fmla="*/ 62933 h 125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866" h="125865">
                  <a:moveTo>
                    <a:pt x="125866" y="62933"/>
                  </a:moveTo>
                  <a:cubicBezTo>
                    <a:pt x="125866" y="97695"/>
                    <a:pt x="97695" y="125866"/>
                    <a:pt x="62933" y="125866"/>
                  </a:cubicBezTo>
                  <a:cubicBezTo>
                    <a:pt x="28171" y="125866"/>
                    <a:pt x="0" y="97695"/>
                    <a:pt x="0" y="62933"/>
                  </a:cubicBezTo>
                  <a:cubicBezTo>
                    <a:pt x="0" y="28171"/>
                    <a:pt x="28171" y="0"/>
                    <a:pt x="62933" y="0"/>
                  </a:cubicBezTo>
                  <a:cubicBezTo>
                    <a:pt x="97695" y="0"/>
                    <a:pt x="125866" y="28199"/>
                    <a:pt x="125866" y="62933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41C4A1D8-69C8-F0A8-EDD4-EB402ED2C2E4}"/>
                </a:ext>
              </a:extLst>
            </p:cNvPr>
            <p:cNvSpPr/>
            <p:nvPr/>
          </p:nvSpPr>
          <p:spPr>
            <a:xfrm>
              <a:off x="3324336" y="5519584"/>
              <a:ext cx="331803" cy="331803"/>
            </a:xfrm>
            <a:custGeom>
              <a:avLst/>
              <a:gdLst>
                <a:gd name="connsiteX0" fmla="*/ 165902 w 331803"/>
                <a:gd name="connsiteY0" fmla="*/ 331803 h 331803"/>
                <a:gd name="connsiteX1" fmla="*/ 0 w 331803"/>
                <a:gd name="connsiteY1" fmla="*/ 165902 h 331803"/>
                <a:gd name="connsiteX2" fmla="*/ 165902 w 331803"/>
                <a:gd name="connsiteY2" fmla="*/ 0 h 331803"/>
                <a:gd name="connsiteX3" fmla="*/ 331803 w 331803"/>
                <a:gd name="connsiteY3" fmla="*/ 165902 h 331803"/>
                <a:gd name="connsiteX4" fmla="*/ 165902 w 331803"/>
                <a:gd name="connsiteY4" fmla="*/ 331803 h 331803"/>
                <a:gd name="connsiteX5" fmla="*/ 165902 w 331803"/>
                <a:gd name="connsiteY5" fmla="*/ 12237 h 331803"/>
                <a:gd name="connsiteX6" fmla="*/ 12237 w 331803"/>
                <a:gd name="connsiteY6" fmla="*/ 165902 h 331803"/>
                <a:gd name="connsiteX7" fmla="*/ 165902 w 331803"/>
                <a:gd name="connsiteY7" fmla="*/ 319537 h 331803"/>
                <a:gd name="connsiteX8" fmla="*/ 319566 w 331803"/>
                <a:gd name="connsiteY8" fmla="*/ 165902 h 331803"/>
                <a:gd name="connsiteX9" fmla="*/ 165902 w 331803"/>
                <a:gd name="connsiteY9" fmla="*/ 12237 h 331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1803" h="331803">
                  <a:moveTo>
                    <a:pt x="165902" y="331803"/>
                  </a:moveTo>
                  <a:cubicBezTo>
                    <a:pt x="74425" y="331803"/>
                    <a:pt x="0" y="257378"/>
                    <a:pt x="0" y="165902"/>
                  </a:cubicBezTo>
                  <a:cubicBezTo>
                    <a:pt x="0" y="74425"/>
                    <a:pt x="74425" y="0"/>
                    <a:pt x="165902" y="0"/>
                  </a:cubicBezTo>
                  <a:cubicBezTo>
                    <a:pt x="257378" y="0"/>
                    <a:pt x="331803" y="74425"/>
                    <a:pt x="331803" y="165902"/>
                  </a:cubicBezTo>
                  <a:cubicBezTo>
                    <a:pt x="331803" y="257378"/>
                    <a:pt x="257378" y="331803"/>
                    <a:pt x="165902" y="331803"/>
                  </a:cubicBezTo>
                  <a:close/>
                  <a:moveTo>
                    <a:pt x="165902" y="12237"/>
                  </a:moveTo>
                  <a:cubicBezTo>
                    <a:pt x="81188" y="12237"/>
                    <a:pt x="12237" y="81160"/>
                    <a:pt x="12237" y="165902"/>
                  </a:cubicBezTo>
                  <a:cubicBezTo>
                    <a:pt x="12237" y="250615"/>
                    <a:pt x="81160" y="319537"/>
                    <a:pt x="165902" y="319537"/>
                  </a:cubicBezTo>
                  <a:cubicBezTo>
                    <a:pt x="250615" y="319537"/>
                    <a:pt x="319566" y="250615"/>
                    <a:pt x="319566" y="165902"/>
                  </a:cubicBezTo>
                  <a:cubicBezTo>
                    <a:pt x="319566" y="81160"/>
                    <a:pt x="250615" y="12237"/>
                    <a:pt x="165902" y="1223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B368E32B-D253-E7FE-B3A2-191F59475B54}"/>
                </a:ext>
              </a:extLst>
            </p:cNvPr>
            <p:cNvSpPr/>
            <p:nvPr/>
          </p:nvSpPr>
          <p:spPr>
            <a:xfrm>
              <a:off x="3487343" y="5389161"/>
              <a:ext cx="5760" cy="591387"/>
            </a:xfrm>
            <a:custGeom>
              <a:avLst/>
              <a:gdLst>
                <a:gd name="connsiteX0" fmla="*/ 0 w 5760"/>
                <a:gd name="connsiteY0" fmla="*/ 0 h 591387"/>
                <a:gd name="connsiteX1" fmla="*/ 5760 w 5760"/>
                <a:gd name="connsiteY1" fmla="*/ 0 h 591387"/>
                <a:gd name="connsiteX2" fmla="*/ 5760 w 5760"/>
                <a:gd name="connsiteY2" fmla="*/ 591388 h 591387"/>
                <a:gd name="connsiteX3" fmla="*/ 0 w 5760"/>
                <a:gd name="connsiteY3" fmla="*/ 591388 h 591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0" h="591387">
                  <a:moveTo>
                    <a:pt x="0" y="0"/>
                  </a:moveTo>
                  <a:lnTo>
                    <a:pt x="5760" y="0"/>
                  </a:lnTo>
                  <a:lnTo>
                    <a:pt x="5760" y="591388"/>
                  </a:lnTo>
                  <a:lnTo>
                    <a:pt x="0" y="591388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6CF8EF20-EB5E-CF22-2A4B-6ACD322A844A}"/>
                </a:ext>
              </a:extLst>
            </p:cNvPr>
            <p:cNvSpPr/>
            <p:nvPr/>
          </p:nvSpPr>
          <p:spPr>
            <a:xfrm>
              <a:off x="3194544" y="5681989"/>
              <a:ext cx="591387" cy="5760"/>
            </a:xfrm>
            <a:custGeom>
              <a:avLst/>
              <a:gdLst>
                <a:gd name="connsiteX0" fmla="*/ 0 w 591387"/>
                <a:gd name="connsiteY0" fmla="*/ 0 h 5760"/>
                <a:gd name="connsiteX1" fmla="*/ 591388 w 591387"/>
                <a:gd name="connsiteY1" fmla="*/ 0 h 5760"/>
                <a:gd name="connsiteX2" fmla="*/ 591388 w 591387"/>
                <a:gd name="connsiteY2" fmla="*/ 5760 h 5760"/>
                <a:gd name="connsiteX3" fmla="*/ 0 w 591387"/>
                <a:gd name="connsiteY3" fmla="*/ 5760 h 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1387" h="5760">
                  <a:moveTo>
                    <a:pt x="0" y="0"/>
                  </a:moveTo>
                  <a:lnTo>
                    <a:pt x="591388" y="0"/>
                  </a:lnTo>
                  <a:lnTo>
                    <a:pt x="591388" y="5760"/>
                  </a:lnTo>
                  <a:lnTo>
                    <a:pt x="0" y="576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33" name="Graphic 3">
            <a:extLst>
              <a:ext uri="{FF2B5EF4-FFF2-40B4-BE49-F238E27FC236}">
                <a16:creationId xmlns:a16="http://schemas.microsoft.com/office/drawing/2014/main" id="{B5229709-961E-8E6F-B1C4-DEC5725D53ED}"/>
              </a:ext>
            </a:extLst>
          </p:cNvPr>
          <p:cNvGrpSpPr/>
          <p:nvPr/>
        </p:nvGrpSpPr>
        <p:grpSpPr>
          <a:xfrm>
            <a:off x="4548214" y="5017129"/>
            <a:ext cx="1360670" cy="1360612"/>
            <a:chOff x="4548214" y="5017129"/>
            <a:chExt cx="1360670" cy="1360612"/>
          </a:xfrm>
          <a:solidFill>
            <a:srgbClr val="1E1E1E"/>
          </a:solidFill>
        </p:grpSpPr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D3792171-122D-96E1-B7BE-A1FEE9A0DFA8}"/>
                </a:ext>
              </a:extLst>
            </p:cNvPr>
            <p:cNvSpPr/>
            <p:nvPr/>
          </p:nvSpPr>
          <p:spPr>
            <a:xfrm>
              <a:off x="4771797" y="5229765"/>
              <a:ext cx="912930" cy="912931"/>
            </a:xfrm>
            <a:custGeom>
              <a:avLst/>
              <a:gdLst>
                <a:gd name="connsiteX0" fmla="*/ 456465 w 912930"/>
                <a:gd name="connsiteY0" fmla="*/ 912931 h 912931"/>
                <a:gd name="connsiteX1" fmla="*/ 0 w 912930"/>
                <a:gd name="connsiteY1" fmla="*/ 456466 h 912931"/>
                <a:gd name="connsiteX2" fmla="*/ 456465 w 912930"/>
                <a:gd name="connsiteY2" fmla="*/ 0 h 912931"/>
                <a:gd name="connsiteX3" fmla="*/ 912931 w 912930"/>
                <a:gd name="connsiteY3" fmla="*/ 456466 h 912931"/>
                <a:gd name="connsiteX4" fmla="*/ 456465 w 912930"/>
                <a:gd name="connsiteY4" fmla="*/ 912931 h 912931"/>
                <a:gd name="connsiteX5" fmla="*/ 456465 w 912930"/>
                <a:gd name="connsiteY5" fmla="*/ 5789 h 912931"/>
                <a:gd name="connsiteX6" fmla="*/ 5760 w 912930"/>
                <a:gd name="connsiteY6" fmla="*/ 456466 h 912931"/>
                <a:gd name="connsiteX7" fmla="*/ 456465 w 912930"/>
                <a:gd name="connsiteY7" fmla="*/ 907142 h 912931"/>
                <a:gd name="connsiteX8" fmla="*/ 907142 w 912930"/>
                <a:gd name="connsiteY8" fmla="*/ 456466 h 912931"/>
                <a:gd name="connsiteX9" fmla="*/ 456465 w 912930"/>
                <a:gd name="connsiteY9" fmla="*/ 5789 h 91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2930" h="912931">
                  <a:moveTo>
                    <a:pt x="456465" y="912931"/>
                  </a:moveTo>
                  <a:cubicBezTo>
                    <a:pt x="204762" y="912931"/>
                    <a:pt x="0" y="708169"/>
                    <a:pt x="0" y="456466"/>
                  </a:cubicBezTo>
                  <a:cubicBezTo>
                    <a:pt x="0" y="204762"/>
                    <a:pt x="204762" y="0"/>
                    <a:pt x="456465" y="0"/>
                  </a:cubicBezTo>
                  <a:cubicBezTo>
                    <a:pt x="708140" y="0"/>
                    <a:pt x="912931" y="204762"/>
                    <a:pt x="912931" y="456466"/>
                  </a:cubicBezTo>
                  <a:cubicBezTo>
                    <a:pt x="912931" y="708169"/>
                    <a:pt x="708140" y="912931"/>
                    <a:pt x="456465" y="912931"/>
                  </a:cubicBezTo>
                  <a:close/>
                  <a:moveTo>
                    <a:pt x="456465" y="5789"/>
                  </a:moveTo>
                  <a:cubicBezTo>
                    <a:pt x="207943" y="5789"/>
                    <a:pt x="5760" y="207972"/>
                    <a:pt x="5760" y="456466"/>
                  </a:cubicBezTo>
                  <a:cubicBezTo>
                    <a:pt x="5760" y="704988"/>
                    <a:pt x="207943" y="907142"/>
                    <a:pt x="456465" y="907142"/>
                  </a:cubicBezTo>
                  <a:cubicBezTo>
                    <a:pt x="704988" y="907142"/>
                    <a:pt x="907142" y="704959"/>
                    <a:pt x="907142" y="456466"/>
                  </a:cubicBezTo>
                  <a:cubicBezTo>
                    <a:pt x="907142" y="207972"/>
                    <a:pt x="704988" y="5789"/>
                    <a:pt x="456465" y="5789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45" name="Graphic 3">
              <a:extLst>
                <a:ext uri="{FF2B5EF4-FFF2-40B4-BE49-F238E27FC236}">
                  <a16:creationId xmlns:a16="http://schemas.microsoft.com/office/drawing/2014/main" id="{CC16F415-EDF8-6E42-6F69-DDDF42DA89B6}"/>
                </a:ext>
              </a:extLst>
            </p:cNvPr>
            <p:cNvGrpSpPr/>
            <p:nvPr/>
          </p:nvGrpSpPr>
          <p:grpSpPr>
            <a:xfrm>
              <a:off x="4548214" y="5017129"/>
              <a:ext cx="1360670" cy="1360612"/>
              <a:chOff x="4548214" y="5017129"/>
              <a:chExt cx="1360670" cy="1360612"/>
            </a:xfrm>
            <a:solidFill>
              <a:srgbClr val="1E1E1E"/>
            </a:solidFill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B7B8A41D-03E2-78D6-3694-FD43072B0B50}"/>
                  </a:ext>
                </a:extLst>
              </p:cNvPr>
              <p:cNvSpPr/>
              <p:nvPr/>
            </p:nvSpPr>
            <p:spPr>
              <a:xfrm>
                <a:off x="5693698" y="5432779"/>
                <a:ext cx="215186" cy="529658"/>
              </a:xfrm>
              <a:custGeom>
                <a:avLst/>
                <a:gdLst>
                  <a:gd name="connsiteX0" fmla="*/ 344 w 215186"/>
                  <a:gd name="connsiteY0" fmla="*/ 16564 h 529658"/>
                  <a:gd name="connsiteX1" fmla="*/ 151830 w 215186"/>
                  <a:gd name="connsiteY1" fmla="*/ 168051 h 529658"/>
                  <a:gd name="connsiteX2" fmla="*/ 151830 w 215186"/>
                  <a:gd name="connsiteY2" fmla="*/ 361264 h 529658"/>
                  <a:gd name="connsiteX3" fmla="*/ 0 w 215186"/>
                  <a:gd name="connsiteY3" fmla="*/ 513094 h 529658"/>
                  <a:gd name="connsiteX4" fmla="*/ 16564 w 215186"/>
                  <a:gd name="connsiteY4" fmla="*/ 529658 h 529658"/>
                  <a:gd name="connsiteX5" fmla="*/ 168395 w 215186"/>
                  <a:gd name="connsiteY5" fmla="*/ 377828 h 529658"/>
                  <a:gd name="connsiteX6" fmla="*/ 168395 w 215186"/>
                  <a:gd name="connsiteY6" fmla="*/ 151487 h 529658"/>
                  <a:gd name="connsiteX7" fmla="*/ 16908 w 215186"/>
                  <a:gd name="connsiteY7" fmla="*/ 0 h 529658"/>
                  <a:gd name="connsiteX8" fmla="*/ 344 w 215186"/>
                  <a:gd name="connsiteY8" fmla="*/ 16564 h 529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186" h="529658">
                    <a:moveTo>
                      <a:pt x="344" y="16564"/>
                    </a:moveTo>
                    <a:lnTo>
                      <a:pt x="151830" y="168051"/>
                    </a:lnTo>
                    <a:cubicBezTo>
                      <a:pt x="205106" y="221326"/>
                      <a:pt x="205106" y="307988"/>
                      <a:pt x="151830" y="361264"/>
                    </a:cubicBezTo>
                    <a:lnTo>
                      <a:pt x="0" y="513094"/>
                    </a:lnTo>
                    <a:lnTo>
                      <a:pt x="16564" y="529658"/>
                    </a:lnTo>
                    <a:lnTo>
                      <a:pt x="168395" y="377828"/>
                    </a:lnTo>
                    <a:cubicBezTo>
                      <a:pt x="230783" y="315439"/>
                      <a:pt x="230783" y="213904"/>
                      <a:pt x="168395" y="151487"/>
                    </a:cubicBezTo>
                    <a:lnTo>
                      <a:pt x="16908" y="0"/>
                    </a:lnTo>
                    <a:lnTo>
                      <a:pt x="344" y="16564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D12B274E-B6F7-10C6-30CD-3526EF31444C}"/>
                  </a:ext>
                </a:extLst>
              </p:cNvPr>
              <p:cNvSpPr/>
              <p:nvPr/>
            </p:nvSpPr>
            <p:spPr>
              <a:xfrm>
                <a:off x="4963548" y="5017129"/>
                <a:ext cx="530374" cy="215558"/>
              </a:xfrm>
              <a:custGeom>
                <a:avLst/>
                <a:gdLst>
                  <a:gd name="connsiteX0" fmla="*/ 16564 w 530374"/>
                  <a:gd name="connsiteY0" fmla="*/ 215186 h 215558"/>
                  <a:gd name="connsiteX1" fmla="*/ 168395 w 530374"/>
                  <a:gd name="connsiteY1" fmla="*/ 63356 h 215558"/>
                  <a:gd name="connsiteX2" fmla="*/ 361607 w 530374"/>
                  <a:gd name="connsiteY2" fmla="*/ 63356 h 215558"/>
                  <a:gd name="connsiteX3" fmla="*/ 513810 w 530374"/>
                  <a:gd name="connsiteY3" fmla="*/ 215559 h 215558"/>
                  <a:gd name="connsiteX4" fmla="*/ 530375 w 530374"/>
                  <a:gd name="connsiteY4" fmla="*/ 198994 h 215558"/>
                  <a:gd name="connsiteX5" fmla="*/ 378172 w 530374"/>
                  <a:gd name="connsiteY5" fmla="*/ 46791 h 215558"/>
                  <a:gd name="connsiteX6" fmla="*/ 151830 w 530374"/>
                  <a:gd name="connsiteY6" fmla="*/ 46791 h 215558"/>
                  <a:gd name="connsiteX7" fmla="*/ 0 w 530374"/>
                  <a:gd name="connsiteY7" fmla="*/ 198622 h 215558"/>
                  <a:gd name="connsiteX8" fmla="*/ 16564 w 530374"/>
                  <a:gd name="connsiteY8" fmla="*/ 215186 h 215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0374" h="215558">
                    <a:moveTo>
                      <a:pt x="16564" y="215186"/>
                    </a:moveTo>
                    <a:lnTo>
                      <a:pt x="168395" y="63356"/>
                    </a:lnTo>
                    <a:cubicBezTo>
                      <a:pt x="221670" y="10081"/>
                      <a:pt x="308332" y="10081"/>
                      <a:pt x="361607" y="63356"/>
                    </a:cubicBezTo>
                    <a:lnTo>
                      <a:pt x="513810" y="215559"/>
                    </a:lnTo>
                    <a:lnTo>
                      <a:pt x="530375" y="198994"/>
                    </a:lnTo>
                    <a:lnTo>
                      <a:pt x="378172" y="46791"/>
                    </a:lnTo>
                    <a:cubicBezTo>
                      <a:pt x="315783" y="-15597"/>
                      <a:pt x="214248" y="-15597"/>
                      <a:pt x="151830" y="46791"/>
                    </a:cubicBezTo>
                    <a:lnTo>
                      <a:pt x="0" y="198622"/>
                    </a:lnTo>
                    <a:lnTo>
                      <a:pt x="16564" y="215186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7B5F1FD1-B7A9-9769-7C30-2FFB59AAC26C}"/>
                  </a:ext>
                </a:extLst>
              </p:cNvPr>
              <p:cNvSpPr/>
              <p:nvPr/>
            </p:nvSpPr>
            <p:spPr>
              <a:xfrm>
                <a:off x="4548214" y="5432435"/>
                <a:ext cx="215558" cy="530374"/>
              </a:xfrm>
              <a:custGeom>
                <a:avLst/>
                <a:gdLst>
                  <a:gd name="connsiteX0" fmla="*/ 215559 w 215558"/>
                  <a:gd name="connsiteY0" fmla="*/ 513810 h 530374"/>
                  <a:gd name="connsiteX1" fmla="*/ 63356 w 215558"/>
                  <a:gd name="connsiteY1" fmla="*/ 361607 h 530374"/>
                  <a:gd name="connsiteX2" fmla="*/ 63356 w 215558"/>
                  <a:gd name="connsiteY2" fmla="*/ 168395 h 530374"/>
                  <a:gd name="connsiteX3" fmla="*/ 215186 w 215558"/>
                  <a:gd name="connsiteY3" fmla="*/ 16564 h 530374"/>
                  <a:gd name="connsiteX4" fmla="*/ 198622 w 215558"/>
                  <a:gd name="connsiteY4" fmla="*/ 0 h 530374"/>
                  <a:gd name="connsiteX5" fmla="*/ 46791 w 215558"/>
                  <a:gd name="connsiteY5" fmla="*/ 151831 h 530374"/>
                  <a:gd name="connsiteX6" fmla="*/ 46791 w 215558"/>
                  <a:gd name="connsiteY6" fmla="*/ 378172 h 530374"/>
                  <a:gd name="connsiteX7" fmla="*/ 198994 w 215558"/>
                  <a:gd name="connsiteY7" fmla="*/ 530375 h 530374"/>
                  <a:gd name="connsiteX8" fmla="*/ 215559 w 215558"/>
                  <a:gd name="connsiteY8" fmla="*/ 513810 h 530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558" h="530374">
                    <a:moveTo>
                      <a:pt x="215559" y="513810"/>
                    </a:moveTo>
                    <a:lnTo>
                      <a:pt x="63356" y="361607"/>
                    </a:lnTo>
                    <a:cubicBezTo>
                      <a:pt x="10081" y="308332"/>
                      <a:pt x="10081" y="221670"/>
                      <a:pt x="63356" y="168395"/>
                    </a:cubicBezTo>
                    <a:lnTo>
                      <a:pt x="215186" y="16564"/>
                    </a:lnTo>
                    <a:lnTo>
                      <a:pt x="198622" y="0"/>
                    </a:lnTo>
                    <a:lnTo>
                      <a:pt x="46791" y="151831"/>
                    </a:lnTo>
                    <a:cubicBezTo>
                      <a:pt x="-15597" y="214219"/>
                      <a:pt x="-15597" y="315755"/>
                      <a:pt x="46791" y="378172"/>
                    </a:cubicBezTo>
                    <a:lnTo>
                      <a:pt x="198994" y="530375"/>
                    </a:lnTo>
                    <a:lnTo>
                      <a:pt x="215559" y="513810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C1C15B27-2CF4-EE27-F15A-EC5745496E0F}"/>
                  </a:ext>
                </a:extLst>
              </p:cNvPr>
              <p:cNvSpPr/>
              <p:nvPr/>
            </p:nvSpPr>
            <p:spPr>
              <a:xfrm>
                <a:off x="4963920" y="6162556"/>
                <a:ext cx="529658" cy="215186"/>
              </a:xfrm>
              <a:custGeom>
                <a:avLst/>
                <a:gdLst>
                  <a:gd name="connsiteX0" fmla="*/ 513094 w 529658"/>
                  <a:gd name="connsiteY0" fmla="*/ 0 h 215186"/>
                  <a:gd name="connsiteX1" fmla="*/ 361264 w 529658"/>
                  <a:gd name="connsiteY1" fmla="*/ 151830 h 215186"/>
                  <a:gd name="connsiteX2" fmla="*/ 168051 w 529658"/>
                  <a:gd name="connsiteY2" fmla="*/ 151830 h 215186"/>
                  <a:gd name="connsiteX3" fmla="*/ 16564 w 529658"/>
                  <a:gd name="connsiteY3" fmla="*/ 344 h 215186"/>
                  <a:gd name="connsiteX4" fmla="*/ 0 w 529658"/>
                  <a:gd name="connsiteY4" fmla="*/ 16908 h 215186"/>
                  <a:gd name="connsiteX5" fmla="*/ 151486 w 529658"/>
                  <a:gd name="connsiteY5" fmla="*/ 168395 h 215186"/>
                  <a:gd name="connsiteX6" fmla="*/ 377828 w 529658"/>
                  <a:gd name="connsiteY6" fmla="*/ 168395 h 215186"/>
                  <a:gd name="connsiteX7" fmla="*/ 529658 w 529658"/>
                  <a:gd name="connsiteY7" fmla="*/ 16564 h 215186"/>
                  <a:gd name="connsiteX8" fmla="*/ 513094 w 529658"/>
                  <a:gd name="connsiteY8" fmla="*/ 0 h 215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9658" h="215186">
                    <a:moveTo>
                      <a:pt x="513094" y="0"/>
                    </a:moveTo>
                    <a:lnTo>
                      <a:pt x="361264" y="151830"/>
                    </a:lnTo>
                    <a:cubicBezTo>
                      <a:pt x="307988" y="205106"/>
                      <a:pt x="221297" y="205106"/>
                      <a:pt x="168051" y="151830"/>
                    </a:cubicBezTo>
                    <a:lnTo>
                      <a:pt x="16564" y="344"/>
                    </a:lnTo>
                    <a:lnTo>
                      <a:pt x="0" y="16908"/>
                    </a:lnTo>
                    <a:lnTo>
                      <a:pt x="151486" y="168395"/>
                    </a:lnTo>
                    <a:cubicBezTo>
                      <a:pt x="213875" y="230783"/>
                      <a:pt x="315411" y="230783"/>
                      <a:pt x="377828" y="168395"/>
                    </a:cubicBezTo>
                    <a:lnTo>
                      <a:pt x="529658" y="16564"/>
                    </a:lnTo>
                    <a:lnTo>
                      <a:pt x="513094" y="0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E4E5257D-F402-4419-3328-E459C38F0377}"/>
                </a:ext>
              </a:extLst>
            </p:cNvPr>
            <p:cNvSpPr/>
            <p:nvPr/>
          </p:nvSpPr>
          <p:spPr>
            <a:xfrm>
              <a:off x="5087752" y="5545720"/>
              <a:ext cx="281020" cy="281021"/>
            </a:xfrm>
            <a:custGeom>
              <a:avLst/>
              <a:gdLst>
                <a:gd name="connsiteX0" fmla="*/ 140510 w 281020"/>
                <a:gd name="connsiteY0" fmla="*/ 281021 h 281021"/>
                <a:gd name="connsiteX1" fmla="*/ 0 w 281020"/>
                <a:gd name="connsiteY1" fmla="*/ 140511 h 281021"/>
                <a:gd name="connsiteX2" fmla="*/ 140510 w 281020"/>
                <a:gd name="connsiteY2" fmla="*/ 0 h 281021"/>
                <a:gd name="connsiteX3" fmla="*/ 281021 w 281020"/>
                <a:gd name="connsiteY3" fmla="*/ 140511 h 281021"/>
                <a:gd name="connsiteX4" fmla="*/ 140510 w 281020"/>
                <a:gd name="connsiteY4" fmla="*/ 281021 h 281021"/>
                <a:gd name="connsiteX5" fmla="*/ 140510 w 281020"/>
                <a:gd name="connsiteY5" fmla="*/ 5760 h 281021"/>
                <a:gd name="connsiteX6" fmla="*/ 5760 w 281020"/>
                <a:gd name="connsiteY6" fmla="*/ 140511 h 281021"/>
                <a:gd name="connsiteX7" fmla="*/ 140510 w 281020"/>
                <a:gd name="connsiteY7" fmla="*/ 275261 h 281021"/>
                <a:gd name="connsiteX8" fmla="*/ 275260 w 281020"/>
                <a:gd name="connsiteY8" fmla="*/ 140511 h 281021"/>
                <a:gd name="connsiteX9" fmla="*/ 140510 w 281020"/>
                <a:gd name="connsiteY9" fmla="*/ 5760 h 28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1020" h="281021">
                  <a:moveTo>
                    <a:pt x="140510" y="281021"/>
                  </a:moveTo>
                  <a:cubicBezTo>
                    <a:pt x="63019" y="281021"/>
                    <a:pt x="0" y="217973"/>
                    <a:pt x="0" y="140511"/>
                  </a:cubicBezTo>
                  <a:cubicBezTo>
                    <a:pt x="0" y="63019"/>
                    <a:pt x="63048" y="0"/>
                    <a:pt x="140510" y="0"/>
                  </a:cubicBezTo>
                  <a:cubicBezTo>
                    <a:pt x="218002" y="0"/>
                    <a:pt x="281021" y="63048"/>
                    <a:pt x="281021" y="140511"/>
                  </a:cubicBezTo>
                  <a:cubicBezTo>
                    <a:pt x="281021" y="218002"/>
                    <a:pt x="218002" y="281021"/>
                    <a:pt x="140510" y="281021"/>
                  </a:cubicBezTo>
                  <a:close/>
                  <a:moveTo>
                    <a:pt x="140510" y="5760"/>
                  </a:moveTo>
                  <a:cubicBezTo>
                    <a:pt x="66200" y="5760"/>
                    <a:pt x="5760" y="66200"/>
                    <a:pt x="5760" y="140511"/>
                  </a:cubicBezTo>
                  <a:cubicBezTo>
                    <a:pt x="5760" y="214821"/>
                    <a:pt x="66200" y="275261"/>
                    <a:pt x="140510" y="275261"/>
                  </a:cubicBezTo>
                  <a:cubicBezTo>
                    <a:pt x="214821" y="275261"/>
                    <a:pt x="275260" y="214821"/>
                    <a:pt x="275260" y="140511"/>
                  </a:cubicBezTo>
                  <a:cubicBezTo>
                    <a:pt x="275260" y="66200"/>
                    <a:pt x="214821" y="5760"/>
                    <a:pt x="140510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9657A8C0-D4F5-FF50-5D3A-6ECBB5E12986}"/>
                </a:ext>
              </a:extLst>
            </p:cNvPr>
            <p:cNvSpPr/>
            <p:nvPr/>
          </p:nvSpPr>
          <p:spPr>
            <a:xfrm>
              <a:off x="5167966" y="5625934"/>
              <a:ext cx="120592" cy="120593"/>
            </a:xfrm>
            <a:custGeom>
              <a:avLst/>
              <a:gdLst>
                <a:gd name="connsiteX0" fmla="*/ 120593 w 120592"/>
                <a:gd name="connsiteY0" fmla="*/ 60297 h 120593"/>
                <a:gd name="connsiteX1" fmla="*/ 60296 w 120592"/>
                <a:gd name="connsiteY1" fmla="*/ 120593 h 120593"/>
                <a:gd name="connsiteX2" fmla="*/ 0 w 120592"/>
                <a:gd name="connsiteY2" fmla="*/ 60297 h 120593"/>
                <a:gd name="connsiteX3" fmla="*/ 60296 w 120592"/>
                <a:gd name="connsiteY3" fmla="*/ 0 h 120593"/>
                <a:gd name="connsiteX4" fmla="*/ 120593 w 120592"/>
                <a:gd name="connsiteY4" fmla="*/ 60297 h 120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92" h="120593">
                  <a:moveTo>
                    <a:pt x="120593" y="60297"/>
                  </a:moveTo>
                  <a:cubicBezTo>
                    <a:pt x="120593" y="93597"/>
                    <a:pt x="93597" y="120593"/>
                    <a:pt x="60296" y="120593"/>
                  </a:cubicBezTo>
                  <a:cubicBezTo>
                    <a:pt x="26996" y="120593"/>
                    <a:pt x="0" y="93597"/>
                    <a:pt x="0" y="60297"/>
                  </a:cubicBezTo>
                  <a:cubicBezTo>
                    <a:pt x="0" y="26996"/>
                    <a:pt x="26996" y="0"/>
                    <a:pt x="60296" y="0"/>
                  </a:cubicBezTo>
                  <a:cubicBezTo>
                    <a:pt x="93597" y="0"/>
                    <a:pt x="120593" y="26996"/>
                    <a:pt x="120593" y="60297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692D2BAD-18F0-7409-3E9A-850CDFFD0B49}"/>
                </a:ext>
              </a:extLst>
            </p:cNvPr>
            <p:cNvSpPr/>
            <p:nvPr/>
          </p:nvSpPr>
          <p:spPr>
            <a:xfrm rot="-2700486">
              <a:off x="4883103" y="5682329"/>
              <a:ext cx="690795" cy="5760"/>
            </a:xfrm>
            <a:custGeom>
              <a:avLst/>
              <a:gdLst>
                <a:gd name="connsiteX0" fmla="*/ 0 w 690795"/>
                <a:gd name="connsiteY0" fmla="*/ 0 h 5760"/>
                <a:gd name="connsiteX1" fmla="*/ 690796 w 690795"/>
                <a:gd name="connsiteY1" fmla="*/ 0 h 5760"/>
                <a:gd name="connsiteX2" fmla="*/ 690796 w 690795"/>
                <a:gd name="connsiteY2" fmla="*/ 5760 h 5760"/>
                <a:gd name="connsiteX3" fmla="*/ 0 w 690795"/>
                <a:gd name="connsiteY3" fmla="*/ 5760 h 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0795" h="5760">
                  <a:moveTo>
                    <a:pt x="0" y="0"/>
                  </a:moveTo>
                  <a:lnTo>
                    <a:pt x="690796" y="0"/>
                  </a:lnTo>
                  <a:lnTo>
                    <a:pt x="690796" y="5760"/>
                  </a:lnTo>
                  <a:lnTo>
                    <a:pt x="0" y="576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9B232615-882E-678E-DB60-74BE2255DC7D}"/>
                </a:ext>
              </a:extLst>
            </p:cNvPr>
            <p:cNvSpPr/>
            <p:nvPr/>
          </p:nvSpPr>
          <p:spPr>
            <a:xfrm rot="-2700000">
              <a:off x="5225622" y="5339860"/>
              <a:ext cx="5760" cy="690795"/>
            </a:xfrm>
            <a:custGeom>
              <a:avLst/>
              <a:gdLst>
                <a:gd name="connsiteX0" fmla="*/ 0 w 5760"/>
                <a:gd name="connsiteY0" fmla="*/ 0 h 690795"/>
                <a:gd name="connsiteX1" fmla="*/ 5760 w 5760"/>
                <a:gd name="connsiteY1" fmla="*/ 0 h 690795"/>
                <a:gd name="connsiteX2" fmla="*/ 5760 w 5760"/>
                <a:gd name="connsiteY2" fmla="*/ 690796 h 690795"/>
                <a:gd name="connsiteX3" fmla="*/ 0 w 5760"/>
                <a:gd name="connsiteY3" fmla="*/ 690796 h 690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0" h="690795">
                  <a:moveTo>
                    <a:pt x="0" y="0"/>
                  </a:moveTo>
                  <a:lnTo>
                    <a:pt x="5760" y="0"/>
                  </a:lnTo>
                  <a:lnTo>
                    <a:pt x="5760" y="690796"/>
                  </a:lnTo>
                  <a:lnTo>
                    <a:pt x="0" y="690796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76775153-28B2-67DE-2EAD-1F34168BFD4B}"/>
                </a:ext>
              </a:extLst>
            </p:cNvPr>
            <p:cNvSpPr/>
            <p:nvPr/>
          </p:nvSpPr>
          <p:spPr>
            <a:xfrm>
              <a:off x="4812950" y="5270918"/>
              <a:ext cx="830624" cy="830625"/>
            </a:xfrm>
            <a:custGeom>
              <a:avLst/>
              <a:gdLst>
                <a:gd name="connsiteX0" fmla="*/ 415312 w 830624"/>
                <a:gd name="connsiteY0" fmla="*/ 830625 h 830625"/>
                <a:gd name="connsiteX1" fmla="*/ 0 w 830624"/>
                <a:gd name="connsiteY1" fmla="*/ 415313 h 830625"/>
                <a:gd name="connsiteX2" fmla="*/ 415312 w 830624"/>
                <a:gd name="connsiteY2" fmla="*/ 0 h 830625"/>
                <a:gd name="connsiteX3" fmla="*/ 830625 w 830624"/>
                <a:gd name="connsiteY3" fmla="*/ 415313 h 830625"/>
                <a:gd name="connsiteX4" fmla="*/ 415312 w 830624"/>
                <a:gd name="connsiteY4" fmla="*/ 830625 h 830625"/>
                <a:gd name="connsiteX5" fmla="*/ 415312 w 830624"/>
                <a:gd name="connsiteY5" fmla="*/ 5760 h 830625"/>
                <a:gd name="connsiteX6" fmla="*/ 5760 w 830624"/>
                <a:gd name="connsiteY6" fmla="*/ 415313 h 830625"/>
                <a:gd name="connsiteX7" fmla="*/ 415312 w 830624"/>
                <a:gd name="connsiteY7" fmla="*/ 824865 h 830625"/>
                <a:gd name="connsiteX8" fmla="*/ 824865 w 830624"/>
                <a:gd name="connsiteY8" fmla="*/ 415313 h 830625"/>
                <a:gd name="connsiteX9" fmla="*/ 415312 w 830624"/>
                <a:gd name="connsiteY9" fmla="*/ 5760 h 83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0624" h="830625">
                  <a:moveTo>
                    <a:pt x="415312" y="830625"/>
                  </a:moveTo>
                  <a:cubicBezTo>
                    <a:pt x="186306" y="830625"/>
                    <a:pt x="0" y="644319"/>
                    <a:pt x="0" y="415313"/>
                  </a:cubicBezTo>
                  <a:cubicBezTo>
                    <a:pt x="0" y="186306"/>
                    <a:pt x="186306" y="0"/>
                    <a:pt x="415312" y="0"/>
                  </a:cubicBezTo>
                  <a:cubicBezTo>
                    <a:pt x="644319" y="0"/>
                    <a:pt x="830625" y="186306"/>
                    <a:pt x="830625" y="415313"/>
                  </a:cubicBezTo>
                  <a:cubicBezTo>
                    <a:pt x="830625" y="644319"/>
                    <a:pt x="644319" y="830625"/>
                    <a:pt x="415312" y="830625"/>
                  </a:cubicBezTo>
                  <a:close/>
                  <a:moveTo>
                    <a:pt x="415312" y="5760"/>
                  </a:moveTo>
                  <a:cubicBezTo>
                    <a:pt x="189487" y="5760"/>
                    <a:pt x="5760" y="189487"/>
                    <a:pt x="5760" y="415313"/>
                  </a:cubicBezTo>
                  <a:cubicBezTo>
                    <a:pt x="5760" y="641138"/>
                    <a:pt x="189487" y="824865"/>
                    <a:pt x="415312" y="824865"/>
                  </a:cubicBezTo>
                  <a:cubicBezTo>
                    <a:pt x="641138" y="824865"/>
                    <a:pt x="824865" y="641138"/>
                    <a:pt x="824865" y="415313"/>
                  </a:cubicBezTo>
                  <a:cubicBezTo>
                    <a:pt x="824865" y="189487"/>
                    <a:pt x="641138" y="5760"/>
                    <a:pt x="415312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0" name="Graphic 3">
            <a:extLst>
              <a:ext uri="{FF2B5EF4-FFF2-40B4-BE49-F238E27FC236}">
                <a16:creationId xmlns:a16="http://schemas.microsoft.com/office/drawing/2014/main" id="{E5FF75F2-D989-DFD2-8C65-0EF50A01E392}"/>
              </a:ext>
            </a:extLst>
          </p:cNvPr>
          <p:cNvGrpSpPr/>
          <p:nvPr/>
        </p:nvGrpSpPr>
        <p:grpSpPr>
          <a:xfrm>
            <a:off x="6328789" y="5044863"/>
            <a:ext cx="1274911" cy="1274910"/>
            <a:chOff x="6328789" y="5044863"/>
            <a:chExt cx="1274911" cy="1274910"/>
          </a:xfrm>
          <a:solidFill>
            <a:srgbClr val="1E1E1E"/>
          </a:solidFill>
        </p:grpSpPr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5AC406FB-E3FA-1268-E220-D1F5EE78B936}"/>
                </a:ext>
              </a:extLst>
            </p:cNvPr>
            <p:cNvSpPr/>
            <p:nvPr/>
          </p:nvSpPr>
          <p:spPr>
            <a:xfrm>
              <a:off x="6378826" y="5094900"/>
              <a:ext cx="1174865" cy="1174865"/>
            </a:xfrm>
            <a:custGeom>
              <a:avLst/>
              <a:gdLst>
                <a:gd name="connsiteX0" fmla="*/ 587433 w 1174865"/>
                <a:gd name="connsiteY0" fmla="*/ 1174866 h 1174865"/>
                <a:gd name="connsiteX1" fmla="*/ 0 w 1174865"/>
                <a:gd name="connsiteY1" fmla="*/ 587433 h 1174865"/>
                <a:gd name="connsiteX2" fmla="*/ 587433 w 1174865"/>
                <a:gd name="connsiteY2" fmla="*/ 0 h 1174865"/>
                <a:gd name="connsiteX3" fmla="*/ 1174865 w 1174865"/>
                <a:gd name="connsiteY3" fmla="*/ 587433 h 1174865"/>
                <a:gd name="connsiteX4" fmla="*/ 587433 w 1174865"/>
                <a:gd name="connsiteY4" fmla="*/ 1174866 h 1174865"/>
                <a:gd name="connsiteX5" fmla="*/ 587433 w 1174865"/>
                <a:gd name="connsiteY5" fmla="*/ 5760 h 1174865"/>
                <a:gd name="connsiteX6" fmla="*/ 5760 w 1174865"/>
                <a:gd name="connsiteY6" fmla="*/ 587433 h 1174865"/>
                <a:gd name="connsiteX7" fmla="*/ 587433 w 1174865"/>
                <a:gd name="connsiteY7" fmla="*/ 1169105 h 1174865"/>
                <a:gd name="connsiteX8" fmla="*/ 1169105 w 1174865"/>
                <a:gd name="connsiteY8" fmla="*/ 587433 h 1174865"/>
                <a:gd name="connsiteX9" fmla="*/ 587433 w 1174865"/>
                <a:gd name="connsiteY9" fmla="*/ 5760 h 1174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4865" h="1174865">
                  <a:moveTo>
                    <a:pt x="587433" y="1174866"/>
                  </a:moveTo>
                  <a:cubicBezTo>
                    <a:pt x="263511" y="1174866"/>
                    <a:pt x="0" y="911326"/>
                    <a:pt x="0" y="587433"/>
                  </a:cubicBezTo>
                  <a:cubicBezTo>
                    <a:pt x="0" y="263539"/>
                    <a:pt x="263511" y="0"/>
                    <a:pt x="587433" y="0"/>
                  </a:cubicBezTo>
                  <a:cubicBezTo>
                    <a:pt x="911355" y="0"/>
                    <a:pt x="1174865" y="263511"/>
                    <a:pt x="1174865" y="587433"/>
                  </a:cubicBezTo>
                  <a:cubicBezTo>
                    <a:pt x="1174865" y="911355"/>
                    <a:pt x="911355" y="1174866"/>
                    <a:pt x="587433" y="1174866"/>
                  </a:cubicBezTo>
                  <a:close/>
                  <a:moveTo>
                    <a:pt x="587433" y="5760"/>
                  </a:moveTo>
                  <a:cubicBezTo>
                    <a:pt x="266692" y="5760"/>
                    <a:pt x="5760" y="266692"/>
                    <a:pt x="5760" y="587433"/>
                  </a:cubicBezTo>
                  <a:cubicBezTo>
                    <a:pt x="5760" y="908173"/>
                    <a:pt x="266692" y="1169105"/>
                    <a:pt x="587433" y="1169105"/>
                  </a:cubicBezTo>
                  <a:cubicBezTo>
                    <a:pt x="908174" y="1169105"/>
                    <a:pt x="1169105" y="908173"/>
                    <a:pt x="1169105" y="587433"/>
                  </a:cubicBezTo>
                  <a:cubicBezTo>
                    <a:pt x="1169105" y="266692"/>
                    <a:pt x="908174" y="5760"/>
                    <a:pt x="587433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7142B30F-3D14-04BA-A9EC-5B9DAE9E27FE}"/>
                </a:ext>
              </a:extLst>
            </p:cNvPr>
            <p:cNvSpPr/>
            <p:nvPr/>
          </p:nvSpPr>
          <p:spPr>
            <a:xfrm>
              <a:off x="6869480" y="5585526"/>
              <a:ext cx="193556" cy="193556"/>
            </a:xfrm>
            <a:custGeom>
              <a:avLst/>
              <a:gdLst>
                <a:gd name="connsiteX0" fmla="*/ 96778 w 193556"/>
                <a:gd name="connsiteY0" fmla="*/ 24531 h 193556"/>
                <a:gd name="connsiteX1" fmla="*/ 169053 w 193556"/>
                <a:gd name="connsiteY1" fmla="*/ 96807 h 193556"/>
                <a:gd name="connsiteX2" fmla="*/ 96778 w 193556"/>
                <a:gd name="connsiteY2" fmla="*/ 169083 h 193556"/>
                <a:gd name="connsiteX3" fmla="*/ 24502 w 193556"/>
                <a:gd name="connsiteY3" fmla="*/ 96807 h 193556"/>
                <a:gd name="connsiteX4" fmla="*/ 96778 w 193556"/>
                <a:gd name="connsiteY4" fmla="*/ 24531 h 193556"/>
                <a:gd name="connsiteX5" fmla="*/ 96778 w 193556"/>
                <a:gd name="connsiteY5" fmla="*/ 24531 h 193556"/>
                <a:gd name="connsiteX6" fmla="*/ 96778 w 193556"/>
                <a:gd name="connsiteY6" fmla="*/ 0 h 193556"/>
                <a:gd name="connsiteX7" fmla="*/ 0 w 193556"/>
                <a:gd name="connsiteY7" fmla="*/ 96778 h 193556"/>
                <a:gd name="connsiteX8" fmla="*/ 96778 w 193556"/>
                <a:gd name="connsiteY8" fmla="*/ 193557 h 193556"/>
                <a:gd name="connsiteX9" fmla="*/ 193556 w 193556"/>
                <a:gd name="connsiteY9" fmla="*/ 96778 h 193556"/>
                <a:gd name="connsiteX10" fmla="*/ 96778 w 193556"/>
                <a:gd name="connsiteY10" fmla="*/ 0 h 193556"/>
                <a:gd name="connsiteX11" fmla="*/ 96778 w 193556"/>
                <a:gd name="connsiteY11" fmla="*/ 0 h 19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556" h="193556">
                  <a:moveTo>
                    <a:pt x="96778" y="24531"/>
                  </a:moveTo>
                  <a:cubicBezTo>
                    <a:pt x="136642" y="24531"/>
                    <a:pt x="169053" y="56944"/>
                    <a:pt x="169053" y="96807"/>
                  </a:cubicBezTo>
                  <a:cubicBezTo>
                    <a:pt x="169053" y="136642"/>
                    <a:pt x="136642" y="169083"/>
                    <a:pt x="96778" y="169083"/>
                  </a:cubicBezTo>
                  <a:cubicBezTo>
                    <a:pt x="56915" y="169083"/>
                    <a:pt x="24502" y="136670"/>
                    <a:pt x="24502" y="96807"/>
                  </a:cubicBezTo>
                  <a:cubicBezTo>
                    <a:pt x="24502" y="56944"/>
                    <a:pt x="56915" y="24531"/>
                    <a:pt x="96778" y="24531"/>
                  </a:cubicBezTo>
                  <a:lnTo>
                    <a:pt x="96778" y="24531"/>
                  </a:lnTo>
                  <a:close/>
                  <a:moveTo>
                    <a:pt x="96778" y="0"/>
                  </a:moveTo>
                  <a:cubicBezTo>
                    <a:pt x="43331" y="0"/>
                    <a:pt x="0" y="43331"/>
                    <a:pt x="0" y="96778"/>
                  </a:cubicBezTo>
                  <a:cubicBezTo>
                    <a:pt x="0" y="150226"/>
                    <a:pt x="43331" y="193557"/>
                    <a:pt x="96778" y="193557"/>
                  </a:cubicBezTo>
                  <a:cubicBezTo>
                    <a:pt x="150226" y="193557"/>
                    <a:pt x="193556" y="150226"/>
                    <a:pt x="193556" y="96778"/>
                  </a:cubicBezTo>
                  <a:cubicBezTo>
                    <a:pt x="193556" y="43331"/>
                    <a:pt x="150226" y="0"/>
                    <a:pt x="96778" y="0"/>
                  </a:cubicBezTo>
                  <a:lnTo>
                    <a:pt x="96778" y="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45" name="Graphic 3">
              <a:extLst>
                <a:ext uri="{FF2B5EF4-FFF2-40B4-BE49-F238E27FC236}">
                  <a16:creationId xmlns:a16="http://schemas.microsoft.com/office/drawing/2014/main" id="{8F02836D-52B7-4C64-6ADF-9FD0361CB153}"/>
                </a:ext>
              </a:extLst>
            </p:cNvPr>
            <p:cNvGrpSpPr/>
            <p:nvPr/>
          </p:nvGrpSpPr>
          <p:grpSpPr>
            <a:xfrm>
              <a:off x="6328789" y="5670039"/>
              <a:ext cx="1274911" cy="24531"/>
              <a:chOff x="6328789" y="5670039"/>
              <a:chExt cx="1274911" cy="24531"/>
            </a:xfrm>
            <a:solidFill>
              <a:srgbClr val="1E1E1E"/>
            </a:solidFill>
          </p:grpSpPr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D100B5B5-9267-1592-7E9E-1D0113900D67}"/>
                  </a:ext>
                </a:extLst>
              </p:cNvPr>
              <p:cNvSpPr/>
              <p:nvPr/>
            </p:nvSpPr>
            <p:spPr>
              <a:xfrm>
                <a:off x="7264159" y="5670039"/>
                <a:ext cx="339540" cy="24531"/>
              </a:xfrm>
              <a:custGeom>
                <a:avLst/>
                <a:gdLst>
                  <a:gd name="connsiteX0" fmla="*/ 327275 w 339540"/>
                  <a:gd name="connsiteY0" fmla="*/ 24531 h 24531"/>
                  <a:gd name="connsiteX1" fmla="*/ 12265 w 339540"/>
                  <a:gd name="connsiteY1" fmla="*/ 24531 h 24531"/>
                  <a:gd name="connsiteX2" fmla="*/ 0 w 339540"/>
                  <a:gd name="connsiteY2" fmla="*/ 12266 h 24531"/>
                  <a:gd name="connsiteX3" fmla="*/ 12265 w 339540"/>
                  <a:gd name="connsiteY3" fmla="*/ 0 h 24531"/>
                  <a:gd name="connsiteX4" fmla="*/ 327275 w 339540"/>
                  <a:gd name="connsiteY4" fmla="*/ 0 h 24531"/>
                  <a:gd name="connsiteX5" fmla="*/ 339541 w 339540"/>
                  <a:gd name="connsiteY5" fmla="*/ 12266 h 24531"/>
                  <a:gd name="connsiteX6" fmla="*/ 327275 w 339540"/>
                  <a:gd name="connsiteY6" fmla="*/ 24531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9540" h="24531">
                    <a:moveTo>
                      <a:pt x="327275" y="24531"/>
                    </a:moveTo>
                    <a:lnTo>
                      <a:pt x="12265" y="24531"/>
                    </a:lnTo>
                    <a:cubicBezTo>
                      <a:pt x="5502" y="24531"/>
                      <a:pt x="0" y="19029"/>
                      <a:pt x="0" y="12266"/>
                    </a:cubicBezTo>
                    <a:cubicBezTo>
                      <a:pt x="0" y="5502"/>
                      <a:pt x="5502" y="0"/>
                      <a:pt x="12265" y="0"/>
                    </a:cubicBezTo>
                    <a:lnTo>
                      <a:pt x="327275" y="0"/>
                    </a:lnTo>
                    <a:cubicBezTo>
                      <a:pt x="334038" y="0"/>
                      <a:pt x="339541" y="5502"/>
                      <a:pt x="339541" y="12266"/>
                    </a:cubicBezTo>
                    <a:cubicBezTo>
                      <a:pt x="339541" y="19058"/>
                      <a:pt x="334066" y="24531"/>
                      <a:pt x="327275" y="24531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A5E05C76-BF61-0555-10E6-1FE9E26F3B40}"/>
                  </a:ext>
                </a:extLst>
              </p:cNvPr>
              <p:cNvSpPr/>
              <p:nvPr/>
            </p:nvSpPr>
            <p:spPr>
              <a:xfrm>
                <a:off x="6328789" y="5670039"/>
                <a:ext cx="342922" cy="24531"/>
              </a:xfrm>
              <a:custGeom>
                <a:avLst/>
                <a:gdLst>
                  <a:gd name="connsiteX0" fmla="*/ 330657 w 342922"/>
                  <a:gd name="connsiteY0" fmla="*/ 24531 h 24531"/>
                  <a:gd name="connsiteX1" fmla="*/ 12266 w 342922"/>
                  <a:gd name="connsiteY1" fmla="*/ 24531 h 24531"/>
                  <a:gd name="connsiteX2" fmla="*/ 0 w 342922"/>
                  <a:gd name="connsiteY2" fmla="*/ 12266 h 24531"/>
                  <a:gd name="connsiteX3" fmla="*/ 12266 w 342922"/>
                  <a:gd name="connsiteY3" fmla="*/ 0 h 24531"/>
                  <a:gd name="connsiteX4" fmla="*/ 330657 w 342922"/>
                  <a:gd name="connsiteY4" fmla="*/ 0 h 24531"/>
                  <a:gd name="connsiteX5" fmla="*/ 342922 w 342922"/>
                  <a:gd name="connsiteY5" fmla="*/ 12266 h 24531"/>
                  <a:gd name="connsiteX6" fmla="*/ 330657 w 342922"/>
                  <a:gd name="connsiteY6" fmla="*/ 24531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2922" h="24531">
                    <a:moveTo>
                      <a:pt x="330657" y="24531"/>
                    </a:moveTo>
                    <a:lnTo>
                      <a:pt x="12266" y="24531"/>
                    </a:lnTo>
                    <a:cubicBezTo>
                      <a:pt x="5502" y="24531"/>
                      <a:pt x="0" y="19029"/>
                      <a:pt x="0" y="12266"/>
                    </a:cubicBezTo>
                    <a:cubicBezTo>
                      <a:pt x="0" y="5502"/>
                      <a:pt x="5502" y="0"/>
                      <a:pt x="12266" y="0"/>
                    </a:cubicBezTo>
                    <a:lnTo>
                      <a:pt x="330657" y="0"/>
                    </a:lnTo>
                    <a:cubicBezTo>
                      <a:pt x="337420" y="0"/>
                      <a:pt x="342922" y="5502"/>
                      <a:pt x="342922" y="12266"/>
                    </a:cubicBezTo>
                    <a:cubicBezTo>
                      <a:pt x="342922" y="19058"/>
                      <a:pt x="337449" y="24531"/>
                      <a:pt x="330657" y="24531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8" name="Graphic 3">
              <a:extLst>
                <a:ext uri="{FF2B5EF4-FFF2-40B4-BE49-F238E27FC236}">
                  <a16:creationId xmlns:a16="http://schemas.microsoft.com/office/drawing/2014/main" id="{59F5A33D-9C95-4944-EDA1-BFBB5C284C1C}"/>
                </a:ext>
              </a:extLst>
            </p:cNvPr>
            <p:cNvGrpSpPr/>
            <p:nvPr/>
          </p:nvGrpSpPr>
          <p:grpSpPr>
            <a:xfrm>
              <a:off x="6800013" y="5514368"/>
              <a:ext cx="332519" cy="335929"/>
              <a:chOff x="6800013" y="5514368"/>
              <a:chExt cx="332519" cy="335929"/>
            </a:xfrm>
            <a:solidFill>
              <a:srgbClr val="1E1E1E"/>
            </a:solidFill>
          </p:grpSpPr>
          <p:grpSp>
            <p:nvGrpSpPr>
              <p:cNvPr id="379" name="Graphic 3">
                <a:extLst>
                  <a:ext uri="{FF2B5EF4-FFF2-40B4-BE49-F238E27FC236}">
                    <a16:creationId xmlns:a16="http://schemas.microsoft.com/office/drawing/2014/main" id="{08C0BFD8-CFE5-3085-C9D9-7576CB37D807}"/>
                  </a:ext>
                </a:extLst>
              </p:cNvPr>
              <p:cNvGrpSpPr/>
              <p:nvPr/>
            </p:nvGrpSpPr>
            <p:grpSpPr>
              <a:xfrm>
                <a:off x="6800013" y="5514368"/>
                <a:ext cx="332519" cy="58863"/>
                <a:chOff x="6800013" y="5514368"/>
                <a:chExt cx="332519" cy="58863"/>
              </a:xfrm>
              <a:solidFill>
                <a:srgbClr val="1E1E1E"/>
              </a:solidFill>
            </p:grpSpPr>
            <p:sp>
              <p:nvSpPr>
                <p:cNvPr id="380" name="Freeform: Shape 379">
                  <a:extLst>
                    <a:ext uri="{FF2B5EF4-FFF2-40B4-BE49-F238E27FC236}">
                      <a16:creationId xmlns:a16="http://schemas.microsoft.com/office/drawing/2014/main" id="{F6029D1D-D616-FDA7-8D37-4F8CCCA65A8E}"/>
                    </a:ext>
                  </a:extLst>
                </p:cNvPr>
                <p:cNvSpPr/>
                <p:nvPr/>
              </p:nvSpPr>
              <p:spPr>
                <a:xfrm>
                  <a:off x="6853117" y="5514368"/>
                  <a:ext cx="5760" cy="55997"/>
                </a:xfrm>
                <a:custGeom>
                  <a:avLst/>
                  <a:gdLst>
                    <a:gd name="connsiteX0" fmla="*/ 0 w 5760"/>
                    <a:gd name="connsiteY0" fmla="*/ 0 h 55997"/>
                    <a:gd name="connsiteX1" fmla="*/ 5760 w 5760"/>
                    <a:gd name="connsiteY1" fmla="*/ 0 h 55997"/>
                    <a:gd name="connsiteX2" fmla="*/ 5760 w 5760"/>
                    <a:gd name="connsiteY2" fmla="*/ 55998 h 55997"/>
                    <a:gd name="connsiteX3" fmla="*/ 0 w 5760"/>
                    <a:gd name="connsiteY3" fmla="*/ 55998 h 55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60" h="55997">
                      <a:moveTo>
                        <a:pt x="0" y="0"/>
                      </a:moveTo>
                      <a:lnTo>
                        <a:pt x="5760" y="0"/>
                      </a:lnTo>
                      <a:lnTo>
                        <a:pt x="5760" y="55998"/>
                      </a:lnTo>
                      <a:lnTo>
                        <a:pt x="0" y="55998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1" name="Freeform: Shape 380">
                  <a:extLst>
                    <a:ext uri="{FF2B5EF4-FFF2-40B4-BE49-F238E27FC236}">
                      <a16:creationId xmlns:a16="http://schemas.microsoft.com/office/drawing/2014/main" id="{54278044-453E-60CE-8D80-5F7A4F9E6E4A}"/>
                    </a:ext>
                  </a:extLst>
                </p:cNvPr>
                <p:cNvSpPr/>
                <p:nvPr/>
              </p:nvSpPr>
              <p:spPr>
                <a:xfrm>
                  <a:off x="6800013" y="5567472"/>
                  <a:ext cx="55997" cy="5760"/>
                </a:xfrm>
                <a:custGeom>
                  <a:avLst/>
                  <a:gdLst>
                    <a:gd name="connsiteX0" fmla="*/ 0 w 55997"/>
                    <a:gd name="connsiteY0" fmla="*/ 0 h 5760"/>
                    <a:gd name="connsiteX1" fmla="*/ 55998 w 55997"/>
                    <a:gd name="connsiteY1" fmla="*/ 0 h 5760"/>
                    <a:gd name="connsiteX2" fmla="*/ 55998 w 55997"/>
                    <a:gd name="connsiteY2" fmla="*/ 5760 h 5760"/>
                    <a:gd name="connsiteX3" fmla="*/ 0 w 55997"/>
                    <a:gd name="connsiteY3" fmla="*/ 5760 h 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7" h="5760">
                      <a:moveTo>
                        <a:pt x="0" y="0"/>
                      </a:moveTo>
                      <a:lnTo>
                        <a:pt x="55998" y="0"/>
                      </a:lnTo>
                      <a:lnTo>
                        <a:pt x="55998" y="5760"/>
                      </a:lnTo>
                      <a:lnTo>
                        <a:pt x="0" y="576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2" name="Freeform: Shape 381">
                  <a:extLst>
                    <a:ext uri="{FF2B5EF4-FFF2-40B4-BE49-F238E27FC236}">
                      <a16:creationId xmlns:a16="http://schemas.microsoft.com/office/drawing/2014/main" id="{0DC81FD2-E0E8-EADB-2B90-CFA82190BB7E}"/>
                    </a:ext>
                  </a:extLst>
                </p:cNvPr>
                <p:cNvSpPr/>
                <p:nvPr/>
              </p:nvSpPr>
              <p:spPr>
                <a:xfrm>
                  <a:off x="7076535" y="5567472"/>
                  <a:ext cx="55997" cy="5760"/>
                </a:xfrm>
                <a:custGeom>
                  <a:avLst/>
                  <a:gdLst>
                    <a:gd name="connsiteX0" fmla="*/ 0 w 55997"/>
                    <a:gd name="connsiteY0" fmla="*/ 0 h 5760"/>
                    <a:gd name="connsiteX1" fmla="*/ 55998 w 55997"/>
                    <a:gd name="connsiteY1" fmla="*/ 0 h 5760"/>
                    <a:gd name="connsiteX2" fmla="*/ 55998 w 55997"/>
                    <a:gd name="connsiteY2" fmla="*/ 5760 h 5760"/>
                    <a:gd name="connsiteX3" fmla="*/ 0 w 55997"/>
                    <a:gd name="connsiteY3" fmla="*/ 5760 h 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7" h="5760">
                      <a:moveTo>
                        <a:pt x="0" y="0"/>
                      </a:moveTo>
                      <a:lnTo>
                        <a:pt x="55998" y="0"/>
                      </a:lnTo>
                      <a:lnTo>
                        <a:pt x="55998" y="5760"/>
                      </a:lnTo>
                      <a:lnTo>
                        <a:pt x="0" y="576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3" name="Freeform: Shape 382">
                  <a:extLst>
                    <a:ext uri="{FF2B5EF4-FFF2-40B4-BE49-F238E27FC236}">
                      <a16:creationId xmlns:a16="http://schemas.microsoft.com/office/drawing/2014/main" id="{1854EC01-D4AE-FA87-8F41-432FF5C73DFB}"/>
                    </a:ext>
                  </a:extLst>
                </p:cNvPr>
                <p:cNvSpPr/>
                <p:nvPr/>
              </p:nvSpPr>
              <p:spPr>
                <a:xfrm>
                  <a:off x="7073640" y="5514368"/>
                  <a:ext cx="5760" cy="55997"/>
                </a:xfrm>
                <a:custGeom>
                  <a:avLst/>
                  <a:gdLst>
                    <a:gd name="connsiteX0" fmla="*/ 0 w 5760"/>
                    <a:gd name="connsiteY0" fmla="*/ 0 h 55997"/>
                    <a:gd name="connsiteX1" fmla="*/ 5760 w 5760"/>
                    <a:gd name="connsiteY1" fmla="*/ 0 h 55997"/>
                    <a:gd name="connsiteX2" fmla="*/ 5760 w 5760"/>
                    <a:gd name="connsiteY2" fmla="*/ 55998 h 55997"/>
                    <a:gd name="connsiteX3" fmla="*/ 0 w 5760"/>
                    <a:gd name="connsiteY3" fmla="*/ 55998 h 55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60" h="55997">
                      <a:moveTo>
                        <a:pt x="0" y="0"/>
                      </a:moveTo>
                      <a:lnTo>
                        <a:pt x="5760" y="0"/>
                      </a:lnTo>
                      <a:lnTo>
                        <a:pt x="5760" y="55998"/>
                      </a:lnTo>
                      <a:lnTo>
                        <a:pt x="0" y="55998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4" name="Graphic 3">
                <a:extLst>
                  <a:ext uri="{FF2B5EF4-FFF2-40B4-BE49-F238E27FC236}">
                    <a16:creationId xmlns:a16="http://schemas.microsoft.com/office/drawing/2014/main" id="{06E3BF03-E3E4-0E12-B349-182EBAE69766}"/>
                  </a:ext>
                </a:extLst>
              </p:cNvPr>
              <p:cNvGrpSpPr/>
              <p:nvPr/>
            </p:nvGrpSpPr>
            <p:grpSpPr>
              <a:xfrm>
                <a:off x="6800013" y="5791406"/>
                <a:ext cx="332519" cy="58892"/>
                <a:chOff x="6800013" y="5791406"/>
                <a:chExt cx="332519" cy="58892"/>
              </a:xfrm>
              <a:solidFill>
                <a:srgbClr val="1E1E1E"/>
              </a:solidFill>
            </p:grpSpPr>
            <p:sp>
              <p:nvSpPr>
                <p:cNvPr id="405" name="Freeform: Shape 404">
                  <a:extLst>
                    <a:ext uri="{FF2B5EF4-FFF2-40B4-BE49-F238E27FC236}">
                      <a16:creationId xmlns:a16="http://schemas.microsoft.com/office/drawing/2014/main" id="{714B2C36-4D99-985A-825F-D2277928C523}"/>
                    </a:ext>
                  </a:extLst>
                </p:cNvPr>
                <p:cNvSpPr/>
                <p:nvPr/>
              </p:nvSpPr>
              <p:spPr>
                <a:xfrm>
                  <a:off x="7073640" y="5794300"/>
                  <a:ext cx="5760" cy="55997"/>
                </a:xfrm>
                <a:custGeom>
                  <a:avLst/>
                  <a:gdLst>
                    <a:gd name="connsiteX0" fmla="*/ 0 w 5760"/>
                    <a:gd name="connsiteY0" fmla="*/ 0 h 55997"/>
                    <a:gd name="connsiteX1" fmla="*/ 5760 w 5760"/>
                    <a:gd name="connsiteY1" fmla="*/ 0 h 55997"/>
                    <a:gd name="connsiteX2" fmla="*/ 5760 w 5760"/>
                    <a:gd name="connsiteY2" fmla="*/ 55998 h 55997"/>
                    <a:gd name="connsiteX3" fmla="*/ 0 w 5760"/>
                    <a:gd name="connsiteY3" fmla="*/ 55998 h 55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60" h="55997">
                      <a:moveTo>
                        <a:pt x="0" y="0"/>
                      </a:moveTo>
                      <a:lnTo>
                        <a:pt x="5760" y="0"/>
                      </a:lnTo>
                      <a:lnTo>
                        <a:pt x="5760" y="55998"/>
                      </a:lnTo>
                      <a:lnTo>
                        <a:pt x="0" y="55998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1" name="Freeform: Shape 420">
                  <a:extLst>
                    <a:ext uri="{FF2B5EF4-FFF2-40B4-BE49-F238E27FC236}">
                      <a16:creationId xmlns:a16="http://schemas.microsoft.com/office/drawing/2014/main" id="{7D9854C9-599D-0893-CEB2-DDC82D2D9E38}"/>
                    </a:ext>
                  </a:extLst>
                </p:cNvPr>
                <p:cNvSpPr/>
                <p:nvPr/>
              </p:nvSpPr>
              <p:spPr>
                <a:xfrm>
                  <a:off x="7076535" y="5791406"/>
                  <a:ext cx="55997" cy="5760"/>
                </a:xfrm>
                <a:custGeom>
                  <a:avLst/>
                  <a:gdLst>
                    <a:gd name="connsiteX0" fmla="*/ 0 w 55997"/>
                    <a:gd name="connsiteY0" fmla="*/ 0 h 5760"/>
                    <a:gd name="connsiteX1" fmla="*/ 55998 w 55997"/>
                    <a:gd name="connsiteY1" fmla="*/ 0 h 5760"/>
                    <a:gd name="connsiteX2" fmla="*/ 55998 w 55997"/>
                    <a:gd name="connsiteY2" fmla="*/ 5760 h 5760"/>
                    <a:gd name="connsiteX3" fmla="*/ 0 w 55997"/>
                    <a:gd name="connsiteY3" fmla="*/ 5760 h 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7" h="5760">
                      <a:moveTo>
                        <a:pt x="0" y="0"/>
                      </a:moveTo>
                      <a:lnTo>
                        <a:pt x="55998" y="0"/>
                      </a:lnTo>
                      <a:lnTo>
                        <a:pt x="55998" y="5760"/>
                      </a:lnTo>
                      <a:lnTo>
                        <a:pt x="0" y="576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2" name="Freeform: Shape 421">
                  <a:extLst>
                    <a:ext uri="{FF2B5EF4-FFF2-40B4-BE49-F238E27FC236}">
                      <a16:creationId xmlns:a16="http://schemas.microsoft.com/office/drawing/2014/main" id="{C8B66547-5225-97E1-489E-3C54B553B4FE}"/>
                    </a:ext>
                  </a:extLst>
                </p:cNvPr>
                <p:cNvSpPr/>
                <p:nvPr/>
              </p:nvSpPr>
              <p:spPr>
                <a:xfrm>
                  <a:off x="6800013" y="5791406"/>
                  <a:ext cx="55997" cy="5760"/>
                </a:xfrm>
                <a:custGeom>
                  <a:avLst/>
                  <a:gdLst>
                    <a:gd name="connsiteX0" fmla="*/ 0 w 55997"/>
                    <a:gd name="connsiteY0" fmla="*/ 0 h 5760"/>
                    <a:gd name="connsiteX1" fmla="*/ 55998 w 55997"/>
                    <a:gd name="connsiteY1" fmla="*/ 0 h 5760"/>
                    <a:gd name="connsiteX2" fmla="*/ 55998 w 55997"/>
                    <a:gd name="connsiteY2" fmla="*/ 5760 h 5760"/>
                    <a:gd name="connsiteX3" fmla="*/ 0 w 55997"/>
                    <a:gd name="connsiteY3" fmla="*/ 5760 h 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97" h="5760">
                      <a:moveTo>
                        <a:pt x="0" y="0"/>
                      </a:moveTo>
                      <a:lnTo>
                        <a:pt x="55998" y="0"/>
                      </a:lnTo>
                      <a:lnTo>
                        <a:pt x="55998" y="5760"/>
                      </a:lnTo>
                      <a:lnTo>
                        <a:pt x="0" y="576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id="{74870B0B-FCA5-2BA7-4AB6-54934CCA5094}"/>
                    </a:ext>
                  </a:extLst>
                </p:cNvPr>
                <p:cNvSpPr/>
                <p:nvPr/>
              </p:nvSpPr>
              <p:spPr>
                <a:xfrm>
                  <a:off x="6853117" y="5794300"/>
                  <a:ext cx="5760" cy="55997"/>
                </a:xfrm>
                <a:custGeom>
                  <a:avLst/>
                  <a:gdLst>
                    <a:gd name="connsiteX0" fmla="*/ 0 w 5760"/>
                    <a:gd name="connsiteY0" fmla="*/ 0 h 55997"/>
                    <a:gd name="connsiteX1" fmla="*/ 5760 w 5760"/>
                    <a:gd name="connsiteY1" fmla="*/ 0 h 55997"/>
                    <a:gd name="connsiteX2" fmla="*/ 5760 w 5760"/>
                    <a:gd name="connsiteY2" fmla="*/ 55998 h 55997"/>
                    <a:gd name="connsiteX3" fmla="*/ 0 w 5760"/>
                    <a:gd name="connsiteY3" fmla="*/ 55998 h 55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60" h="55997">
                      <a:moveTo>
                        <a:pt x="0" y="0"/>
                      </a:moveTo>
                      <a:lnTo>
                        <a:pt x="5760" y="0"/>
                      </a:lnTo>
                      <a:lnTo>
                        <a:pt x="5760" y="55998"/>
                      </a:lnTo>
                      <a:lnTo>
                        <a:pt x="0" y="55998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41" name="Freeform: Shape 640">
              <a:extLst>
                <a:ext uri="{FF2B5EF4-FFF2-40B4-BE49-F238E27FC236}">
                  <a16:creationId xmlns:a16="http://schemas.microsoft.com/office/drawing/2014/main" id="{D59B4282-B35B-1627-DEE5-CDE360E1F6F5}"/>
                </a:ext>
              </a:extLst>
            </p:cNvPr>
            <p:cNvSpPr/>
            <p:nvPr/>
          </p:nvSpPr>
          <p:spPr>
            <a:xfrm>
              <a:off x="6407255" y="5123329"/>
              <a:ext cx="1118007" cy="1118007"/>
            </a:xfrm>
            <a:custGeom>
              <a:avLst/>
              <a:gdLst>
                <a:gd name="connsiteX0" fmla="*/ 559004 w 1118007"/>
                <a:gd name="connsiteY0" fmla="*/ 24503 h 1118007"/>
                <a:gd name="connsiteX1" fmla="*/ 1093476 w 1118007"/>
                <a:gd name="connsiteY1" fmla="*/ 558976 h 1118007"/>
                <a:gd name="connsiteX2" fmla="*/ 559004 w 1118007"/>
                <a:gd name="connsiteY2" fmla="*/ 1093448 h 1118007"/>
                <a:gd name="connsiteX3" fmla="*/ 24531 w 1118007"/>
                <a:gd name="connsiteY3" fmla="*/ 558976 h 1118007"/>
                <a:gd name="connsiteX4" fmla="*/ 559004 w 1118007"/>
                <a:gd name="connsiteY4" fmla="*/ 24503 h 1118007"/>
                <a:gd name="connsiteX5" fmla="*/ 559004 w 1118007"/>
                <a:gd name="connsiteY5" fmla="*/ 24503 h 1118007"/>
                <a:gd name="connsiteX6" fmla="*/ 559004 w 1118007"/>
                <a:gd name="connsiteY6" fmla="*/ 0 h 1118007"/>
                <a:gd name="connsiteX7" fmla="*/ 0 w 1118007"/>
                <a:gd name="connsiteY7" fmla="*/ 559004 h 1118007"/>
                <a:gd name="connsiteX8" fmla="*/ 559004 w 1118007"/>
                <a:gd name="connsiteY8" fmla="*/ 1118008 h 1118007"/>
                <a:gd name="connsiteX9" fmla="*/ 1118008 w 1118007"/>
                <a:gd name="connsiteY9" fmla="*/ 559004 h 1118007"/>
                <a:gd name="connsiteX10" fmla="*/ 559004 w 1118007"/>
                <a:gd name="connsiteY10" fmla="*/ 0 h 1118007"/>
                <a:gd name="connsiteX11" fmla="*/ 559004 w 1118007"/>
                <a:gd name="connsiteY11" fmla="*/ 0 h 1118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8007" h="1118007">
                  <a:moveTo>
                    <a:pt x="559004" y="24503"/>
                  </a:moveTo>
                  <a:cubicBezTo>
                    <a:pt x="853723" y="24503"/>
                    <a:pt x="1093476" y="264285"/>
                    <a:pt x="1093476" y="558976"/>
                  </a:cubicBezTo>
                  <a:cubicBezTo>
                    <a:pt x="1093476" y="853695"/>
                    <a:pt x="853695" y="1093448"/>
                    <a:pt x="559004" y="1093448"/>
                  </a:cubicBezTo>
                  <a:cubicBezTo>
                    <a:pt x="264313" y="1093448"/>
                    <a:pt x="24531" y="853666"/>
                    <a:pt x="24531" y="558976"/>
                  </a:cubicBezTo>
                  <a:cubicBezTo>
                    <a:pt x="24531" y="264285"/>
                    <a:pt x="264284" y="24503"/>
                    <a:pt x="559004" y="24503"/>
                  </a:cubicBezTo>
                  <a:lnTo>
                    <a:pt x="559004" y="24503"/>
                  </a:lnTo>
                  <a:close/>
                  <a:moveTo>
                    <a:pt x="559004" y="0"/>
                  </a:moveTo>
                  <a:cubicBezTo>
                    <a:pt x="250271" y="0"/>
                    <a:pt x="0" y="250271"/>
                    <a:pt x="0" y="559004"/>
                  </a:cubicBezTo>
                  <a:cubicBezTo>
                    <a:pt x="0" y="867737"/>
                    <a:pt x="250271" y="1118008"/>
                    <a:pt x="559004" y="1118008"/>
                  </a:cubicBezTo>
                  <a:cubicBezTo>
                    <a:pt x="867737" y="1118008"/>
                    <a:pt x="1118008" y="867737"/>
                    <a:pt x="1118008" y="559004"/>
                  </a:cubicBezTo>
                  <a:cubicBezTo>
                    <a:pt x="1118008" y="250271"/>
                    <a:pt x="867737" y="0"/>
                    <a:pt x="559004" y="0"/>
                  </a:cubicBezTo>
                  <a:lnTo>
                    <a:pt x="559004" y="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2" name="Freeform: Shape 641">
              <a:extLst>
                <a:ext uri="{FF2B5EF4-FFF2-40B4-BE49-F238E27FC236}">
                  <a16:creationId xmlns:a16="http://schemas.microsoft.com/office/drawing/2014/main" id="{2ADD3099-2324-C0D7-7366-0F998AA8875E}"/>
                </a:ext>
              </a:extLst>
            </p:cNvPr>
            <p:cNvSpPr/>
            <p:nvPr/>
          </p:nvSpPr>
          <p:spPr>
            <a:xfrm>
              <a:off x="6633997" y="5350043"/>
              <a:ext cx="664523" cy="664522"/>
            </a:xfrm>
            <a:custGeom>
              <a:avLst/>
              <a:gdLst>
                <a:gd name="connsiteX0" fmla="*/ 332262 w 664523"/>
                <a:gd name="connsiteY0" fmla="*/ 664523 h 664522"/>
                <a:gd name="connsiteX1" fmla="*/ 0 w 664523"/>
                <a:gd name="connsiteY1" fmla="*/ 332262 h 664522"/>
                <a:gd name="connsiteX2" fmla="*/ 332262 w 664523"/>
                <a:gd name="connsiteY2" fmla="*/ 0 h 664522"/>
                <a:gd name="connsiteX3" fmla="*/ 664523 w 664523"/>
                <a:gd name="connsiteY3" fmla="*/ 332262 h 664522"/>
                <a:gd name="connsiteX4" fmla="*/ 332262 w 664523"/>
                <a:gd name="connsiteY4" fmla="*/ 664523 h 664522"/>
                <a:gd name="connsiteX5" fmla="*/ 332262 w 664523"/>
                <a:gd name="connsiteY5" fmla="*/ 5789 h 664522"/>
                <a:gd name="connsiteX6" fmla="*/ 5760 w 664523"/>
                <a:gd name="connsiteY6" fmla="*/ 332290 h 664522"/>
                <a:gd name="connsiteX7" fmla="*/ 332262 w 664523"/>
                <a:gd name="connsiteY7" fmla="*/ 658791 h 664522"/>
                <a:gd name="connsiteX8" fmla="*/ 658763 w 664523"/>
                <a:gd name="connsiteY8" fmla="*/ 332290 h 664522"/>
                <a:gd name="connsiteX9" fmla="*/ 332262 w 664523"/>
                <a:gd name="connsiteY9" fmla="*/ 5789 h 664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4523" h="664522">
                  <a:moveTo>
                    <a:pt x="332262" y="664523"/>
                  </a:moveTo>
                  <a:cubicBezTo>
                    <a:pt x="149051" y="664523"/>
                    <a:pt x="0" y="515472"/>
                    <a:pt x="0" y="332262"/>
                  </a:cubicBezTo>
                  <a:cubicBezTo>
                    <a:pt x="0" y="149051"/>
                    <a:pt x="149051" y="0"/>
                    <a:pt x="332262" y="0"/>
                  </a:cubicBezTo>
                  <a:cubicBezTo>
                    <a:pt x="515473" y="0"/>
                    <a:pt x="664523" y="149051"/>
                    <a:pt x="664523" y="332262"/>
                  </a:cubicBezTo>
                  <a:cubicBezTo>
                    <a:pt x="664523" y="515472"/>
                    <a:pt x="515473" y="664523"/>
                    <a:pt x="332262" y="664523"/>
                  </a:cubicBezTo>
                  <a:close/>
                  <a:moveTo>
                    <a:pt x="332262" y="5789"/>
                  </a:moveTo>
                  <a:cubicBezTo>
                    <a:pt x="152232" y="5789"/>
                    <a:pt x="5760" y="152260"/>
                    <a:pt x="5760" y="332290"/>
                  </a:cubicBezTo>
                  <a:cubicBezTo>
                    <a:pt x="5760" y="512320"/>
                    <a:pt x="152232" y="658791"/>
                    <a:pt x="332262" y="658791"/>
                  </a:cubicBezTo>
                  <a:cubicBezTo>
                    <a:pt x="512291" y="658791"/>
                    <a:pt x="658763" y="512320"/>
                    <a:pt x="658763" y="332290"/>
                  </a:cubicBezTo>
                  <a:cubicBezTo>
                    <a:pt x="658763" y="152260"/>
                    <a:pt x="512291" y="5789"/>
                    <a:pt x="332262" y="5789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43" name="Graphic 3">
              <a:extLst>
                <a:ext uri="{FF2B5EF4-FFF2-40B4-BE49-F238E27FC236}">
                  <a16:creationId xmlns:a16="http://schemas.microsoft.com/office/drawing/2014/main" id="{B36181E7-4BB5-CEF0-D3B0-444E0B3CB365}"/>
                </a:ext>
              </a:extLst>
            </p:cNvPr>
            <p:cNvGrpSpPr/>
            <p:nvPr/>
          </p:nvGrpSpPr>
          <p:grpSpPr>
            <a:xfrm>
              <a:off x="6953993" y="5428108"/>
              <a:ext cx="24531" cy="508393"/>
              <a:chOff x="6953993" y="5428108"/>
              <a:chExt cx="24531" cy="508393"/>
            </a:xfrm>
            <a:solidFill>
              <a:srgbClr val="1E1E1E"/>
            </a:solidFill>
          </p:grpSpPr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3118CEA8-F46D-A1FF-54E2-83DD6BE0A473}"/>
                  </a:ext>
                </a:extLst>
              </p:cNvPr>
              <p:cNvSpPr/>
              <p:nvPr/>
            </p:nvSpPr>
            <p:spPr>
              <a:xfrm>
                <a:off x="6953993" y="5428108"/>
                <a:ext cx="24531" cy="175874"/>
              </a:xfrm>
              <a:custGeom>
                <a:avLst/>
                <a:gdLst>
                  <a:gd name="connsiteX0" fmla="*/ 12266 w 24531"/>
                  <a:gd name="connsiteY0" fmla="*/ 175874 h 175874"/>
                  <a:gd name="connsiteX1" fmla="*/ 0 w 24531"/>
                  <a:gd name="connsiteY1" fmla="*/ 163609 h 175874"/>
                  <a:gd name="connsiteX2" fmla="*/ 0 w 24531"/>
                  <a:gd name="connsiteY2" fmla="*/ 12265 h 175874"/>
                  <a:gd name="connsiteX3" fmla="*/ 12266 w 24531"/>
                  <a:gd name="connsiteY3" fmla="*/ 0 h 175874"/>
                  <a:gd name="connsiteX4" fmla="*/ 24531 w 24531"/>
                  <a:gd name="connsiteY4" fmla="*/ 12265 h 175874"/>
                  <a:gd name="connsiteX5" fmla="*/ 24531 w 24531"/>
                  <a:gd name="connsiteY5" fmla="*/ 163609 h 175874"/>
                  <a:gd name="connsiteX6" fmla="*/ 12266 w 24531"/>
                  <a:gd name="connsiteY6" fmla="*/ 175874 h 175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31" h="175874">
                    <a:moveTo>
                      <a:pt x="12266" y="175874"/>
                    </a:moveTo>
                    <a:cubicBezTo>
                      <a:pt x="5502" y="175874"/>
                      <a:pt x="0" y="170372"/>
                      <a:pt x="0" y="163609"/>
                    </a:cubicBezTo>
                    <a:lnTo>
                      <a:pt x="0" y="12265"/>
                    </a:lnTo>
                    <a:cubicBezTo>
                      <a:pt x="0" y="5502"/>
                      <a:pt x="5502" y="0"/>
                      <a:pt x="12266" y="0"/>
                    </a:cubicBezTo>
                    <a:cubicBezTo>
                      <a:pt x="19029" y="0"/>
                      <a:pt x="24531" y="5502"/>
                      <a:pt x="24531" y="12265"/>
                    </a:cubicBezTo>
                    <a:lnTo>
                      <a:pt x="24531" y="163609"/>
                    </a:lnTo>
                    <a:cubicBezTo>
                      <a:pt x="24531" y="170401"/>
                      <a:pt x="19029" y="175874"/>
                      <a:pt x="12266" y="175874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5" name="Freeform: Shape 644">
                <a:extLst>
                  <a:ext uri="{FF2B5EF4-FFF2-40B4-BE49-F238E27FC236}">
                    <a16:creationId xmlns:a16="http://schemas.microsoft.com/office/drawing/2014/main" id="{E52F692A-9CC1-691F-4E52-6F10B41D8978}"/>
                  </a:ext>
                </a:extLst>
              </p:cNvPr>
              <p:cNvSpPr/>
              <p:nvPr/>
            </p:nvSpPr>
            <p:spPr>
              <a:xfrm>
                <a:off x="6953993" y="5760627"/>
                <a:ext cx="24531" cy="175874"/>
              </a:xfrm>
              <a:custGeom>
                <a:avLst/>
                <a:gdLst>
                  <a:gd name="connsiteX0" fmla="*/ 12266 w 24531"/>
                  <a:gd name="connsiteY0" fmla="*/ 175874 h 175874"/>
                  <a:gd name="connsiteX1" fmla="*/ 0 w 24531"/>
                  <a:gd name="connsiteY1" fmla="*/ 163609 h 175874"/>
                  <a:gd name="connsiteX2" fmla="*/ 0 w 24531"/>
                  <a:gd name="connsiteY2" fmla="*/ 12266 h 175874"/>
                  <a:gd name="connsiteX3" fmla="*/ 12266 w 24531"/>
                  <a:gd name="connsiteY3" fmla="*/ 0 h 175874"/>
                  <a:gd name="connsiteX4" fmla="*/ 24531 w 24531"/>
                  <a:gd name="connsiteY4" fmla="*/ 12266 h 175874"/>
                  <a:gd name="connsiteX5" fmla="*/ 24531 w 24531"/>
                  <a:gd name="connsiteY5" fmla="*/ 163609 h 175874"/>
                  <a:gd name="connsiteX6" fmla="*/ 12266 w 24531"/>
                  <a:gd name="connsiteY6" fmla="*/ 175874 h 175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31" h="175874">
                    <a:moveTo>
                      <a:pt x="12266" y="175874"/>
                    </a:moveTo>
                    <a:cubicBezTo>
                      <a:pt x="5502" y="175874"/>
                      <a:pt x="0" y="170372"/>
                      <a:pt x="0" y="163609"/>
                    </a:cubicBezTo>
                    <a:lnTo>
                      <a:pt x="0" y="12266"/>
                    </a:lnTo>
                    <a:cubicBezTo>
                      <a:pt x="0" y="5502"/>
                      <a:pt x="5502" y="0"/>
                      <a:pt x="12266" y="0"/>
                    </a:cubicBezTo>
                    <a:cubicBezTo>
                      <a:pt x="19029" y="0"/>
                      <a:pt x="24531" y="5502"/>
                      <a:pt x="24531" y="12266"/>
                    </a:cubicBezTo>
                    <a:lnTo>
                      <a:pt x="24531" y="163609"/>
                    </a:lnTo>
                    <a:cubicBezTo>
                      <a:pt x="24531" y="170401"/>
                      <a:pt x="19029" y="175874"/>
                      <a:pt x="12266" y="175874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46" name="Graphic 3">
              <a:extLst>
                <a:ext uri="{FF2B5EF4-FFF2-40B4-BE49-F238E27FC236}">
                  <a16:creationId xmlns:a16="http://schemas.microsoft.com/office/drawing/2014/main" id="{EE569127-86D5-91DD-D546-4C5219C40B99}"/>
                </a:ext>
              </a:extLst>
            </p:cNvPr>
            <p:cNvGrpSpPr/>
            <p:nvPr/>
          </p:nvGrpSpPr>
          <p:grpSpPr>
            <a:xfrm>
              <a:off x="6712062" y="5670039"/>
              <a:ext cx="508394" cy="24531"/>
              <a:chOff x="6712062" y="5670039"/>
              <a:chExt cx="508394" cy="24531"/>
            </a:xfrm>
            <a:solidFill>
              <a:srgbClr val="1E1E1E"/>
            </a:solidFill>
          </p:grpSpPr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954DD472-107A-1D2B-9D1F-C7F99EEA2C1E}"/>
                  </a:ext>
                </a:extLst>
              </p:cNvPr>
              <p:cNvSpPr/>
              <p:nvPr/>
            </p:nvSpPr>
            <p:spPr>
              <a:xfrm>
                <a:off x="7044581" y="5670039"/>
                <a:ext cx="175874" cy="24531"/>
              </a:xfrm>
              <a:custGeom>
                <a:avLst/>
                <a:gdLst>
                  <a:gd name="connsiteX0" fmla="*/ 163609 w 175874"/>
                  <a:gd name="connsiteY0" fmla="*/ 24531 h 24531"/>
                  <a:gd name="connsiteX1" fmla="*/ 12266 w 175874"/>
                  <a:gd name="connsiteY1" fmla="*/ 24531 h 24531"/>
                  <a:gd name="connsiteX2" fmla="*/ 0 w 175874"/>
                  <a:gd name="connsiteY2" fmla="*/ 12266 h 24531"/>
                  <a:gd name="connsiteX3" fmla="*/ 12266 w 175874"/>
                  <a:gd name="connsiteY3" fmla="*/ 0 h 24531"/>
                  <a:gd name="connsiteX4" fmla="*/ 163609 w 175874"/>
                  <a:gd name="connsiteY4" fmla="*/ 0 h 24531"/>
                  <a:gd name="connsiteX5" fmla="*/ 175875 w 175874"/>
                  <a:gd name="connsiteY5" fmla="*/ 12266 h 24531"/>
                  <a:gd name="connsiteX6" fmla="*/ 163609 w 175874"/>
                  <a:gd name="connsiteY6" fmla="*/ 24531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874" h="24531">
                    <a:moveTo>
                      <a:pt x="163609" y="24531"/>
                    </a:moveTo>
                    <a:lnTo>
                      <a:pt x="12266" y="24531"/>
                    </a:lnTo>
                    <a:cubicBezTo>
                      <a:pt x="5502" y="24531"/>
                      <a:pt x="0" y="19029"/>
                      <a:pt x="0" y="12266"/>
                    </a:cubicBezTo>
                    <a:cubicBezTo>
                      <a:pt x="0" y="5502"/>
                      <a:pt x="5502" y="0"/>
                      <a:pt x="12266" y="0"/>
                    </a:cubicBezTo>
                    <a:lnTo>
                      <a:pt x="163609" y="0"/>
                    </a:lnTo>
                    <a:cubicBezTo>
                      <a:pt x="170372" y="0"/>
                      <a:pt x="175875" y="5502"/>
                      <a:pt x="175875" y="12266"/>
                    </a:cubicBezTo>
                    <a:cubicBezTo>
                      <a:pt x="175875" y="19058"/>
                      <a:pt x="170372" y="24531"/>
                      <a:pt x="163609" y="24531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8" name="Freeform: Shape 647">
                <a:extLst>
                  <a:ext uri="{FF2B5EF4-FFF2-40B4-BE49-F238E27FC236}">
                    <a16:creationId xmlns:a16="http://schemas.microsoft.com/office/drawing/2014/main" id="{500EEE25-F509-03A6-3FE9-E6E6ECAB24DA}"/>
                  </a:ext>
                </a:extLst>
              </p:cNvPr>
              <p:cNvSpPr/>
              <p:nvPr/>
            </p:nvSpPr>
            <p:spPr>
              <a:xfrm>
                <a:off x="6712062" y="5670039"/>
                <a:ext cx="175874" cy="24531"/>
              </a:xfrm>
              <a:custGeom>
                <a:avLst/>
                <a:gdLst>
                  <a:gd name="connsiteX0" fmla="*/ 163609 w 175874"/>
                  <a:gd name="connsiteY0" fmla="*/ 24531 h 24531"/>
                  <a:gd name="connsiteX1" fmla="*/ 12266 w 175874"/>
                  <a:gd name="connsiteY1" fmla="*/ 24531 h 24531"/>
                  <a:gd name="connsiteX2" fmla="*/ 0 w 175874"/>
                  <a:gd name="connsiteY2" fmla="*/ 12266 h 24531"/>
                  <a:gd name="connsiteX3" fmla="*/ 12266 w 175874"/>
                  <a:gd name="connsiteY3" fmla="*/ 0 h 24531"/>
                  <a:gd name="connsiteX4" fmla="*/ 163609 w 175874"/>
                  <a:gd name="connsiteY4" fmla="*/ 0 h 24531"/>
                  <a:gd name="connsiteX5" fmla="*/ 175874 w 175874"/>
                  <a:gd name="connsiteY5" fmla="*/ 12266 h 24531"/>
                  <a:gd name="connsiteX6" fmla="*/ 163609 w 175874"/>
                  <a:gd name="connsiteY6" fmla="*/ 24531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874" h="24531">
                    <a:moveTo>
                      <a:pt x="163609" y="24531"/>
                    </a:moveTo>
                    <a:lnTo>
                      <a:pt x="12266" y="24531"/>
                    </a:lnTo>
                    <a:cubicBezTo>
                      <a:pt x="5502" y="24531"/>
                      <a:pt x="0" y="19029"/>
                      <a:pt x="0" y="12266"/>
                    </a:cubicBezTo>
                    <a:cubicBezTo>
                      <a:pt x="0" y="5502"/>
                      <a:pt x="5502" y="0"/>
                      <a:pt x="12266" y="0"/>
                    </a:cubicBezTo>
                    <a:lnTo>
                      <a:pt x="163609" y="0"/>
                    </a:lnTo>
                    <a:cubicBezTo>
                      <a:pt x="170372" y="0"/>
                      <a:pt x="175874" y="5502"/>
                      <a:pt x="175874" y="12266"/>
                    </a:cubicBezTo>
                    <a:cubicBezTo>
                      <a:pt x="175874" y="19058"/>
                      <a:pt x="170372" y="24531"/>
                      <a:pt x="163609" y="24531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49" name="Graphic 3">
              <a:extLst>
                <a:ext uri="{FF2B5EF4-FFF2-40B4-BE49-F238E27FC236}">
                  <a16:creationId xmlns:a16="http://schemas.microsoft.com/office/drawing/2014/main" id="{E5EBCB92-91B1-B411-345E-21616C8D60C2}"/>
                </a:ext>
              </a:extLst>
            </p:cNvPr>
            <p:cNvGrpSpPr/>
            <p:nvPr/>
          </p:nvGrpSpPr>
          <p:grpSpPr>
            <a:xfrm>
              <a:off x="6953993" y="5044863"/>
              <a:ext cx="24531" cy="1274910"/>
              <a:chOff x="6953993" y="5044863"/>
              <a:chExt cx="24531" cy="1274910"/>
            </a:xfrm>
            <a:solidFill>
              <a:srgbClr val="1E1E1E"/>
            </a:solidFill>
          </p:grpSpPr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3F71B6A7-2095-9703-E506-6F5C9AD289D2}"/>
                  </a:ext>
                </a:extLst>
              </p:cNvPr>
              <p:cNvSpPr/>
              <p:nvPr/>
            </p:nvSpPr>
            <p:spPr>
              <a:xfrm>
                <a:off x="6953993" y="5980233"/>
                <a:ext cx="24531" cy="339540"/>
              </a:xfrm>
              <a:custGeom>
                <a:avLst/>
                <a:gdLst>
                  <a:gd name="connsiteX0" fmla="*/ 12266 w 24531"/>
                  <a:gd name="connsiteY0" fmla="*/ 339541 h 339540"/>
                  <a:gd name="connsiteX1" fmla="*/ 0 w 24531"/>
                  <a:gd name="connsiteY1" fmla="*/ 327275 h 339540"/>
                  <a:gd name="connsiteX2" fmla="*/ 0 w 24531"/>
                  <a:gd name="connsiteY2" fmla="*/ 12266 h 339540"/>
                  <a:gd name="connsiteX3" fmla="*/ 12266 w 24531"/>
                  <a:gd name="connsiteY3" fmla="*/ 0 h 339540"/>
                  <a:gd name="connsiteX4" fmla="*/ 24531 w 24531"/>
                  <a:gd name="connsiteY4" fmla="*/ 12266 h 339540"/>
                  <a:gd name="connsiteX5" fmla="*/ 24531 w 24531"/>
                  <a:gd name="connsiteY5" fmla="*/ 327275 h 339540"/>
                  <a:gd name="connsiteX6" fmla="*/ 12266 w 24531"/>
                  <a:gd name="connsiteY6" fmla="*/ 339541 h 33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31" h="339540">
                    <a:moveTo>
                      <a:pt x="12266" y="339541"/>
                    </a:moveTo>
                    <a:cubicBezTo>
                      <a:pt x="5502" y="339541"/>
                      <a:pt x="0" y="334038"/>
                      <a:pt x="0" y="327275"/>
                    </a:cubicBezTo>
                    <a:lnTo>
                      <a:pt x="0" y="12266"/>
                    </a:lnTo>
                    <a:cubicBezTo>
                      <a:pt x="0" y="5502"/>
                      <a:pt x="5502" y="0"/>
                      <a:pt x="12266" y="0"/>
                    </a:cubicBezTo>
                    <a:cubicBezTo>
                      <a:pt x="19029" y="0"/>
                      <a:pt x="24531" y="5502"/>
                      <a:pt x="24531" y="12266"/>
                    </a:cubicBezTo>
                    <a:lnTo>
                      <a:pt x="24531" y="327275"/>
                    </a:lnTo>
                    <a:cubicBezTo>
                      <a:pt x="24531" y="334038"/>
                      <a:pt x="19029" y="339541"/>
                      <a:pt x="12266" y="339541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1" name="Freeform: Shape 650">
                <a:extLst>
                  <a:ext uri="{FF2B5EF4-FFF2-40B4-BE49-F238E27FC236}">
                    <a16:creationId xmlns:a16="http://schemas.microsoft.com/office/drawing/2014/main" id="{AF893C43-DB70-9D51-D064-9D47D1E5F69E}"/>
                  </a:ext>
                </a:extLst>
              </p:cNvPr>
              <p:cNvSpPr/>
              <p:nvPr/>
            </p:nvSpPr>
            <p:spPr>
              <a:xfrm>
                <a:off x="6953993" y="5044863"/>
                <a:ext cx="24531" cy="342922"/>
              </a:xfrm>
              <a:custGeom>
                <a:avLst/>
                <a:gdLst>
                  <a:gd name="connsiteX0" fmla="*/ 12266 w 24531"/>
                  <a:gd name="connsiteY0" fmla="*/ 342922 h 342922"/>
                  <a:gd name="connsiteX1" fmla="*/ 0 w 24531"/>
                  <a:gd name="connsiteY1" fmla="*/ 330657 h 342922"/>
                  <a:gd name="connsiteX2" fmla="*/ 0 w 24531"/>
                  <a:gd name="connsiteY2" fmla="*/ 12266 h 342922"/>
                  <a:gd name="connsiteX3" fmla="*/ 12266 w 24531"/>
                  <a:gd name="connsiteY3" fmla="*/ 0 h 342922"/>
                  <a:gd name="connsiteX4" fmla="*/ 24531 w 24531"/>
                  <a:gd name="connsiteY4" fmla="*/ 12266 h 342922"/>
                  <a:gd name="connsiteX5" fmla="*/ 24531 w 24531"/>
                  <a:gd name="connsiteY5" fmla="*/ 330657 h 342922"/>
                  <a:gd name="connsiteX6" fmla="*/ 12266 w 24531"/>
                  <a:gd name="connsiteY6" fmla="*/ 342922 h 342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31" h="342922">
                    <a:moveTo>
                      <a:pt x="12266" y="342922"/>
                    </a:moveTo>
                    <a:cubicBezTo>
                      <a:pt x="5502" y="342922"/>
                      <a:pt x="0" y="337420"/>
                      <a:pt x="0" y="330657"/>
                    </a:cubicBezTo>
                    <a:lnTo>
                      <a:pt x="0" y="12266"/>
                    </a:lnTo>
                    <a:cubicBezTo>
                      <a:pt x="0" y="5502"/>
                      <a:pt x="5502" y="0"/>
                      <a:pt x="12266" y="0"/>
                    </a:cubicBezTo>
                    <a:cubicBezTo>
                      <a:pt x="19029" y="0"/>
                      <a:pt x="24531" y="5502"/>
                      <a:pt x="24531" y="12266"/>
                    </a:cubicBezTo>
                    <a:lnTo>
                      <a:pt x="24531" y="330657"/>
                    </a:lnTo>
                    <a:cubicBezTo>
                      <a:pt x="24531" y="337420"/>
                      <a:pt x="19029" y="342922"/>
                      <a:pt x="12266" y="342922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52" name="Graphic 3">
            <a:extLst>
              <a:ext uri="{FF2B5EF4-FFF2-40B4-BE49-F238E27FC236}">
                <a16:creationId xmlns:a16="http://schemas.microsoft.com/office/drawing/2014/main" id="{BEF0038A-6D31-6C1E-0C93-AD12FEEB1EBF}"/>
              </a:ext>
            </a:extLst>
          </p:cNvPr>
          <p:cNvGrpSpPr/>
          <p:nvPr/>
        </p:nvGrpSpPr>
        <p:grpSpPr>
          <a:xfrm>
            <a:off x="8079079" y="5059679"/>
            <a:ext cx="1250379" cy="1250408"/>
            <a:chOff x="8079079" y="5059679"/>
            <a:chExt cx="1250379" cy="1250408"/>
          </a:xfrm>
          <a:solidFill>
            <a:srgbClr val="1E1E1E"/>
          </a:solidFill>
        </p:grpSpPr>
        <p:sp>
          <p:nvSpPr>
            <p:cNvPr id="653" name="Freeform: Shape 652">
              <a:extLst>
                <a:ext uri="{FF2B5EF4-FFF2-40B4-BE49-F238E27FC236}">
                  <a16:creationId xmlns:a16="http://schemas.microsoft.com/office/drawing/2014/main" id="{65A2569D-5FB0-5F24-F009-CA02A920C256}"/>
                </a:ext>
              </a:extLst>
            </p:cNvPr>
            <p:cNvSpPr/>
            <p:nvPr/>
          </p:nvSpPr>
          <p:spPr>
            <a:xfrm>
              <a:off x="8079079" y="5059679"/>
              <a:ext cx="1250379" cy="1250408"/>
            </a:xfrm>
            <a:custGeom>
              <a:avLst/>
              <a:gdLst>
                <a:gd name="connsiteX0" fmla="*/ 625204 w 1250379"/>
                <a:gd name="connsiteY0" fmla="*/ 24503 h 1250408"/>
                <a:gd name="connsiteX1" fmla="*/ 1225877 w 1250379"/>
                <a:gd name="connsiteY1" fmla="*/ 625176 h 1250408"/>
                <a:gd name="connsiteX2" fmla="*/ 625204 w 1250379"/>
                <a:gd name="connsiteY2" fmla="*/ 1225848 h 1250408"/>
                <a:gd name="connsiteX3" fmla="*/ 24531 w 1250379"/>
                <a:gd name="connsiteY3" fmla="*/ 625176 h 1250408"/>
                <a:gd name="connsiteX4" fmla="*/ 625204 w 1250379"/>
                <a:gd name="connsiteY4" fmla="*/ 24503 h 1250408"/>
                <a:gd name="connsiteX5" fmla="*/ 625204 w 1250379"/>
                <a:gd name="connsiteY5" fmla="*/ 24503 h 1250408"/>
                <a:gd name="connsiteX6" fmla="*/ 625204 w 1250379"/>
                <a:gd name="connsiteY6" fmla="*/ 0 h 1250408"/>
                <a:gd name="connsiteX7" fmla="*/ 0 w 1250379"/>
                <a:gd name="connsiteY7" fmla="*/ 625204 h 1250408"/>
                <a:gd name="connsiteX8" fmla="*/ 625204 w 1250379"/>
                <a:gd name="connsiteY8" fmla="*/ 1250408 h 1250408"/>
                <a:gd name="connsiteX9" fmla="*/ 1250380 w 1250379"/>
                <a:gd name="connsiteY9" fmla="*/ 625204 h 1250408"/>
                <a:gd name="connsiteX10" fmla="*/ 625204 w 1250379"/>
                <a:gd name="connsiteY10" fmla="*/ 0 h 1250408"/>
                <a:gd name="connsiteX11" fmla="*/ 625204 w 1250379"/>
                <a:gd name="connsiteY11" fmla="*/ 0 h 1250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0379" h="1250408">
                  <a:moveTo>
                    <a:pt x="625204" y="24503"/>
                  </a:moveTo>
                  <a:cubicBezTo>
                    <a:pt x="956405" y="24503"/>
                    <a:pt x="1225877" y="293974"/>
                    <a:pt x="1225877" y="625176"/>
                  </a:cubicBezTo>
                  <a:cubicBezTo>
                    <a:pt x="1225877" y="956377"/>
                    <a:pt x="956405" y="1225848"/>
                    <a:pt x="625204" y="1225848"/>
                  </a:cubicBezTo>
                  <a:cubicBezTo>
                    <a:pt x="294003" y="1225848"/>
                    <a:pt x="24531" y="956377"/>
                    <a:pt x="24531" y="625176"/>
                  </a:cubicBezTo>
                  <a:cubicBezTo>
                    <a:pt x="24531" y="293974"/>
                    <a:pt x="293975" y="24503"/>
                    <a:pt x="625204" y="24503"/>
                  </a:cubicBezTo>
                  <a:lnTo>
                    <a:pt x="625204" y="24503"/>
                  </a:lnTo>
                  <a:close/>
                  <a:moveTo>
                    <a:pt x="625204" y="0"/>
                  </a:moveTo>
                  <a:cubicBezTo>
                    <a:pt x="279932" y="0"/>
                    <a:pt x="0" y="279903"/>
                    <a:pt x="0" y="625204"/>
                  </a:cubicBezTo>
                  <a:cubicBezTo>
                    <a:pt x="0" y="970505"/>
                    <a:pt x="279903" y="1250408"/>
                    <a:pt x="625204" y="1250408"/>
                  </a:cubicBezTo>
                  <a:cubicBezTo>
                    <a:pt x="970477" y="1250408"/>
                    <a:pt x="1250380" y="970505"/>
                    <a:pt x="1250380" y="625204"/>
                  </a:cubicBezTo>
                  <a:cubicBezTo>
                    <a:pt x="1250380" y="279903"/>
                    <a:pt x="970477" y="0"/>
                    <a:pt x="625204" y="0"/>
                  </a:cubicBezTo>
                  <a:lnTo>
                    <a:pt x="625204" y="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54" name="Graphic 3">
              <a:extLst>
                <a:ext uri="{FF2B5EF4-FFF2-40B4-BE49-F238E27FC236}">
                  <a16:creationId xmlns:a16="http://schemas.microsoft.com/office/drawing/2014/main" id="{BD19948D-E9D2-98F7-4F13-1C5E2272F97E}"/>
                </a:ext>
              </a:extLst>
            </p:cNvPr>
            <p:cNvGrpSpPr/>
            <p:nvPr/>
          </p:nvGrpSpPr>
          <p:grpSpPr>
            <a:xfrm>
              <a:off x="8152661" y="5133795"/>
              <a:ext cx="1102693" cy="1102670"/>
              <a:chOff x="8152661" y="5133795"/>
              <a:chExt cx="1102693" cy="1102670"/>
            </a:xfrm>
            <a:solidFill>
              <a:srgbClr val="1E1E1E"/>
            </a:solidFill>
          </p:grpSpPr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9EA7C5E0-4D70-97E1-86FE-A0B7D124837B}"/>
                  </a:ext>
                </a:extLst>
              </p:cNvPr>
              <p:cNvSpPr/>
              <p:nvPr/>
            </p:nvSpPr>
            <p:spPr>
              <a:xfrm>
                <a:off x="8402227" y="5133795"/>
                <a:ext cx="592505" cy="382235"/>
              </a:xfrm>
              <a:custGeom>
                <a:avLst/>
                <a:gdLst>
                  <a:gd name="connsiteX0" fmla="*/ 292513 w 592505"/>
                  <a:gd name="connsiteY0" fmla="*/ 382236 h 382235"/>
                  <a:gd name="connsiteX1" fmla="*/ 0 w 592505"/>
                  <a:gd name="connsiteY1" fmla="*/ 89723 h 382235"/>
                  <a:gd name="connsiteX2" fmla="*/ 3009 w 592505"/>
                  <a:gd name="connsiteY2" fmla="*/ 87774 h 382235"/>
                  <a:gd name="connsiteX3" fmla="*/ 589381 w 592505"/>
                  <a:gd name="connsiteY3" fmla="*/ 80352 h 382235"/>
                  <a:gd name="connsiteX4" fmla="*/ 592505 w 592505"/>
                  <a:gd name="connsiteY4" fmla="*/ 82272 h 382235"/>
                  <a:gd name="connsiteX5" fmla="*/ 292513 w 592505"/>
                  <a:gd name="connsiteY5" fmla="*/ 382236 h 382235"/>
                  <a:gd name="connsiteX6" fmla="*/ 9113 w 592505"/>
                  <a:gd name="connsiteY6" fmla="*/ 90697 h 382235"/>
                  <a:gd name="connsiteX7" fmla="*/ 292513 w 592505"/>
                  <a:gd name="connsiteY7" fmla="*/ 374097 h 382235"/>
                  <a:gd name="connsiteX8" fmla="*/ 583220 w 592505"/>
                  <a:gd name="connsiteY8" fmla="*/ 83389 h 382235"/>
                  <a:gd name="connsiteX9" fmla="*/ 9113 w 592505"/>
                  <a:gd name="connsiteY9" fmla="*/ 90697 h 38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2505" h="382235">
                    <a:moveTo>
                      <a:pt x="292513" y="382236"/>
                    </a:moveTo>
                    <a:lnTo>
                      <a:pt x="0" y="89723"/>
                    </a:lnTo>
                    <a:lnTo>
                      <a:pt x="3009" y="87774"/>
                    </a:lnTo>
                    <a:cubicBezTo>
                      <a:pt x="179657" y="-26514"/>
                      <a:pt x="409839" y="-29409"/>
                      <a:pt x="589381" y="80352"/>
                    </a:cubicBezTo>
                    <a:lnTo>
                      <a:pt x="592505" y="82272"/>
                    </a:lnTo>
                    <a:lnTo>
                      <a:pt x="292513" y="382236"/>
                    </a:lnTo>
                    <a:close/>
                    <a:moveTo>
                      <a:pt x="9113" y="90697"/>
                    </a:moveTo>
                    <a:lnTo>
                      <a:pt x="292513" y="374097"/>
                    </a:lnTo>
                    <a:lnTo>
                      <a:pt x="583220" y="83389"/>
                    </a:lnTo>
                    <a:cubicBezTo>
                      <a:pt x="407002" y="-22703"/>
                      <a:pt x="182494" y="-19837"/>
                      <a:pt x="9113" y="90697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CECA6CC2-E574-4F62-97E8-90D0299469FD}"/>
                  </a:ext>
                </a:extLst>
              </p:cNvPr>
              <p:cNvSpPr/>
              <p:nvPr/>
            </p:nvSpPr>
            <p:spPr>
              <a:xfrm>
                <a:off x="8873108" y="5394434"/>
                <a:ext cx="382246" cy="592476"/>
              </a:xfrm>
              <a:custGeom>
                <a:avLst/>
                <a:gdLst>
                  <a:gd name="connsiteX0" fmla="*/ 292513 w 382246"/>
                  <a:gd name="connsiteY0" fmla="*/ 592477 h 592476"/>
                  <a:gd name="connsiteX1" fmla="*/ 0 w 382246"/>
                  <a:gd name="connsiteY1" fmla="*/ 299964 h 592476"/>
                  <a:gd name="connsiteX2" fmla="*/ 299964 w 382246"/>
                  <a:gd name="connsiteY2" fmla="*/ 0 h 592476"/>
                  <a:gd name="connsiteX3" fmla="*/ 301883 w 382246"/>
                  <a:gd name="connsiteY3" fmla="*/ 3124 h 592476"/>
                  <a:gd name="connsiteX4" fmla="*/ 294461 w 382246"/>
                  <a:gd name="connsiteY4" fmla="*/ 589496 h 592476"/>
                  <a:gd name="connsiteX5" fmla="*/ 292513 w 382246"/>
                  <a:gd name="connsiteY5" fmla="*/ 592477 h 592476"/>
                  <a:gd name="connsiteX6" fmla="*/ 8138 w 382246"/>
                  <a:gd name="connsiteY6" fmla="*/ 299964 h 592476"/>
                  <a:gd name="connsiteX7" fmla="*/ 291538 w 382246"/>
                  <a:gd name="connsiteY7" fmla="*/ 583363 h 592476"/>
                  <a:gd name="connsiteX8" fmla="*/ 298846 w 382246"/>
                  <a:gd name="connsiteY8" fmla="*/ 9256 h 592476"/>
                  <a:gd name="connsiteX9" fmla="*/ 8138 w 382246"/>
                  <a:gd name="connsiteY9" fmla="*/ 299964 h 592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246" h="592476">
                    <a:moveTo>
                      <a:pt x="292513" y="592477"/>
                    </a:moveTo>
                    <a:lnTo>
                      <a:pt x="0" y="299964"/>
                    </a:lnTo>
                    <a:lnTo>
                      <a:pt x="299964" y="0"/>
                    </a:lnTo>
                    <a:lnTo>
                      <a:pt x="301883" y="3124"/>
                    </a:lnTo>
                    <a:cubicBezTo>
                      <a:pt x="411673" y="182666"/>
                      <a:pt x="408749" y="412819"/>
                      <a:pt x="294461" y="589496"/>
                    </a:cubicBezTo>
                    <a:lnTo>
                      <a:pt x="292513" y="592477"/>
                    </a:lnTo>
                    <a:close/>
                    <a:moveTo>
                      <a:pt x="8138" y="299964"/>
                    </a:moveTo>
                    <a:lnTo>
                      <a:pt x="291538" y="583363"/>
                    </a:lnTo>
                    <a:cubicBezTo>
                      <a:pt x="402073" y="409982"/>
                      <a:pt x="404910" y="185446"/>
                      <a:pt x="298846" y="9256"/>
                    </a:cubicBezTo>
                    <a:lnTo>
                      <a:pt x="8138" y="299964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7" name="Freeform: Shape 656">
                <a:extLst>
                  <a:ext uri="{FF2B5EF4-FFF2-40B4-BE49-F238E27FC236}">
                    <a16:creationId xmlns:a16="http://schemas.microsoft.com/office/drawing/2014/main" id="{E5F692E3-3765-F869-2400-E0424F799245}"/>
                  </a:ext>
                </a:extLst>
              </p:cNvPr>
              <p:cNvSpPr/>
              <p:nvPr/>
            </p:nvSpPr>
            <p:spPr>
              <a:xfrm>
                <a:off x="8152661" y="5406327"/>
                <a:ext cx="363711" cy="568948"/>
              </a:xfrm>
              <a:custGeom>
                <a:avLst/>
                <a:gdLst>
                  <a:gd name="connsiteX0" fmla="*/ 82834 w 363711"/>
                  <a:gd name="connsiteY0" fmla="*/ 568948 h 568948"/>
                  <a:gd name="connsiteX1" fmla="*/ 80914 w 363711"/>
                  <a:gd name="connsiteY1" fmla="*/ 565825 h 568948"/>
                  <a:gd name="connsiteX2" fmla="*/ 73778 w 363711"/>
                  <a:gd name="connsiteY2" fmla="*/ 3267 h 568948"/>
                  <a:gd name="connsiteX3" fmla="*/ 75641 w 363711"/>
                  <a:gd name="connsiteY3" fmla="*/ 0 h 568948"/>
                  <a:gd name="connsiteX4" fmla="*/ 363712 w 363711"/>
                  <a:gd name="connsiteY4" fmla="*/ 288071 h 568948"/>
                  <a:gd name="connsiteX5" fmla="*/ 82834 w 363711"/>
                  <a:gd name="connsiteY5" fmla="*/ 568948 h 568948"/>
                  <a:gd name="connsiteX6" fmla="*/ 76902 w 363711"/>
                  <a:gd name="connsiteY6" fmla="*/ 9429 h 568948"/>
                  <a:gd name="connsiteX7" fmla="*/ 83952 w 363711"/>
                  <a:gd name="connsiteY7" fmla="*/ 559692 h 568948"/>
                  <a:gd name="connsiteX8" fmla="*/ 355573 w 363711"/>
                  <a:gd name="connsiteY8" fmla="*/ 288071 h 568948"/>
                  <a:gd name="connsiteX9" fmla="*/ 76902 w 363711"/>
                  <a:gd name="connsiteY9" fmla="*/ 9429 h 568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3711" h="568948">
                    <a:moveTo>
                      <a:pt x="82834" y="568948"/>
                    </a:moveTo>
                    <a:lnTo>
                      <a:pt x="80914" y="565825"/>
                    </a:lnTo>
                    <a:cubicBezTo>
                      <a:pt x="-24347" y="393676"/>
                      <a:pt x="-27098" y="178110"/>
                      <a:pt x="73778" y="3267"/>
                    </a:cubicBezTo>
                    <a:lnTo>
                      <a:pt x="75641" y="0"/>
                    </a:lnTo>
                    <a:lnTo>
                      <a:pt x="363712" y="288071"/>
                    </a:lnTo>
                    <a:lnTo>
                      <a:pt x="82834" y="568948"/>
                    </a:lnTo>
                    <a:close/>
                    <a:moveTo>
                      <a:pt x="76902" y="9429"/>
                    </a:moveTo>
                    <a:cubicBezTo>
                      <a:pt x="-20392" y="180804"/>
                      <a:pt x="-17698" y="390925"/>
                      <a:pt x="83952" y="559692"/>
                    </a:cubicBezTo>
                    <a:lnTo>
                      <a:pt x="355573" y="288071"/>
                    </a:lnTo>
                    <a:lnTo>
                      <a:pt x="76902" y="9429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C7D90AD1-AF5D-7E02-B92C-BCAEE79D30A5}"/>
                  </a:ext>
                </a:extLst>
              </p:cNvPr>
              <p:cNvSpPr/>
              <p:nvPr/>
            </p:nvSpPr>
            <p:spPr>
              <a:xfrm>
                <a:off x="8413863" y="5872766"/>
                <a:ext cx="568919" cy="363699"/>
              </a:xfrm>
              <a:custGeom>
                <a:avLst/>
                <a:gdLst>
                  <a:gd name="connsiteX0" fmla="*/ 290392 w 568919"/>
                  <a:gd name="connsiteY0" fmla="*/ 363699 h 363699"/>
                  <a:gd name="connsiteX1" fmla="*/ 3123 w 568919"/>
                  <a:gd name="connsiteY1" fmla="*/ 282798 h 363699"/>
                  <a:gd name="connsiteX2" fmla="*/ 0 w 568919"/>
                  <a:gd name="connsiteY2" fmla="*/ 280878 h 363699"/>
                  <a:gd name="connsiteX3" fmla="*/ 280878 w 568919"/>
                  <a:gd name="connsiteY3" fmla="*/ 0 h 363699"/>
                  <a:gd name="connsiteX4" fmla="*/ 568920 w 568919"/>
                  <a:gd name="connsiteY4" fmla="*/ 288071 h 363699"/>
                  <a:gd name="connsiteX5" fmla="*/ 565652 w 568919"/>
                  <a:gd name="connsiteY5" fmla="*/ 289962 h 363699"/>
                  <a:gd name="connsiteX6" fmla="*/ 290392 w 568919"/>
                  <a:gd name="connsiteY6" fmla="*/ 363699 h 363699"/>
                  <a:gd name="connsiteX7" fmla="*/ 9256 w 568919"/>
                  <a:gd name="connsiteY7" fmla="*/ 279760 h 363699"/>
                  <a:gd name="connsiteX8" fmla="*/ 559520 w 568919"/>
                  <a:gd name="connsiteY8" fmla="*/ 286810 h 363699"/>
                  <a:gd name="connsiteX9" fmla="*/ 280878 w 568919"/>
                  <a:gd name="connsiteY9" fmla="*/ 8167 h 363699"/>
                  <a:gd name="connsiteX10" fmla="*/ 9256 w 568919"/>
                  <a:gd name="connsiteY10" fmla="*/ 279760 h 36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8919" h="363699">
                    <a:moveTo>
                      <a:pt x="290392" y="363699"/>
                    </a:moveTo>
                    <a:cubicBezTo>
                      <a:pt x="190777" y="363699"/>
                      <a:pt x="91275" y="336675"/>
                      <a:pt x="3123" y="282798"/>
                    </a:cubicBezTo>
                    <a:lnTo>
                      <a:pt x="0" y="280878"/>
                    </a:lnTo>
                    <a:lnTo>
                      <a:pt x="280878" y="0"/>
                    </a:lnTo>
                    <a:lnTo>
                      <a:pt x="568920" y="288071"/>
                    </a:lnTo>
                    <a:lnTo>
                      <a:pt x="565652" y="289962"/>
                    </a:lnTo>
                    <a:cubicBezTo>
                      <a:pt x="480337" y="339168"/>
                      <a:pt x="385307" y="363699"/>
                      <a:pt x="290392" y="363699"/>
                    </a:cubicBezTo>
                    <a:close/>
                    <a:moveTo>
                      <a:pt x="9256" y="279760"/>
                    </a:moveTo>
                    <a:cubicBezTo>
                      <a:pt x="178023" y="381410"/>
                      <a:pt x="388173" y="384104"/>
                      <a:pt x="559520" y="286810"/>
                    </a:cubicBezTo>
                    <a:lnTo>
                      <a:pt x="280878" y="8167"/>
                    </a:lnTo>
                    <a:lnTo>
                      <a:pt x="9256" y="279760"/>
                    </a:ln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59" name="Freeform: Shape 658">
              <a:extLst>
                <a:ext uri="{FF2B5EF4-FFF2-40B4-BE49-F238E27FC236}">
                  <a16:creationId xmlns:a16="http://schemas.microsoft.com/office/drawing/2014/main" id="{8B5D62E0-1089-A71D-4702-7C01B8072747}"/>
                </a:ext>
              </a:extLst>
            </p:cNvPr>
            <p:cNvSpPr/>
            <p:nvPr/>
          </p:nvSpPr>
          <p:spPr>
            <a:xfrm>
              <a:off x="8292381" y="5272953"/>
              <a:ext cx="823804" cy="823804"/>
            </a:xfrm>
            <a:custGeom>
              <a:avLst/>
              <a:gdLst>
                <a:gd name="connsiteX0" fmla="*/ 411902 w 823804"/>
                <a:gd name="connsiteY0" fmla="*/ 24531 h 823804"/>
                <a:gd name="connsiteX1" fmla="*/ 799273 w 823804"/>
                <a:gd name="connsiteY1" fmla="*/ 411902 h 823804"/>
                <a:gd name="connsiteX2" fmla="*/ 411902 w 823804"/>
                <a:gd name="connsiteY2" fmla="*/ 799273 h 823804"/>
                <a:gd name="connsiteX3" fmla="*/ 24531 w 823804"/>
                <a:gd name="connsiteY3" fmla="*/ 411902 h 823804"/>
                <a:gd name="connsiteX4" fmla="*/ 411902 w 823804"/>
                <a:gd name="connsiteY4" fmla="*/ 24531 h 823804"/>
                <a:gd name="connsiteX5" fmla="*/ 411902 w 823804"/>
                <a:gd name="connsiteY5" fmla="*/ 24531 h 823804"/>
                <a:gd name="connsiteX6" fmla="*/ 411902 w 823804"/>
                <a:gd name="connsiteY6" fmla="*/ 0 h 823804"/>
                <a:gd name="connsiteX7" fmla="*/ 0 w 823804"/>
                <a:gd name="connsiteY7" fmla="*/ 411902 h 823804"/>
                <a:gd name="connsiteX8" fmla="*/ 411902 w 823804"/>
                <a:gd name="connsiteY8" fmla="*/ 823804 h 823804"/>
                <a:gd name="connsiteX9" fmla="*/ 823805 w 823804"/>
                <a:gd name="connsiteY9" fmla="*/ 411902 h 823804"/>
                <a:gd name="connsiteX10" fmla="*/ 411902 w 823804"/>
                <a:gd name="connsiteY10" fmla="*/ 0 h 823804"/>
                <a:gd name="connsiteX11" fmla="*/ 411902 w 823804"/>
                <a:gd name="connsiteY11" fmla="*/ 0 h 82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3804" h="823804">
                  <a:moveTo>
                    <a:pt x="411902" y="24531"/>
                  </a:moveTo>
                  <a:cubicBezTo>
                    <a:pt x="625491" y="24531"/>
                    <a:pt x="799273" y="198314"/>
                    <a:pt x="799273" y="411902"/>
                  </a:cubicBezTo>
                  <a:cubicBezTo>
                    <a:pt x="799273" y="625491"/>
                    <a:pt x="625491" y="799273"/>
                    <a:pt x="411902" y="799273"/>
                  </a:cubicBezTo>
                  <a:cubicBezTo>
                    <a:pt x="198286" y="799273"/>
                    <a:pt x="24531" y="625491"/>
                    <a:pt x="24531" y="411902"/>
                  </a:cubicBezTo>
                  <a:cubicBezTo>
                    <a:pt x="24531" y="198314"/>
                    <a:pt x="198286" y="24531"/>
                    <a:pt x="411902" y="24531"/>
                  </a:cubicBezTo>
                  <a:lnTo>
                    <a:pt x="411902" y="24531"/>
                  </a:lnTo>
                  <a:close/>
                  <a:moveTo>
                    <a:pt x="411902" y="0"/>
                  </a:moveTo>
                  <a:cubicBezTo>
                    <a:pt x="184415" y="0"/>
                    <a:pt x="0" y="184415"/>
                    <a:pt x="0" y="411902"/>
                  </a:cubicBezTo>
                  <a:cubicBezTo>
                    <a:pt x="0" y="639390"/>
                    <a:pt x="184415" y="823804"/>
                    <a:pt x="411902" y="823804"/>
                  </a:cubicBezTo>
                  <a:cubicBezTo>
                    <a:pt x="639390" y="823804"/>
                    <a:pt x="823805" y="639390"/>
                    <a:pt x="823805" y="411902"/>
                  </a:cubicBezTo>
                  <a:cubicBezTo>
                    <a:pt x="823805" y="184415"/>
                    <a:pt x="639361" y="0"/>
                    <a:pt x="411902" y="0"/>
                  </a:cubicBezTo>
                  <a:lnTo>
                    <a:pt x="411902" y="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0" name="Freeform: Shape 659">
              <a:extLst>
                <a:ext uri="{FF2B5EF4-FFF2-40B4-BE49-F238E27FC236}">
                  <a16:creationId xmlns:a16="http://schemas.microsoft.com/office/drawing/2014/main" id="{8385D9B0-3AD2-D04D-6B41-0A756BB85142}"/>
                </a:ext>
              </a:extLst>
            </p:cNvPr>
            <p:cNvSpPr/>
            <p:nvPr/>
          </p:nvSpPr>
          <p:spPr>
            <a:xfrm>
              <a:off x="8582486" y="5574636"/>
              <a:ext cx="243536" cy="243536"/>
            </a:xfrm>
            <a:custGeom>
              <a:avLst/>
              <a:gdLst>
                <a:gd name="connsiteX0" fmla="*/ 121768 w 243536"/>
                <a:gd name="connsiteY0" fmla="*/ 243536 h 243536"/>
                <a:gd name="connsiteX1" fmla="*/ 0 w 243536"/>
                <a:gd name="connsiteY1" fmla="*/ 121768 h 243536"/>
                <a:gd name="connsiteX2" fmla="*/ 121768 w 243536"/>
                <a:gd name="connsiteY2" fmla="*/ 0 h 243536"/>
                <a:gd name="connsiteX3" fmla="*/ 243537 w 243536"/>
                <a:gd name="connsiteY3" fmla="*/ 121768 h 243536"/>
                <a:gd name="connsiteX4" fmla="*/ 121768 w 243536"/>
                <a:gd name="connsiteY4" fmla="*/ 243536 h 243536"/>
                <a:gd name="connsiteX5" fmla="*/ 121768 w 243536"/>
                <a:gd name="connsiteY5" fmla="*/ 5732 h 243536"/>
                <a:gd name="connsiteX6" fmla="*/ 5760 w 243536"/>
                <a:gd name="connsiteY6" fmla="*/ 121740 h 243536"/>
                <a:gd name="connsiteX7" fmla="*/ 121768 w 243536"/>
                <a:gd name="connsiteY7" fmla="*/ 237747 h 243536"/>
                <a:gd name="connsiteX8" fmla="*/ 237776 w 243536"/>
                <a:gd name="connsiteY8" fmla="*/ 121740 h 243536"/>
                <a:gd name="connsiteX9" fmla="*/ 121768 w 243536"/>
                <a:gd name="connsiteY9" fmla="*/ 5732 h 24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536" h="243536">
                  <a:moveTo>
                    <a:pt x="121768" y="243536"/>
                  </a:moveTo>
                  <a:cubicBezTo>
                    <a:pt x="54622" y="243536"/>
                    <a:pt x="0" y="188914"/>
                    <a:pt x="0" y="121768"/>
                  </a:cubicBezTo>
                  <a:cubicBezTo>
                    <a:pt x="0" y="54622"/>
                    <a:pt x="54622" y="0"/>
                    <a:pt x="121768" y="0"/>
                  </a:cubicBezTo>
                  <a:cubicBezTo>
                    <a:pt x="188914" y="0"/>
                    <a:pt x="243537" y="54622"/>
                    <a:pt x="243537" y="121768"/>
                  </a:cubicBezTo>
                  <a:cubicBezTo>
                    <a:pt x="243537" y="188914"/>
                    <a:pt x="188943" y="243536"/>
                    <a:pt x="121768" y="243536"/>
                  </a:cubicBezTo>
                  <a:close/>
                  <a:moveTo>
                    <a:pt x="121768" y="5732"/>
                  </a:moveTo>
                  <a:cubicBezTo>
                    <a:pt x="57804" y="5732"/>
                    <a:pt x="5760" y="57775"/>
                    <a:pt x="5760" y="121740"/>
                  </a:cubicBezTo>
                  <a:cubicBezTo>
                    <a:pt x="5760" y="185704"/>
                    <a:pt x="57804" y="237747"/>
                    <a:pt x="121768" y="237747"/>
                  </a:cubicBezTo>
                  <a:cubicBezTo>
                    <a:pt x="185733" y="237747"/>
                    <a:pt x="237776" y="185704"/>
                    <a:pt x="237776" y="121740"/>
                  </a:cubicBezTo>
                  <a:cubicBezTo>
                    <a:pt x="237776" y="57775"/>
                    <a:pt x="185762" y="5732"/>
                    <a:pt x="121768" y="573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1" name="Freeform: Shape 660">
              <a:extLst>
                <a:ext uri="{FF2B5EF4-FFF2-40B4-BE49-F238E27FC236}">
                  <a16:creationId xmlns:a16="http://schemas.microsoft.com/office/drawing/2014/main" id="{175BE049-72CD-81EB-000C-8468056D6732}"/>
                </a:ext>
              </a:extLst>
            </p:cNvPr>
            <p:cNvSpPr/>
            <p:nvPr/>
          </p:nvSpPr>
          <p:spPr>
            <a:xfrm>
              <a:off x="8645133" y="5637283"/>
              <a:ext cx="118243" cy="118243"/>
            </a:xfrm>
            <a:custGeom>
              <a:avLst/>
              <a:gdLst>
                <a:gd name="connsiteX0" fmla="*/ 118243 w 118243"/>
                <a:gd name="connsiteY0" fmla="*/ 59122 h 118243"/>
                <a:gd name="connsiteX1" fmla="*/ 59121 w 118243"/>
                <a:gd name="connsiteY1" fmla="*/ 118243 h 118243"/>
                <a:gd name="connsiteX2" fmla="*/ 0 w 118243"/>
                <a:gd name="connsiteY2" fmla="*/ 59122 h 118243"/>
                <a:gd name="connsiteX3" fmla="*/ 59121 w 118243"/>
                <a:gd name="connsiteY3" fmla="*/ 0 h 118243"/>
                <a:gd name="connsiteX4" fmla="*/ 118243 w 118243"/>
                <a:gd name="connsiteY4" fmla="*/ 59122 h 11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243" h="118243">
                  <a:moveTo>
                    <a:pt x="118243" y="59122"/>
                  </a:moveTo>
                  <a:cubicBezTo>
                    <a:pt x="118243" y="91763"/>
                    <a:pt x="91763" y="118243"/>
                    <a:pt x="59121" y="118243"/>
                  </a:cubicBezTo>
                  <a:cubicBezTo>
                    <a:pt x="26480" y="118243"/>
                    <a:pt x="0" y="91763"/>
                    <a:pt x="0" y="59122"/>
                  </a:cubicBezTo>
                  <a:cubicBezTo>
                    <a:pt x="0" y="26480"/>
                    <a:pt x="26480" y="0"/>
                    <a:pt x="59121" y="0"/>
                  </a:cubicBezTo>
                  <a:cubicBezTo>
                    <a:pt x="91792" y="0"/>
                    <a:pt x="118243" y="26451"/>
                    <a:pt x="118243" y="5912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2" name="Freeform: Shape 661">
              <a:extLst>
                <a:ext uri="{FF2B5EF4-FFF2-40B4-BE49-F238E27FC236}">
                  <a16:creationId xmlns:a16="http://schemas.microsoft.com/office/drawing/2014/main" id="{4E37D35F-2345-6C48-4145-24573F888D26}"/>
                </a:ext>
              </a:extLst>
            </p:cNvPr>
            <p:cNvSpPr/>
            <p:nvPr/>
          </p:nvSpPr>
          <p:spPr>
            <a:xfrm rot="-2700000">
              <a:off x="8701318" y="5174329"/>
              <a:ext cx="5760" cy="1023598"/>
            </a:xfrm>
            <a:custGeom>
              <a:avLst/>
              <a:gdLst>
                <a:gd name="connsiteX0" fmla="*/ 0 w 5760"/>
                <a:gd name="connsiteY0" fmla="*/ 0 h 1023598"/>
                <a:gd name="connsiteX1" fmla="*/ 5760 w 5760"/>
                <a:gd name="connsiteY1" fmla="*/ 0 h 1023598"/>
                <a:gd name="connsiteX2" fmla="*/ 5760 w 5760"/>
                <a:gd name="connsiteY2" fmla="*/ 1023599 h 1023598"/>
                <a:gd name="connsiteX3" fmla="*/ 0 w 5760"/>
                <a:gd name="connsiteY3" fmla="*/ 1023599 h 102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0" h="1023598">
                  <a:moveTo>
                    <a:pt x="0" y="0"/>
                  </a:moveTo>
                  <a:lnTo>
                    <a:pt x="5760" y="0"/>
                  </a:lnTo>
                  <a:lnTo>
                    <a:pt x="5760" y="1023599"/>
                  </a:lnTo>
                  <a:lnTo>
                    <a:pt x="0" y="1023599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3" name="Freeform: Shape 662">
              <a:extLst>
                <a:ext uri="{FF2B5EF4-FFF2-40B4-BE49-F238E27FC236}">
                  <a16:creationId xmlns:a16="http://schemas.microsoft.com/office/drawing/2014/main" id="{6DD2DF21-FB94-B569-B65F-E1E219815B74}"/>
                </a:ext>
              </a:extLst>
            </p:cNvPr>
            <p:cNvSpPr/>
            <p:nvPr/>
          </p:nvSpPr>
          <p:spPr>
            <a:xfrm rot="-2700000">
              <a:off x="8192396" y="5683199"/>
              <a:ext cx="1023598" cy="5760"/>
            </a:xfrm>
            <a:custGeom>
              <a:avLst/>
              <a:gdLst>
                <a:gd name="connsiteX0" fmla="*/ 0 w 1023598"/>
                <a:gd name="connsiteY0" fmla="*/ 0 h 5760"/>
                <a:gd name="connsiteX1" fmla="*/ 1023598 w 1023598"/>
                <a:gd name="connsiteY1" fmla="*/ 0 h 5760"/>
                <a:gd name="connsiteX2" fmla="*/ 1023598 w 1023598"/>
                <a:gd name="connsiteY2" fmla="*/ 5760 h 5760"/>
                <a:gd name="connsiteX3" fmla="*/ 0 w 1023598"/>
                <a:gd name="connsiteY3" fmla="*/ 5760 h 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598" h="5760">
                  <a:moveTo>
                    <a:pt x="0" y="0"/>
                  </a:moveTo>
                  <a:lnTo>
                    <a:pt x="1023598" y="0"/>
                  </a:lnTo>
                  <a:lnTo>
                    <a:pt x="1023598" y="5760"/>
                  </a:lnTo>
                  <a:lnTo>
                    <a:pt x="0" y="576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4" name="Freeform: Shape 663">
              <a:extLst>
                <a:ext uri="{FF2B5EF4-FFF2-40B4-BE49-F238E27FC236}">
                  <a16:creationId xmlns:a16="http://schemas.microsoft.com/office/drawing/2014/main" id="{7CF509EB-9241-9A40-90A1-B5A8DE6DDFEB}"/>
                </a:ext>
              </a:extLst>
            </p:cNvPr>
            <p:cNvSpPr/>
            <p:nvPr/>
          </p:nvSpPr>
          <p:spPr>
            <a:xfrm>
              <a:off x="8617306" y="5609455"/>
              <a:ext cx="173896" cy="173897"/>
            </a:xfrm>
            <a:custGeom>
              <a:avLst/>
              <a:gdLst>
                <a:gd name="connsiteX0" fmla="*/ 86948 w 173896"/>
                <a:gd name="connsiteY0" fmla="*/ 173897 h 173897"/>
                <a:gd name="connsiteX1" fmla="*/ 0 w 173896"/>
                <a:gd name="connsiteY1" fmla="*/ 86949 h 173897"/>
                <a:gd name="connsiteX2" fmla="*/ 86948 w 173896"/>
                <a:gd name="connsiteY2" fmla="*/ 0 h 173897"/>
                <a:gd name="connsiteX3" fmla="*/ 173897 w 173896"/>
                <a:gd name="connsiteY3" fmla="*/ 86949 h 173897"/>
                <a:gd name="connsiteX4" fmla="*/ 86948 w 173896"/>
                <a:gd name="connsiteY4" fmla="*/ 173897 h 173897"/>
                <a:gd name="connsiteX5" fmla="*/ 86948 w 173896"/>
                <a:gd name="connsiteY5" fmla="*/ 5760 h 173897"/>
                <a:gd name="connsiteX6" fmla="*/ 5760 w 173896"/>
                <a:gd name="connsiteY6" fmla="*/ 86949 h 173897"/>
                <a:gd name="connsiteX7" fmla="*/ 86948 w 173896"/>
                <a:gd name="connsiteY7" fmla="*/ 168137 h 173897"/>
                <a:gd name="connsiteX8" fmla="*/ 168137 w 173896"/>
                <a:gd name="connsiteY8" fmla="*/ 86949 h 173897"/>
                <a:gd name="connsiteX9" fmla="*/ 86948 w 173896"/>
                <a:gd name="connsiteY9" fmla="*/ 5760 h 17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896" h="173897">
                  <a:moveTo>
                    <a:pt x="86948" y="173897"/>
                  </a:moveTo>
                  <a:cubicBezTo>
                    <a:pt x="39003" y="173897"/>
                    <a:pt x="0" y="134894"/>
                    <a:pt x="0" y="86949"/>
                  </a:cubicBezTo>
                  <a:cubicBezTo>
                    <a:pt x="0" y="39004"/>
                    <a:pt x="39003" y="0"/>
                    <a:pt x="86948" y="0"/>
                  </a:cubicBezTo>
                  <a:cubicBezTo>
                    <a:pt x="134894" y="0"/>
                    <a:pt x="173897" y="39004"/>
                    <a:pt x="173897" y="86949"/>
                  </a:cubicBezTo>
                  <a:cubicBezTo>
                    <a:pt x="173926" y="134865"/>
                    <a:pt x="134922" y="173897"/>
                    <a:pt x="86948" y="173897"/>
                  </a:cubicBezTo>
                  <a:close/>
                  <a:moveTo>
                    <a:pt x="86948" y="5760"/>
                  </a:moveTo>
                  <a:cubicBezTo>
                    <a:pt x="42185" y="5760"/>
                    <a:pt x="5760" y="42185"/>
                    <a:pt x="5760" y="86949"/>
                  </a:cubicBezTo>
                  <a:cubicBezTo>
                    <a:pt x="5760" y="131713"/>
                    <a:pt x="42185" y="168137"/>
                    <a:pt x="86948" y="168137"/>
                  </a:cubicBezTo>
                  <a:cubicBezTo>
                    <a:pt x="131712" y="168137"/>
                    <a:pt x="168137" y="131713"/>
                    <a:pt x="168137" y="86949"/>
                  </a:cubicBezTo>
                  <a:cubicBezTo>
                    <a:pt x="168137" y="42185"/>
                    <a:pt x="131741" y="5760"/>
                    <a:pt x="86948" y="5760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65" name="Graphic 3">
            <a:extLst>
              <a:ext uri="{FF2B5EF4-FFF2-40B4-BE49-F238E27FC236}">
                <a16:creationId xmlns:a16="http://schemas.microsoft.com/office/drawing/2014/main" id="{0091933C-6F40-C4C5-90E8-F40C80ED299E}"/>
              </a:ext>
            </a:extLst>
          </p:cNvPr>
          <p:cNvGrpSpPr/>
          <p:nvPr/>
        </p:nvGrpSpPr>
        <p:grpSpPr>
          <a:xfrm>
            <a:off x="9814210" y="5057616"/>
            <a:ext cx="1256139" cy="1256168"/>
            <a:chOff x="9814210" y="5057616"/>
            <a:chExt cx="1256139" cy="1256168"/>
          </a:xfrm>
          <a:solidFill>
            <a:srgbClr val="1E1E1E"/>
          </a:solidFill>
        </p:grpSpPr>
        <p:sp>
          <p:nvSpPr>
            <p:cNvPr id="666" name="Freeform: Shape 665">
              <a:extLst>
                <a:ext uri="{FF2B5EF4-FFF2-40B4-BE49-F238E27FC236}">
                  <a16:creationId xmlns:a16="http://schemas.microsoft.com/office/drawing/2014/main" id="{836D8B28-4F1D-D404-CF43-1734CDEE4790}"/>
                </a:ext>
              </a:extLst>
            </p:cNvPr>
            <p:cNvSpPr/>
            <p:nvPr/>
          </p:nvSpPr>
          <p:spPr>
            <a:xfrm>
              <a:off x="9814210" y="5057616"/>
              <a:ext cx="1256139" cy="1256168"/>
            </a:xfrm>
            <a:custGeom>
              <a:avLst/>
              <a:gdLst>
                <a:gd name="connsiteX0" fmla="*/ 628385 w 1256139"/>
                <a:gd name="connsiteY0" fmla="*/ 1256168 h 1256168"/>
                <a:gd name="connsiteX1" fmla="*/ 628070 w 1256139"/>
                <a:gd name="connsiteY1" fmla="*/ 1256168 h 1256168"/>
                <a:gd name="connsiteX2" fmla="*/ 558087 w 1256139"/>
                <a:gd name="connsiteY2" fmla="*/ 1252328 h 1256168"/>
                <a:gd name="connsiteX3" fmla="*/ 558717 w 1256139"/>
                <a:gd name="connsiteY3" fmla="*/ 1246597 h 1256168"/>
                <a:gd name="connsiteX4" fmla="*/ 628070 w 1256139"/>
                <a:gd name="connsiteY4" fmla="*/ 1250408 h 1256168"/>
                <a:gd name="connsiteX5" fmla="*/ 628385 w 1256139"/>
                <a:gd name="connsiteY5" fmla="*/ 1256168 h 1256168"/>
                <a:gd name="connsiteX6" fmla="*/ 698683 w 1256139"/>
                <a:gd name="connsiteY6" fmla="*/ 1252242 h 1256168"/>
                <a:gd name="connsiteX7" fmla="*/ 698053 w 1256139"/>
                <a:gd name="connsiteY7" fmla="*/ 1246511 h 1256168"/>
                <a:gd name="connsiteX8" fmla="*/ 766832 w 1256139"/>
                <a:gd name="connsiteY8" fmla="*/ 1234876 h 1256168"/>
                <a:gd name="connsiteX9" fmla="*/ 768122 w 1256139"/>
                <a:gd name="connsiteY9" fmla="*/ 1240493 h 1256168"/>
                <a:gd name="connsiteX10" fmla="*/ 698683 w 1256139"/>
                <a:gd name="connsiteY10" fmla="*/ 1252242 h 1256168"/>
                <a:gd name="connsiteX11" fmla="*/ 488648 w 1256139"/>
                <a:gd name="connsiteY11" fmla="*/ 1240636 h 1256168"/>
                <a:gd name="connsiteX12" fmla="*/ 420930 w 1256139"/>
                <a:gd name="connsiteY12" fmla="*/ 1221206 h 1256168"/>
                <a:gd name="connsiteX13" fmla="*/ 422821 w 1256139"/>
                <a:gd name="connsiteY13" fmla="*/ 1215761 h 1256168"/>
                <a:gd name="connsiteX14" fmla="*/ 489909 w 1256139"/>
                <a:gd name="connsiteY14" fmla="*/ 1235019 h 1256168"/>
                <a:gd name="connsiteX15" fmla="*/ 488648 w 1256139"/>
                <a:gd name="connsiteY15" fmla="*/ 1240636 h 1256168"/>
                <a:gd name="connsiteX16" fmla="*/ 835784 w 1256139"/>
                <a:gd name="connsiteY16" fmla="*/ 1221005 h 1256168"/>
                <a:gd name="connsiteX17" fmla="*/ 833892 w 1256139"/>
                <a:gd name="connsiteY17" fmla="*/ 1215560 h 1256168"/>
                <a:gd name="connsiteX18" fmla="*/ 898344 w 1256139"/>
                <a:gd name="connsiteY18" fmla="*/ 1188822 h 1256168"/>
                <a:gd name="connsiteX19" fmla="*/ 900866 w 1256139"/>
                <a:gd name="connsiteY19" fmla="*/ 1194009 h 1256168"/>
                <a:gd name="connsiteX20" fmla="*/ 835784 w 1256139"/>
                <a:gd name="connsiteY20" fmla="*/ 1221005 h 1256168"/>
                <a:gd name="connsiteX21" fmla="*/ 355848 w 1256139"/>
                <a:gd name="connsiteY21" fmla="*/ 1194267 h 1256168"/>
                <a:gd name="connsiteX22" fmla="*/ 294204 w 1256139"/>
                <a:gd name="connsiteY22" fmla="*/ 1160193 h 1256168"/>
                <a:gd name="connsiteX23" fmla="*/ 297270 w 1256139"/>
                <a:gd name="connsiteY23" fmla="*/ 1155292 h 1256168"/>
                <a:gd name="connsiteX24" fmla="*/ 358340 w 1256139"/>
                <a:gd name="connsiteY24" fmla="*/ 1189051 h 1256168"/>
                <a:gd name="connsiteX25" fmla="*/ 355848 w 1256139"/>
                <a:gd name="connsiteY25" fmla="*/ 1194267 h 1256168"/>
                <a:gd name="connsiteX26" fmla="*/ 962395 w 1256139"/>
                <a:gd name="connsiteY26" fmla="*/ 1159877 h 1256168"/>
                <a:gd name="connsiteX27" fmla="*/ 959328 w 1256139"/>
                <a:gd name="connsiteY27" fmla="*/ 1155006 h 1256168"/>
                <a:gd name="connsiteX28" fmla="*/ 1016186 w 1256139"/>
                <a:gd name="connsiteY28" fmla="*/ 1114569 h 1256168"/>
                <a:gd name="connsiteX29" fmla="*/ 1019797 w 1256139"/>
                <a:gd name="connsiteY29" fmla="*/ 1119068 h 1256168"/>
                <a:gd name="connsiteX30" fmla="*/ 962395 w 1256139"/>
                <a:gd name="connsiteY30" fmla="*/ 1159877 h 1256168"/>
                <a:gd name="connsiteX31" fmla="*/ 236773 w 1256139"/>
                <a:gd name="connsiteY31" fmla="*/ 1119412 h 1256168"/>
                <a:gd name="connsiteX32" fmla="*/ 184243 w 1256139"/>
                <a:gd name="connsiteY32" fmla="*/ 1072499 h 1256168"/>
                <a:gd name="connsiteX33" fmla="*/ 188312 w 1256139"/>
                <a:gd name="connsiteY33" fmla="*/ 1068401 h 1256168"/>
                <a:gd name="connsiteX34" fmla="*/ 240355 w 1256139"/>
                <a:gd name="connsiteY34" fmla="*/ 1114884 h 1256168"/>
                <a:gd name="connsiteX35" fmla="*/ 236773 w 1256139"/>
                <a:gd name="connsiteY35" fmla="*/ 1119412 h 1256168"/>
                <a:gd name="connsiteX36" fmla="*/ 1072241 w 1256139"/>
                <a:gd name="connsiteY36" fmla="*/ 1072126 h 1256168"/>
                <a:gd name="connsiteX37" fmla="*/ 1068172 w 1256139"/>
                <a:gd name="connsiteY37" fmla="*/ 1068057 h 1256168"/>
                <a:gd name="connsiteX38" fmla="*/ 1114684 w 1256139"/>
                <a:gd name="connsiteY38" fmla="*/ 1016042 h 1256168"/>
                <a:gd name="connsiteX39" fmla="*/ 1119183 w 1256139"/>
                <a:gd name="connsiteY39" fmla="*/ 1019653 h 1256168"/>
                <a:gd name="connsiteX40" fmla="*/ 1072241 w 1256139"/>
                <a:gd name="connsiteY40" fmla="*/ 1072126 h 1256168"/>
                <a:gd name="connsiteX41" fmla="*/ 137272 w 1256139"/>
                <a:gd name="connsiteY41" fmla="*/ 1020055 h 1256168"/>
                <a:gd name="connsiteX42" fmla="*/ 96435 w 1256139"/>
                <a:gd name="connsiteY42" fmla="*/ 962710 h 1256168"/>
                <a:gd name="connsiteX43" fmla="*/ 101306 w 1256139"/>
                <a:gd name="connsiteY43" fmla="*/ 959644 h 1256168"/>
                <a:gd name="connsiteX44" fmla="*/ 141771 w 1256139"/>
                <a:gd name="connsiteY44" fmla="*/ 1016472 h 1256168"/>
                <a:gd name="connsiteX45" fmla="*/ 137272 w 1256139"/>
                <a:gd name="connsiteY45" fmla="*/ 1020055 h 1256168"/>
                <a:gd name="connsiteX46" fmla="*/ 1159992 w 1256139"/>
                <a:gd name="connsiteY46" fmla="*/ 962223 h 1256168"/>
                <a:gd name="connsiteX47" fmla="*/ 1155092 w 1256139"/>
                <a:gd name="connsiteY47" fmla="*/ 959156 h 1256168"/>
                <a:gd name="connsiteX48" fmla="*/ 1188908 w 1256139"/>
                <a:gd name="connsiteY48" fmla="*/ 898086 h 1256168"/>
                <a:gd name="connsiteX49" fmla="*/ 1194096 w 1256139"/>
                <a:gd name="connsiteY49" fmla="*/ 900608 h 1256168"/>
                <a:gd name="connsiteX50" fmla="*/ 1159992 w 1256139"/>
                <a:gd name="connsiteY50" fmla="*/ 962223 h 1256168"/>
                <a:gd name="connsiteX51" fmla="*/ 62303 w 1256139"/>
                <a:gd name="connsiteY51" fmla="*/ 901152 h 1256168"/>
                <a:gd name="connsiteX52" fmla="*/ 35278 w 1256139"/>
                <a:gd name="connsiteY52" fmla="*/ 836127 h 1256168"/>
                <a:gd name="connsiteX53" fmla="*/ 40723 w 1256139"/>
                <a:gd name="connsiteY53" fmla="*/ 834207 h 1256168"/>
                <a:gd name="connsiteX54" fmla="*/ 67519 w 1256139"/>
                <a:gd name="connsiteY54" fmla="*/ 898630 h 1256168"/>
                <a:gd name="connsiteX55" fmla="*/ 62303 w 1256139"/>
                <a:gd name="connsiteY55" fmla="*/ 901152 h 1256168"/>
                <a:gd name="connsiteX56" fmla="*/ 1221091 w 1256139"/>
                <a:gd name="connsiteY56" fmla="*/ 835525 h 1256168"/>
                <a:gd name="connsiteX57" fmla="*/ 1215646 w 1256139"/>
                <a:gd name="connsiteY57" fmla="*/ 833634 h 1256168"/>
                <a:gd name="connsiteX58" fmla="*/ 1234933 w 1256139"/>
                <a:gd name="connsiteY58" fmla="*/ 766546 h 1256168"/>
                <a:gd name="connsiteX59" fmla="*/ 1240550 w 1256139"/>
                <a:gd name="connsiteY59" fmla="*/ 767835 h 1256168"/>
                <a:gd name="connsiteX60" fmla="*/ 1221091 w 1256139"/>
                <a:gd name="connsiteY60" fmla="*/ 835525 h 1256168"/>
                <a:gd name="connsiteX61" fmla="*/ 15733 w 1256139"/>
                <a:gd name="connsiteY61" fmla="*/ 768437 h 1256168"/>
                <a:gd name="connsiteX62" fmla="*/ 3955 w 1256139"/>
                <a:gd name="connsiteY62" fmla="*/ 699027 h 1256168"/>
                <a:gd name="connsiteX63" fmla="*/ 9687 w 1256139"/>
                <a:gd name="connsiteY63" fmla="*/ 698397 h 1256168"/>
                <a:gd name="connsiteX64" fmla="*/ 21350 w 1256139"/>
                <a:gd name="connsiteY64" fmla="*/ 767176 h 1256168"/>
                <a:gd name="connsiteX65" fmla="*/ 15733 w 1256139"/>
                <a:gd name="connsiteY65" fmla="*/ 768437 h 1256168"/>
                <a:gd name="connsiteX66" fmla="*/ 1252242 w 1256139"/>
                <a:gd name="connsiteY66" fmla="*/ 698397 h 1256168"/>
                <a:gd name="connsiteX67" fmla="*/ 1246511 w 1256139"/>
                <a:gd name="connsiteY67" fmla="*/ 697766 h 1256168"/>
                <a:gd name="connsiteX68" fmla="*/ 1250380 w 1256139"/>
                <a:gd name="connsiteY68" fmla="*/ 628098 h 1256168"/>
                <a:gd name="connsiteX69" fmla="*/ 1250380 w 1256139"/>
                <a:gd name="connsiteY69" fmla="*/ 626780 h 1256168"/>
                <a:gd name="connsiteX70" fmla="*/ 1256140 w 1256139"/>
                <a:gd name="connsiteY70" fmla="*/ 626780 h 1256168"/>
                <a:gd name="connsiteX71" fmla="*/ 1256140 w 1256139"/>
                <a:gd name="connsiteY71" fmla="*/ 628098 h 1256168"/>
                <a:gd name="connsiteX72" fmla="*/ 1252242 w 1256139"/>
                <a:gd name="connsiteY72" fmla="*/ 698397 h 1256168"/>
                <a:gd name="connsiteX73" fmla="*/ 5760 w 1256139"/>
                <a:gd name="connsiteY73" fmla="*/ 628729 h 1256168"/>
                <a:gd name="connsiteX74" fmla="*/ 0 w 1256139"/>
                <a:gd name="connsiteY74" fmla="*/ 628729 h 1256168"/>
                <a:gd name="connsiteX75" fmla="*/ 0 w 1256139"/>
                <a:gd name="connsiteY75" fmla="*/ 628070 h 1256168"/>
                <a:gd name="connsiteX76" fmla="*/ 3812 w 1256139"/>
                <a:gd name="connsiteY76" fmla="*/ 558431 h 1256168"/>
                <a:gd name="connsiteX77" fmla="*/ 9543 w 1256139"/>
                <a:gd name="connsiteY77" fmla="*/ 559061 h 1256168"/>
                <a:gd name="connsiteX78" fmla="*/ 5760 w 1256139"/>
                <a:gd name="connsiteY78" fmla="*/ 628070 h 1256168"/>
                <a:gd name="connsiteX79" fmla="*/ 5760 w 1256139"/>
                <a:gd name="connsiteY79" fmla="*/ 628729 h 1256168"/>
                <a:gd name="connsiteX80" fmla="*/ 1246368 w 1256139"/>
                <a:gd name="connsiteY80" fmla="*/ 557141 h 1256168"/>
                <a:gd name="connsiteX81" fmla="*/ 1234618 w 1256139"/>
                <a:gd name="connsiteY81" fmla="*/ 488362 h 1256168"/>
                <a:gd name="connsiteX82" fmla="*/ 1240235 w 1256139"/>
                <a:gd name="connsiteY82" fmla="*/ 487072 h 1256168"/>
                <a:gd name="connsiteX83" fmla="*/ 1252099 w 1256139"/>
                <a:gd name="connsiteY83" fmla="*/ 556482 h 1256168"/>
                <a:gd name="connsiteX84" fmla="*/ 1246368 w 1256139"/>
                <a:gd name="connsiteY84" fmla="*/ 557141 h 1256168"/>
                <a:gd name="connsiteX85" fmla="*/ 21093 w 1256139"/>
                <a:gd name="connsiteY85" fmla="*/ 490253 h 1256168"/>
                <a:gd name="connsiteX86" fmla="*/ 15476 w 1256139"/>
                <a:gd name="connsiteY86" fmla="*/ 488992 h 1256168"/>
                <a:gd name="connsiteX87" fmla="*/ 34877 w 1256139"/>
                <a:gd name="connsiteY87" fmla="*/ 421273 h 1256168"/>
                <a:gd name="connsiteX88" fmla="*/ 40322 w 1256139"/>
                <a:gd name="connsiteY88" fmla="*/ 423165 h 1256168"/>
                <a:gd name="connsiteX89" fmla="*/ 21093 w 1256139"/>
                <a:gd name="connsiteY89" fmla="*/ 490253 h 1256168"/>
                <a:gd name="connsiteX90" fmla="*/ 1215216 w 1256139"/>
                <a:gd name="connsiteY90" fmla="*/ 421359 h 1256168"/>
                <a:gd name="connsiteX91" fmla="*/ 1188364 w 1256139"/>
                <a:gd name="connsiteY91" fmla="*/ 356965 h 1256168"/>
                <a:gd name="connsiteX92" fmla="*/ 1193551 w 1256139"/>
                <a:gd name="connsiteY92" fmla="*/ 354443 h 1256168"/>
                <a:gd name="connsiteX93" fmla="*/ 1220661 w 1256139"/>
                <a:gd name="connsiteY93" fmla="*/ 419439 h 1256168"/>
                <a:gd name="connsiteX94" fmla="*/ 1215216 w 1256139"/>
                <a:gd name="connsiteY94" fmla="*/ 421359 h 1256168"/>
                <a:gd name="connsiteX95" fmla="*/ 66946 w 1256139"/>
                <a:gd name="connsiteY95" fmla="*/ 358656 h 1256168"/>
                <a:gd name="connsiteX96" fmla="*/ 61730 w 1256139"/>
                <a:gd name="connsiteY96" fmla="*/ 356162 h 1256168"/>
                <a:gd name="connsiteX97" fmla="*/ 95776 w 1256139"/>
                <a:gd name="connsiteY97" fmla="*/ 294519 h 1256168"/>
                <a:gd name="connsiteX98" fmla="*/ 100676 w 1256139"/>
                <a:gd name="connsiteY98" fmla="*/ 297585 h 1256168"/>
                <a:gd name="connsiteX99" fmla="*/ 66946 w 1256139"/>
                <a:gd name="connsiteY99" fmla="*/ 358656 h 1256168"/>
                <a:gd name="connsiteX100" fmla="*/ 1154461 w 1256139"/>
                <a:gd name="connsiteY100" fmla="*/ 296009 h 1256168"/>
                <a:gd name="connsiteX101" fmla="*/ 1113938 w 1256139"/>
                <a:gd name="connsiteY101" fmla="*/ 239209 h 1256168"/>
                <a:gd name="connsiteX102" fmla="*/ 1118438 w 1256139"/>
                <a:gd name="connsiteY102" fmla="*/ 235598 h 1256168"/>
                <a:gd name="connsiteX103" fmla="*/ 1159333 w 1256139"/>
                <a:gd name="connsiteY103" fmla="*/ 292914 h 1256168"/>
                <a:gd name="connsiteX104" fmla="*/ 1154461 w 1256139"/>
                <a:gd name="connsiteY104" fmla="*/ 296009 h 1256168"/>
                <a:gd name="connsiteX105" fmla="*/ 141055 w 1256139"/>
                <a:gd name="connsiteY105" fmla="*/ 240642 h 1256168"/>
                <a:gd name="connsiteX106" fmla="*/ 136527 w 1256139"/>
                <a:gd name="connsiteY106" fmla="*/ 237059 h 1256168"/>
                <a:gd name="connsiteX107" fmla="*/ 183412 w 1256139"/>
                <a:gd name="connsiteY107" fmla="*/ 184501 h 1256168"/>
                <a:gd name="connsiteX108" fmla="*/ 187510 w 1256139"/>
                <a:gd name="connsiteY108" fmla="*/ 188570 h 1256168"/>
                <a:gd name="connsiteX109" fmla="*/ 141055 w 1256139"/>
                <a:gd name="connsiteY109" fmla="*/ 240642 h 1256168"/>
                <a:gd name="connsiteX110" fmla="*/ 1067340 w 1256139"/>
                <a:gd name="connsiteY110" fmla="*/ 187309 h 1256168"/>
                <a:gd name="connsiteX111" fmla="*/ 1015240 w 1256139"/>
                <a:gd name="connsiteY111" fmla="*/ 140883 h 1256168"/>
                <a:gd name="connsiteX112" fmla="*/ 1018822 w 1256139"/>
                <a:gd name="connsiteY112" fmla="*/ 136355 h 1256168"/>
                <a:gd name="connsiteX113" fmla="*/ 1071410 w 1256139"/>
                <a:gd name="connsiteY113" fmla="*/ 183211 h 1256168"/>
                <a:gd name="connsiteX114" fmla="*/ 1067340 w 1256139"/>
                <a:gd name="connsiteY114" fmla="*/ 187309 h 1256168"/>
                <a:gd name="connsiteX115" fmla="*/ 239467 w 1256139"/>
                <a:gd name="connsiteY115" fmla="*/ 142000 h 1256168"/>
                <a:gd name="connsiteX116" fmla="*/ 235856 w 1256139"/>
                <a:gd name="connsiteY116" fmla="*/ 137501 h 1256168"/>
                <a:gd name="connsiteX117" fmla="*/ 293201 w 1256139"/>
                <a:gd name="connsiteY117" fmla="*/ 96635 h 1256168"/>
                <a:gd name="connsiteX118" fmla="*/ 296267 w 1256139"/>
                <a:gd name="connsiteY118" fmla="*/ 101507 h 1256168"/>
                <a:gd name="connsiteX119" fmla="*/ 239467 w 1256139"/>
                <a:gd name="connsiteY119" fmla="*/ 142000 h 1256168"/>
                <a:gd name="connsiteX120" fmla="*/ 958297 w 1256139"/>
                <a:gd name="connsiteY120" fmla="*/ 100532 h 1256168"/>
                <a:gd name="connsiteX121" fmla="*/ 897198 w 1256139"/>
                <a:gd name="connsiteY121" fmla="*/ 66830 h 1256168"/>
                <a:gd name="connsiteX122" fmla="*/ 899691 w 1256139"/>
                <a:gd name="connsiteY122" fmla="*/ 61615 h 1256168"/>
                <a:gd name="connsiteX123" fmla="*/ 961363 w 1256139"/>
                <a:gd name="connsiteY123" fmla="*/ 95632 h 1256168"/>
                <a:gd name="connsiteX124" fmla="*/ 958297 w 1256139"/>
                <a:gd name="connsiteY124" fmla="*/ 100532 h 1256168"/>
                <a:gd name="connsiteX125" fmla="*/ 357223 w 1256139"/>
                <a:gd name="connsiteY125" fmla="*/ 67662 h 1256168"/>
                <a:gd name="connsiteX126" fmla="*/ 354701 w 1256139"/>
                <a:gd name="connsiteY126" fmla="*/ 62474 h 1256168"/>
                <a:gd name="connsiteX127" fmla="*/ 419697 w 1256139"/>
                <a:gd name="connsiteY127" fmla="*/ 35393 h 1256168"/>
                <a:gd name="connsiteX128" fmla="*/ 421618 w 1256139"/>
                <a:gd name="connsiteY128" fmla="*/ 40838 h 1256168"/>
                <a:gd name="connsiteX129" fmla="*/ 357223 w 1256139"/>
                <a:gd name="connsiteY129" fmla="*/ 67662 h 1256168"/>
                <a:gd name="connsiteX130" fmla="*/ 832689 w 1256139"/>
                <a:gd name="connsiteY130" fmla="*/ 40207 h 1256168"/>
                <a:gd name="connsiteX131" fmla="*/ 765572 w 1256139"/>
                <a:gd name="connsiteY131" fmla="*/ 21035 h 1256168"/>
                <a:gd name="connsiteX132" fmla="*/ 766832 w 1256139"/>
                <a:gd name="connsiteY132" fmla="*/ 15418 h 1256168"/>
                <a:gd name="connsiteX133" fmla="*/ 834580 w 1256139"/>
                <a:gd name="connsiteY133" fmla="*/ 34762 h 1256168"/>
                <a:gd name="connsiteX134" fmla="*/ 832689 w 1256139"/>
                <a:gd name="connsiteY134" fmla="*/ 40207 h 1256168"/>
                <a:gd name="connsiteX135" fmla="*/ 488677 w 1256139"/>
                <a:gd name="connsiteY135" fmla="*/ 21436 h 1256168"/>
                <a:gd name="connsiteX136" fmla="*/ 487388 w 1256139"/>
                <a:gd name="connsiteY136" fmla="*/ 15819 h 1256168"/>
                <a:gd name="connsiteX137" fmla="*/ 556797 w 1256139"/>
                <a:gd name="connsiteY137" fmla="*/ 3984 h 1256168"/>
                <a:gd name="connsiteX138" fmla="*/ 557428 w 1256139"/>
                <a:gd name="connsiteY138" fmla="*/ 9715 h 1256168"/>
                <a:gd name="connsiteX139" fmla="*/ 488677 w 1256139"/>
                <a:gd name="connsiteY139" fmla="*/ 21436 h 1256168"/>
                <a:gd name="connsiteX140" fmla="*/ 696764 w 1256139"/>
                <a:gd name="connsiteY140" fmla="*/ 9514 h 1256168"/>
                <a:gd name="connsiteX141" fmla="*/ 628070 w 1256139"/>
                <a:gd name="connsiteY141" fmla="*/ 5760 h 1256168"/>
                <a:gd name="connsiteX142" fmla="*/ 627096 w 1256139"/>
                <a:gd name="connsiteY142" fmla="*/ 5760 h 1256168"/>
                <a:gd name="connsiteX143" fmla="*/ 627096 w 1256139"/>
                <a:gd name="connsiteY143" fmla="*/ 0 h 1256168"/>
                <a:gd name="connsiteX144" fmla="*/ 628013 w 1256139"/>
                <a:gd name="connsiteY144" fmla="*/ 0 h 1256168"/>
                <a:gd name="connsiteX145" fmla="*/ 697394 w 1256139"/>
                <a:gd name="connsiteY145" fmla="*/ 3783 h 1256168"/>
                <a:gd name="connsiteX146" fmla="*/ 696764 w 1256139"/>
                <a:gd name="connsiteY146" fmla="*/ 9514 h 1256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1256139" h="1256168">
                  <a:moveTo>
                    <a:pt x="628385" y="1256168"/>
                  </a:moveTo>
                  <a:lnTo>
                    <a:pt x="628070" y="1256168"/>
                  </a:lnTo>
                  <a:cubicBezTo>
                    <a:pt x="604714" y="1256168"/>
                    <a:pt x="581157" y="1254879"/>
                    <a:pt x="558087" y="1252328"/>
                  </a:cubicBezTo>
                  <a:lnTo>
                    <a:pt x="558717" y="1246597"/>
                  </a:lnTo>
                  <a:cubicBezTo>
                    <a:pt x="581586" y="1249119"/>
                    <a:pt x="604914" y="1250408"/>
                    <a:pt x="628070" y="1250408"/>
                  </a:cubicBezTo>
                  <a:lnTo>
                    <a:pt x="628385" y="1256168"/>
                  </a:lnTo>
                  <a:close/>
                  <a:moveTo>
                    <a:pt x="698683" y="1252242"/>
                  </a:moveTo>
                  <a:lnTo>
                    <a:pt x="698053" y="1246511"/>
                  </a:lnTo>
                  <a:cubicBezTo>
                    <a:pt x="721152" y="1243931"/>
                    <a:pt x="744278" y="1240005"/>
                    <a:pt x="766832" y="1234876"/>
                  </a:cubicBezTo>
                  <a:lnTo>
                    <a:pt x="768122" y="1240493"/>
                  </a:lnTo>
                  <a:cubicBezTo>
                    <a:pt x="745368" y="1245679"/>
                    <a:pt x="722011" y="1249634"/>
                    <a:pt x="698683" y="1252242"/>
                  </a:cubicBezTo>
                  <a:close/>
                  <a:moveTo>
                    <a:pt x="488648" y="1240636"/>
                  </a:moveTo>
                  <a:cubicBezTo>
                    <a:pt x="465779" y="1235449"/>
                    <a:pt x="442996" y="1228915"/>
                    <a:pt x="420930" y="1221206"/>
                  </a:cubicBezTo>
                  <a:lnTo>
                    <a:pt x="422821" y="1215761"/>
                  </a:lnTo>
                  <a:cubicBezTo>
                    <a:pt x="444687" y="1223412"/>
                    <a:pt x="467270" y="1229889"/>
                    <a:pt x="489909" y="1235019"/>
                  </a:cubicBezTo>
                  <a:lnTo>
                    <a:pt x="488648" y="1240636"/>
                  </a:lnTo>
                  <a:close/>
                  <a:moveTo>
                    <a:pt x="835784" y="1221005"/>
                  </a:moveTo>
                  <a:lnTo>
                    <a:pt x="833892" y="1215560"/>
                  </a:lnTo>
                  <a:cubicBezTo>
                    <a:pt x="855758" y="1207908"/>
                    <a:pt x="877453" y="1198910"/>
                    <a:pt x="898344" y="1188822"/>
                  </a:cubicBezTo>
                  <a:lnTo>
                    <a:pt x="900866" y="1194009"/>
                  </a:lnTo>
                  <a:cubicBezTo>
                    <a:pt x="879745" y="1204183"/>
                    <a:pt x="857850" y="1213267"/>
                    <a:pt x="835784" y="1221005"/>
                  </a:cubicBezTo>
                  <a:close/>
                  <a:moveTo>
                    <a:pt x="355848" y="1194267"/>
                  </a:moveTo>
                  <a:cubicBezTo>
                    <a:pt x="334755" y="1184122"/>
                    <a:pt x="314035" y="1172659"/>
                    <a:pt x="294204" y="1160193"/>
                  </a:cubicBezTo>
                  <a:lnTo>
                    <a:pt x="297270" y="1155292"/>
                  </a:lnTo>
                  <a:cubicBezTo>
                    <a:pt x="316901" y="1167644"/>
                    <a:pt x="337449" y="1178992"/>
                    <a:pt x="358340" y="1189051"/>
                  </a:cubicBezTo>
                  <a:lnTo>
                    <a:pt x="355848" y="1194267"/>
                  </a:lnTo>
                  <a:close/>
                  <a:moveTo>
                    <a:pt x="962395" y="1159877"/>
                  </a:moveTo>
                  <a:lnTo>
                    <a:pt x="959328" y="1155006"/>
                  </a:lnTo>
                  <a:cubicBezTo>
                    <a:pt x="978931" y="1142654"/>
                    <a:pt x="998045" y="1129041"/>
                    <a:pt x="1016186" y="1114569"/>
                  </a:cubicBezTo>
                  <a:lnTo>
                    <a:pt x="1019797" y="1119068"/>
                  </a:lnTo>
                  <a:cubicBezTo>
                    <a:pt x="1001484" y="1133684"/>
                    <a:pt x="982169" y="1147411"/>
                    <a:pt x="962395" y="1159877"/>
                  </a:cubicBezTo>
                  <a:close/>
                  <a:moveTo>
                    <a:pt x="236773" y="1119412"/>
                  </a:moveTo>
                  <a:cubicBezTo>
                    <a:pt x="218489" y="1104825"/>
                    <a:pt x="200807" y="1089035"/>
                    <a:pt x="184243" y="1072499"/>
                  </a:cubicBezTo>
                  <a:lnTo>
                    <a:pt x="188312" y="1068401"/>
                  </a:lnTo>
                  <a:cubicBezTo>
                    <a:pt x="204733" y="1084793"/>
                    <a:pt x="222215" y="1100412"/>
                    <a:pt x="240355" y="1114884"/>
                  </a:cubicBezTo>
                  <a:lnTo>
                    <a:pt x="236773" y="1119412"/>
                  </a:lnTo>
                  <a:close/>
                  <a:moveTo>
                    <a:pt x="1072241" y="1072126"/>
                  </a:moveTo>
                  <a:lnTo>
                    <a:pt x="1068172" y="1068057"/>
                  </a:lnTo>
                  <a:cubicBezTo>
                    <a:pt x="1084564" y="1051665"/>
                    <a:pt x="1100212" y="1034155"/>
                    <a:pt x="1114684" y="1016042"/>
                  </a:cubicBezTo>
                  <a:lnTo>
                    <a:pt x="1119183" y="1019653"/>
                  </a:lnTo>
                  <a:cubicBezTo>
                    <a:pt x="1104596" y="1037909"/>
                    <a:pt x="1088806" y="1055591"/>
                    <a:pt x="1072241" y="1072126"/>
                  </a:cubicBezTo>
                  <a:close/>
                  <a:moveTo>
                    <a:pt x="137272" y="1020055"/>
                  </a:moveTo>
                  <a:cubicBezTo>
                    <a:pt x="122657" y="1001771"/>
                    <a:pt x="108901" y="982455"/>
                    <a:pt x="96435" y="962710"/>
                  </a:cubicBezTo>
                  <a:lnTo>
                    <a:pt x="101306" y="959644"/>
                  </a:lnTo>
                  <a:cubicBezTo>
                    <a:pt x="113658" y="979217"/>
                    <a:pt x="127271" y="998332"/>
                    <a:pt x="141771" y="1016472"/>
                  </a:cubicBezTo>
                  <a:lnTo>
                    <a:pt x="137272" y="1020055"/>
                  </a:lnTo>
                  <a:close/>
                  <a:moveTo>
                    <a:pt x="1159992" y="962223"/>
                  </a:moveTo>
                  <a:lnTo>
                    <a:pt x="1155092" y="959156"/>
                  </a:lnTo>
                  <a:cubicBezTo>
                    <a:pt x="1167472" y="939526"/>
                    <a:pt x="1178821" y="918978"/>
                    <a:pt x="1188908" y="898086"/>
                  </a:cubicBezTo>
                  <a:lnTo>
                    <a:pt x="1194096" y="900608"/>
                  </a:lnTo>
                  <a:cubicBezTo>
                    <a:pt x="1183950" y="921672"/>
                    <a:pt x="1172459" y="942420"/>
                    <a:pt x="1159992" y="962223"/>
                  </a:cubicBezTo>
                  <a:close/>
                  <a:moveTo>
                    <a:pt x="62303" y="901152"/>
                  </a:moveTo>
                  <a:cubicBezTo>
                    <a:pt x="52129" y="880089"/>
                    <a:pt x="43016" y="858194"/>
                    <a:pt x="35278" y="836127"/>
                  </a:cubicBezTo>
                  <a:lnTo>
                    <a:pt x="40723" y="834207"/>
                  </a:lnTo>
                  <a:cubicBezTo>
                    <a:pt x="48404" y="856073"/>
                    <a:pt x="57402" y="877767"/>
                    <a:pt x="67519" y="898630"/>
                  </a:cubicBezTo>
                  <a:lnTo>
                    <a:pt x="62303" y="901152"/>
                  </a:lnTo>
                  <a:close/>
                  <a:moveTo>
                    <a:pt x="1221091" y="835525"/>
                  </a:moveTo>
                  <a:lnTo>
                    <a:pt x="1215646" y="833634"/>
                  </a:lnTo>
                  <a:cubicBezTo>
                    <a:pt x="1223298" y="811768"/>
                    <a:pt x="1229775" y="789186"/>
                    <a:pt x="1234933" y="766546"/>
                  </a:cubicBezTo>
                  <a:lnTo>
                    <a:pt x="1240550" y="767835"/>
                  </a:lnTo>
                  <a:cubicBezTo>
                    <a:pt x="1235363" y="790647"/>
                    <a:pt x="1228800" y="813430"/>
                    <a:pt x="1221091" y="835525"/>
                  </a:cubicBezTo>
                  <a:close/>
                  <a:moveTo>
                    <a:pt x="15733" y="768437"/>
                  </a:moveTo>
                  <a:cubicBezTo>
                    <a:pt x="10518" y="745654"/>
                    <a:pt x="6563" y="722297"/>
                    <a:pt x="3955" y="699027"/>
                  </a:cubicBezTo>
                  <a:lnTo>
                    <a:pt x="9687" y="698397"/>
                  </a:lnTo>
                  <a:cubicBezTo>
                    <a:pt x="12266" y="721438"/>
                    <a:pt x="16221" y="744593"/>
                    <a:pt x="21350" y="767176"/>
                  </a:cubicBezTo>
                  <a:lnTo>
                    <a:pt x="15733" y="768437"/>
                  </a:lnTo>
                  <a:close/>
                  <a:moveTo>
                    <a:pt x="1252242" y="698397"/>
                  </a:moveTo>
                  <a:lnTo>
                    <a:pt x="1246511" y="697766"/>
                  </a:lnTo>
                  <a:cubicBezTo>
                    <a:pt x="1249062" y="674811"/>
                    <a:pt x="1250380" y="651369"/>
                    <a:pt x="1250380" y="628098"/>
                  </a:cubicBezTo>
                  <a:lnTo>
                    <a:pt x="1250380" y="626780"/>
                  </a:lnTo>
                  <a:lnTo>
                    <a:pt x="1256140" y="626780"/>
                  </a:lnTo>
                  <a:lnTo>
                    <a:pt x="1256140" y="628098"/>
                  </a:lnTo>
                  <a:cubicBezTo>
                    <a:pt x="1256140" y="651569"/>
                    <a:pt x="1254850" y="675212"/>
                    <a:pt x="1252242" y="698397"/>
                  </a:cubicBezTo>
                  <a:close/>
                  <a:moveTo>
                    <a:pt x="5760" y="628729"/>
                  </a:moveTo>
                  <a:lnTo>
                    <a:pt x="0" y="628729"/>
                  </a:lnTo>
                  <a:lnTo>
                    <a:pt x="0" y="628070"/>
                  </a:lnTo>
                  <a:cubicBezTo>
                    <a:pt x="0" y="604828"/>
                    <a:pt x="1289" y="581386"/>
                    <a:pt x="3812" y="558431"/>
                  </a:cubicBezTo>
                  <a:lnTo>
                    <a:pt x="9543" y="559061"/>
                  </a:lnTo>
                  <a:cubicBezTo>
                    <a:pt x="7021" y="581816"/>
                    <a:pt x="5760" y="605058"/>
                    <a:pt x="5760" y="628070"/>
                  </a:cubicBezTo>
                  <a:lnTo>
                    <a:pt x="5760" y="628729"/>
                  </a:lnTo>
                  <a:close/>
                  <a:moveTo>
                    <a:pt x="1246368" y="557141"/>
                  </a:moveTo>
                  <a:cubicBezTo>
                    <a:pt x="1243759" y="534100"/>
                    <a:pt x="1239805" y="510944"/>
                    <a:pt x="1234618" y="488362"/>
                  </a:cubicBezTo>
                  <a:lnTo>
                    <a:pt x="1240235" y="487072"/>
                  </a:lnTo>
                  <a:cubicBezTo>
                    <a:pt x="1245479" y="509855"/>
                    <a:pt x="1249462" y="533212"/>
                    <a:pt x="1252099" y="556482"/>
                  </a:cubicBezTo>
                  <a:lnTo>
                    <a:pt x="1246368" y="557141"/>
                  </a:lnTo>
                  <a:close/>
                  <a:moveTo>
                    <a:pt x="21093" y="490253"/>
                  </a:moveTo>
                  <a:lnTo>
                    <a:pt x="15476" y="488992"/>
                  </a:lnTo>
                  <a:cubicBezTo>
                    <a:pt x="20634" y="466152"/>
                    <a:pt x="27168" y="443369"/>
                    <a:pt x="34877" y="421273"/>
                  </a:cubicBezTo>
                  <a:lnTo>
                    <a:pt x="40322" y="423165"/>
                  </a:lnTo>
                  <a:cubicBezTo>
                    <a:pt x="32671" y="445059"/>
                    <a:pt x="26194" y="467642"/>
                    <a:pt x="21093" y="490253"/>
                  </a:cubicBezTo>
                  <a:close/>
                  <a:moveTo>
                    <a:pt x="1215216" y="421359"/>
                  </a:moveTo>
                  <a:cubicBezTo>
                    <a:pt x="1207507" y="399465"/>
                    <a:pt x="1198451" y="377799"/>
                    <a:pt x="1188364" y="356965"/>
                  </a:cubicBezTo>
                  <a:lnTo>
                    <a:pt x="1193551" y="354443"/>
                  </a:lnTo>
                  <a:cubicBezTo>
                    <a:pt x="1203753" y="375478"/>
                    <a:pt x="1212866" y="397344"/>
                    <a:pt x="1220661" y="419439"/>
                  </a:cubicBezTo>
                  <a:lnTo>
                    <a:pt x="1215216" y="421359"/>
                  </a:lnTo>
                  <a:close/>
                  <a:moveTo>
                    <a:pt x="66946" y="358656"/>
                  </a:moveTo>
                  <a:lnTo>
                    <a:pt x="61730" y="356162"/>
                  </a:lnTo>
                  <a:cubicBezTo>
                    <a:pt x="71875" y="335070"/>
                    <a:pt x="83338" y="314350"/>
                    <a:pt x="95776" y="294519"/>
                  </a:cubicBezTo>
                  <a:lnTo>
                    <a:pt x="100676" y="297585"/>
                  </a:lnTo>
                  <a:cubicBezTo>
                    <a:pt x="88353" y="317216"/>
                    <a:pt x="77005" y="337764"/>
                    <a:pt x="66946" y="358656"/>
                  </a:cubicBezTo>
                  <a:close/>
                  <a:moveTo>
                    <a:pt x="1154461" y="296009"/>
                  </a:moveTo>
                  <a:cubicBezTo>
                    <a:pt x="1142081" y="276407"/>
                    <a:pt x="1128440" y="257320"/>
                    <a:pt x="1113938" y="239209"/>
                  </a:cubicBezTo>
                  <a:lnTo>
                    <a:pt x="1118438" y="235598"/>
                  </a:lnTo>
                  <a:cubicBezTo>
                    <a:pt x="1133082" y="253853"/>
                    <a:pt x="1146838" y="273140"/>
                    <a:pt x="1159333" y="292914"/>
                  </a:cubicBezTo>
                  <a:lnTo>
                    <a:pt x="1154461" y="296009"/>
                  </a:lnTo>
                  <a:close/>
                  <a:moveTo>
                    <a:pt x="141055" y="240642"/>
                  </a:moveTo>
                  <a:lnTo>
                    <a:pt x="136527" y="237059"/>
                  </a:lnTo>
                  <a:cubicBezTo>
                    <a:pt x="151114" y="218747"/>
                    <a:pt x="166876" y="201065"/>
                    <a:pt x="183412" y="184501"/>
                  </a:cubicBezTo>
                  <a:lnTo>
                    <a:pt x="187510" y="188570"/>
                  </a:lnTo>
                  <a:cubicBezTo>
                    <a:pt x="171146" y="204991"/>
                    <a:pt x="155499" y="222501"/>
                    <a:pt x="141055" y="240642"/>
                  </a:cubicBezTo>
                  <a:close/>
                  <a:moveTo>
                    <a:pt x="1067340" y="187309"/>
                  </a:moveTo>
                  <a:cubicBezTo>
                    <a:pt x="1050919" y="170945"/>
                    <a:pt x="1033381" y="155327"/>
                    <a:pt x="1015240" y="140883"/>
                  </a:cubicBezTo>
                  <a:lnTo>
                    <a:pt x="1018822" y="136355"/>
                  </a:lnTo>
                  <a:cubicBezTo>
                    <a:pt x="1037135" y="150913"/>
                    <a:pt x="1054817" y="166675"/>
                    <a:pt x="1071410" y="183211"/>
                  </a:cubicBezTo>
                  <a:lnTo>
                    <a:pt x="1067340" y="187309"/>
                  </a:lnTo>
                  <a:close/>
                  <a:moveTo>
                    <a:pt x="239467" y="142000"/>
                  </a:moveTo>
                  <a:lnTo>
                    <a:pt x="235856" y="137501"/>
                  </a:lnTo>
                  <a:cubicBezTo>
                    <a:pt x="254140" y="122857"/>
                    <a:pt x="273427" y="109101"/>
                    <a:pt x="293201" y="96635"/>
                  </a:cubicBezTo>
                  <a:lnTo>
                    <a:pt x="296267" y="101507"/>
                  </a:lnTo>
                  <a:cubicBezTo>
                    <a:pt x="276694" y="113858"/>
                    <a:pt x="257579" y="127500"/>
                    <a:pt x="239467" y="142000"/>
                  </a:cubicBezTo>
                  <a:close/>
                  <a:moveTo>
                    <a:pt x="958297" y="100532"/>
                  </a:moveTo>
                  <a:cubicBezTo>
                    <a:pt x="938609" y="88181"/>
                    <a:pt x="918061" y="76861"/>
                    <a:pt x="897198" y="66830"/>
                  </a:cubicBezTo>
                  <a:lnTo>
                    <a:pt x="899691" y="61615"/>
                  </a:lnTo>
                  <a:cubicBezTo>
                    <a:pt x="920726" y="71731"/>
                    <a:pt x="941474" y="83166"/>
                    <a:pt x="961363" y="95632"/>
                  </a:cubicBezTo>
                  <a:lnTo>
                    <a:pt x="958297" y="100532"/>
                  </a:lnTo>
                  <a:close/>
                  <a:moveTo>
                    <a:pt x="357223" y="67662"/>
                  </a:moveTo>
                  <a:lnTo>
                    <a:pt x="354701" y="62474"/>
                  </a:lnTo>
                  <a:cubicBezTo>
                    <a:pt x="375736" y="52272"/>
                    <a:pt x="397630" y="43188"/>
                    <a:pt x="419697" y="35393"/>
                  </a:cubicBezTo>
                  <a:lnTo>
                    <a:pt x="421618" y="40838"/>
                  </a:lnTo>
                  <a:cubicBezTo>
                    <a:pt x="399780" y="48518"/>
                    <a:pt x="378086" y="57545"/>
                    <a:pt x="357223" y="67662"/>
                  </a:cubicBezTo>
                  <a:close/>
                  <a:moveTo>
                    <a:pt x="832689" y="40207"/>
                  </a:moveTo>
                  <a:cubicBezTo>
                    <a:pt x="810794" y="32584"/>
                    <a:pt x="788211" y="26136"/>
                    <a:pt x="765572" y="21035"/>
                  </a:cubicBezTo>
                  <a:lnTo>
                    <a:pt x="766832" y="15418"/>
                  </a:lnTo>
                  <a:cubicBezTo>
                    <a:pt x="789673" y="20576"/>
                    <a:pt x="812456" y="27082"/>
                    <a:pt x="834580" y="34762"/>
                  </a:cubicBezTo>
                  <a:lnTo>
                    <a:pt x="832689" y="40207"/>
                  </a:lnTo>
                  <a:close/>
                  <a:moveTo>
                    <a:pt x="488677" y="21436"/>
                  </a:moveTo>
                  <a:lnTo>
                    <a:pt x="487388" y="15819"/>
                  </a:lnTo>
                  <a:cubicBezTo>
                    <a:pt x="510171" y="10603"/>
                    <a:pt x="533527" y="6620"/>
                    <a:pt x="556797" y="3984"/>
                  </a:cubicBezTo>
                  <a:lnTo>
                    <a:pt x="557428" y="9715"/>
                  </a:lnTo>
                  <a:cubicBezTo>
                    <a:pt x="534387" y="12351"/>
                    <a:pt x="511260" y="16278"/>
                    <a:pt x="488677" y="21436"/>
                  </a:cubicBezTo>
                  <a:close/>
                  <a:moveTo>
                    <a:pt x="696764" y="9514"/>
                  </a:moveTo>
                  <a:cubicBezTo>
                    <a:pt x="674095" y="7021"/>
                    <a:pt x="650997" y="5760"/>
                    <a:pt x="628070" y="5760"/>
                  </a:cubicBezTo>
                  <a:lnTo>
                    <a:pt x="627096" y="5760"/>
                  </a:lnTo>
                  <a:lnTo>
                    <a:pt x="627096" y="0"/>
                  </a:lnTo>
                  <a:lnTo>
                    <a:pt x="628013" y="0"/>
                  </a:lnTo>
                  <a:cubicBezTo>
                    <a:pt x="651197" y="0"/>
                    <a:pt x="674496" y="1261"/>
                    <a:pt x="697394" y="3783"/>
                  </a:cubicBezTo>
                  <a:lnTo>
                    <a:pt x="696764" y="9514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7" name="Freeform: Shape 666">
              <a:extLst>
                <a:ext uri="{FF2B5EF4-FFF2-40B4-BE49-F238E27FC236}">
                  <a16:creationId xmlns:a16="http://schemas.microsoft.com/office/drawing/2014/main" id="{A04DB1E9-CE0E-F85C-9627-C4676FCBD7BF}"/>
                </a:ext>
              </a:extLst>
            </p:cNvPr>
            <p:cNvSpPr/>
            <p:nvPr/>
          </p:nvSpPr>
          <p:spPr>
            <a:xfrm>
              <a:off x="9854359" y="5097766"/>
              <a:ext cx="1175839" cy="1175839"/>
            </a:xfrm>
            <a:custGeom>
              <a:avLst/>
              <a:gdLst>
                <a:gd name="connsiteX0" fmla="*/ 587920 w 1175839"/>
                <a:gd name="connsiteY0" fmla="*/ 24531 h 1175839"/>
                <a:gd name="connsiteX1" fmla="*/ 1151337 w 1175839"/>
                <a:gd name="connsiteY1" fmla="*/ 587948 h 1175839"/>
                <a:gd name="connsiteX2" fmla="*/ 587920 w 1175839"/>
                <a:gd name="connsiteY2" fmla="*/ 1151366 h 1175839"/>
                <a:gd name="connsiteX3" fmla="*/ 24503 w 1175839"/>
                <a:gd name="connsiteY3" fmla="*/ 587948 h 1175839"/>
                <a:gd name="connsiteX4" fmla="*/ 587920 w 1175839"/>
                <a:gd name="connsiteY4" fmla="*/ 24531 h 1175839"/>
                <a:gd name="connsiteX5" fmla="*/ 587920 w 1175839"/>
                <a:gd name="connsiteY5" fmla="*/ 24531 h 1175839"/>
                <a:gd name="connsiteX6" fmla="*/ 587920 w 1175839"/>
                <a:gd name="connsiteY6" fmla="*/ 0 h 1175839"/>
                <a:gd name="connsiteX7" fmla="*/ 0 w 1175839"/>
                <a:gd name="connsiteY7" fmla="*/ 587920 h 1175839"/>
                <a:gd name="connsiteX8" fmla="*/ 587920 w 1175839"/>
                <a:gd name="connsiteY8" fmla="*/ 1175840 h 1175839"/>
                <a:gd name="connsiteX9" fmla="*/ 1175840 w 1175839"/>
                <a:gd name="connsiteY9" fmla="*/ 587920 h 1175839"/>
                <a:gd name="connsiteX10" fmla="*/ 587920 w 1175839"/>
                <a:gd name="connsiteY10" fmla="*/ 0 h 1175839"/>
                <a:gd name="connsiteX11" fmla="*/ 587920 w 1175839"/>
                <a:gd name="connsiteY11" fmla="*/ 0 h 117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5839" h="1175839">
                  <a:moveTo>
                    <a:pt x="587920" y="24531"/>
                  </a:moveTo>
                  <a:cubicBezTo>
                    <a:pt x="898573" y="24531"/>
                    <a:pt x="1151337" y="277267"/>
                    <a:pt x="1151337" y="587948"/>
                  </a:cubicBezTo>
                  <a:cubicBezTo>
                    <a:pt x="1151337" y="898602"/>
                    <a:pt x="898602" y="1151366"/>
                    <a:pt x="587920" y="1151366"/>
                  </a:cubicBezTo>
                  <a:cubicBezTo>
                    <a:pt x="277238" y="1151366"/>
                    <a:pt x="24503" y="898630"/>
                    <a:pt x="24503" y="587948"/>
                  </a:cubicBezTo>
                  <a:cubicBezTo>
                    <a:pt x="24503" y="277267"/>
                    <a:pt x="277267" y="24531"/>
                    <a:pt x="587920" y="24531"/>
                  </a:cubicBezTo>
                  <a:lnTo>
                    <a:pt x="587920" y="24531"/>
                  </a:lnTo>
                  <a:close/>
                  <a:moveTo>
                    <a:pt x="587920" y="0"/>
                  </a:moveTo>
                  <a:cubicBezTo>
                    <a:pt x="263224" y="0"/>
                    <a:pt x="0" y="263224"/>
                    <a:pt x="0" y="587920"/>
                  </a:cubicBezTo>
                  <a:cubicBezTo>
                    <a:pt x="0" y="912616"/>
                    <a:pt x="263224" y="1175840"/>
                    <a:pt x="587920" y="1175840"/>
                  </a:cubicBezTo>
                  <a:cubicBezTo>
                    <a:pt x="912616" y="1175840"/>
                    <a:pt x="1175840" y="912616"/>
                    <a:pt x="1175840" y="587920"/>
                  </a:cubicBezTo>
                  <a:cubicBezTo>
                    <a:pt x="1175840" y="263224"/>
                    <a:pt x="912616" y="0"/>
                    <a:pt x="587920" y="0"/>
                  </a:cubicBezTo>
                  <a:lnTo>
                    <a:pt x="587920" y="0"/>
                  </a:ln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DB7EA537-CB36-AB5A-35BB-B808FA9C7FA2}"/>
                </a:ext>
              </a:extLst>
            </p:cNvPr>
            <p:cNvSpPr/>
            <p:nvPr/>
          </p:nvSpPr>
          <p:spPr>
            <a:xfrm>
              <a:off x="10379117" y="5622552"/>
              <a:ext cx="126324" cy="126324"/>
            </a:xfrm>
            <a:custGeom>
              <a:avLst/>
              <a:gdLst>
                <a:gd name="connsiteX0" fmla="*/ 126324 w 126324"/>
                <a:gd name="connsiteY0" fmla="*/ 63162 h 126324"/>
                <a:gd name="connsiteX1" fmla="*/ 63162 w 126324"/>
                <a:gd name="connsiteY1" fmla="*/ 126325 h 126324"/>
                <a:gd name="connsiteX2" fmla="*/ -1 w 126324"/>
                <a:gd name="connsiteY2" fmla="*/ 63162 h 126324"/>
                <a:gd name="connsiteX3" fmla="*/ 63162 w 126324"/>
                <a:gd name="connsiteY3" fmla="*/ 0 h 126324"/>
                <a:gd name="connsiteX4" fmla="*/ 126324 w 126324"/>
                <a:gd name="connsiteY4" fmla="*/ 63162 h 12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324" h="126324">
                  <a:moveTo>
                    <a:pt x="126324" y="63162"/>
                  </a:moveTo>
                  <a:cubicBezTo>
                    <a:pt x="126324" y="98046"/>
                    <a:pt x="98046" y="126325"/>
                    <a:pt x="63162" y="126325"/>
                  </a:cubicBezTo>
                  <a:cubicBezTo>
                    <a:pt x="28278" y="126325"/>
                    <a:pt x="-1" y="98046"/>
                    <a:pt x="-1" y="63162"/>
                  </a:cubicBezTo>
                  <a:cubicBezTo>
                    <a:pt x="-1" y="28279"/>
                    <a:pt x="28278" y="0"/>
                    <a:pt x="63162" y="0"/>
                  </a:cubicBezTo>
                  <a:cubicBezTo>
                    <a:pt x="98046" y="0"/>
                    <a:pt x="126324" y="28279"/>
                    <a:pt x="126324" y="6316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9" name="Freeform: Shape 668">
              <a:extLst>
                <a:ext uri="{FF2B5EF4-FFF2-40B4-BE49-F238E27FC236}">
                  <a16:creationId xmlns:a16="http://schemas.microsoft.com/office/drawing/2014/main" id="{BCEFA45C-8A8D-0DD5-03EB-097B32947F1E}"/>
                </a:ext>
              </a:extLst>
            </p:cNvPr>
            <p:cNvSpPr/>
            <p:nvPr/>
          </p:nvSpPr>
          <p:spPr>
            <a:xfrm>
              <a:off x="10286437" y="5529815"/>
              <a:ext cx="311713" cy="311742"/>
            </a:xfrm>
            <a:custGeom>
              <a:avLst/>
              <a:gdLst>
                <a:gd name="connsiteX0" fmla="*/ 155843 w 311713"/>
                <a:gd name="connsiteY0" fmla="*/ 311742 h 311742"/>
                <a:gd name="connsiteX1" fmla="*/ 0 w 311713"/>
                <a:gd name="connsiteY1" fmla="*/ 155871 h 311742"/>
                <a:gd name="connsiteX2" fmla="*/ 155843 w 311713"/>
                <a:gd name="connsiteY2" fmla="*/ 0 h 311742"/>
                <a:gd name="connsiteX3" fmla="*/ 311714 w 311713"/>
                <a:gd name="connsiteY3" fmla="*/ 155871 h 311742"/>
                <a:gd name="connsiteX4" fmla="*/ 155843 w 311713"/>
                <a:gd name="connsiteY4" fmla="*/ 311742 h 311742"/>
                <a:gd name="connsiteX5" fmla="*/ 155843 w 311713"/>
                <a:gd name="connsiteY5" fmla="*/ 5789 h 311742"/>
                <a:gd name="connsiteX6" fmla="*/ 5760 w 311713"/>
                <a:gd name="connsiteY6" fmla="*/ 155871 h 311742"/>
                <a:gd name="connsiteX7" fmla="*/ 155843 w 311713"/>
                <a:gd name="connsiteY7" fmla="*/ 305982 h 311742"/>
                <a:gd name="connsiteX8" fmla="*/ 305953 w 311713"/>
                <a:gd name="connsiteY8" fmla="*/ 155871 h 311742"/>
                <a:gd name="connsiteX9" fmla="*/ 155843 w 311713"/>
                <a:gd name="connsiteY9" fmla="*/ 5789 h 31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713" h="311742">
                  <a:moveTo>
                    <a:pt x="155843" y="311742"/>
                  </a:moveTo>
                  <a:cubicBezTo>
                    <a:pt x="69897" y="311742"/>
                    <a:pt x="0" y="241817"/>
                    <a:pt x="0" y="155871"/>
                  </a:cubicBezTo>
                  <a:cubicBezTo>
                    <a:pt x="0" y="69925"/>
                    <a:pt x="69926" y="0"/>
                    <a:pt x="155843" y="0"/>
                  </a:cubicBezTo>
                  <a:cubicBezTo>
                    <a:pt x="241788" y="0"/>
                    <a:pt x="311714" y="69925"/>
                    <a:pt x="311714" y="155871"/>
                  </a:cubicBezTo>
                  <a:cubicBezTo>
                    <a:pt x="311714" y="241845"/>
                    <a:pt x="241788" y="311742"/>
                    <a:pt x="155843" y="311742"/>
                  </a:cubicBezTo>
                  <a:close/>
                  <a:moveTo>
                    <a:pt x="155843" y="5789"/>
                  </a:moveTo>
                  <a:cubicBezTo>
                    <a:pt x="73078" y="5789"/>
                    <a:pt x="5760" y="73107"/>
                    <a:pt x="5760" y="155871"/>
                  </a:cubicBezTo>
                  <a:cubicBezTo>
                    <a:pt x="5760" y="238635"/>
                    <a:pt x="73107" y="305982"/>
                    <a:pt x="155843" y="305982"/>
                  </a:cubicBezTo>
                  <a:cubicBezTo>
                    <a:pt x="238607" y="305982"/>
                    <a:pt x="305953" y="238664"/>
                    <a:pt x="305953" y="155871"/>
                  </a:cubicBezTo>
                  <a:cubicBezTo>
                    <a:pt x="305925" y="73135"/>
                    <a:pt x="238607" y="5789"/>
                    <a:pt x="155843" y="5789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0" name="Freeform: Shape 669">
              <a:extLst>
                <a:ext uri="{FF2B5EF4-FFF2-40B4-BE49-F238E27FC236}">
                  <a16:creationId xmlns:a16="http://schemas.microsoft.com/office/drawing/2014/main" id="{306FC273-CD86-0B3E-1341-6A2EDE292581}"/>
                </a:ext>
              </a:extLst>
            </p:cNvPr>
            <p:cNvSpPr/>
            <p:nvPr/>
          </p:nvSpPr>
          <p:spPr>
            <a:xfrm>
              <a:off x="10331201" y="5574636"/>
              <a:ext cx="222157" cy="222157"/>
            </a:xfrm>
            <a:custGeom>
              <a:avLst/>
              <a:gdLst>
                <a:gd name="connsiteX0" fmla="*/ 111079 w 222157"/>
                <a:gd name="connsiteY0" fmla="*/ 222157 h 222157"/>
                <a:gd name="connsiteX1" fmla="*/ 0 w 222157"/>
                <a:gd name="connsiteY1" fmla="*/ 111079 h 222157"/>
                <a:gd name="connsiteX2" fmla="*/ 111079 w 222157"/>
                <a:gd name="connsiteY2" fmla="*/ 0 h 222157"/>
                <a:gd name="connsiteX3" fmla="*/ 222157 w 222157"/>
                <a:gd name="connsiteY3" fmla="*/ 111079 h 222157"/>
                <a:gd name="connsiteX4" fmla="*/ 111079 w 222157"/>
                <a:gd name="connsiteY4" fmla="*/ 222157 h 222157"/>
                <a:gd name="connsiteX5" fmla="*/ 111079 w 222157"/>
                <a:gd name="connsiteY5" fmla="*/ 5732 h 222157"/>
                <a:gd name="connsiteX6" fmla="*/ 5760 w 222157"/>
                <a:gd name="connsiteY6" fmla="*/ 111050 h 222157"/>
                <a:gd name="connsiteX7" fmla="*/ 111079 w 222157"/>
                <a:gd name="connsiteY7" fmla="*/ 216368 h 222157"/>
                <a:gd name="connsiteX8" fmla="*/ 216397 w 222157"/>
                <a:gd name="connsiteY8" fmla="*/ 111050 h 222157"/>
                <a:gd name="connsiteX9" fmla="*/ 111079 w 222157"/>
                <a:gd name="connsiteY9" fmla="*/ 5732 h 22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157" h="222157">
                  <a:moveTo>
                    <a:pt x="111079" y="222157"/>
                  </a:moveTo>
                  <a:cubicBezTo>
                    <a:pt x="49836" y="222157"/>
                    <a:pt x="0" y="172321"/>
                    <a:pt x="0" y="111079"/>
                  </a:cubicBezTo>
                  <a:cubicBezTo>
                    <a:pt x="0" y="49836"/>
                    <a:pt x="49836" y="0"/>
                    <a:pt x="111079" y="0"/>
                  </a:cubicBezTo>
                  <a:cubicBezTo>
                    <a:pt x="172321" y="0"/>
                    <a:pt x="222157" y="49836"/>
                    <a:pt x="222157" y="111079"/>
                  </a:cubicBezTo>
                  <a:cubicBezTo>
                    <a:pt x="222157" y="172321"/>
                    <a:pt x="172321" y="222157"/>
                    <a:pt x="111079" y="222157"/>
                  </a:cubicBezTo>
                  <a:close/>
                  <a:moveTo>
                    <a:pt x="111079" y="5732"/>
                  </a:moveTo>
                  <a:cubicBezTo>
                    <a:pt x="53017" y="5732"/>
                    <a:pt x="5760" y="52989"/>
                    <a:pt x="5760" y="111050"/>
                  </a:cubicBezTo>
                  <a:cubicBezTo>
                    <a:pt x="5760" y="169111"/>
                    <a:pt x="53017" y="216368"/>
                    <a:pt x="111079" y="216368"/>
                  </a:cubicBezTo>
                  <a:cubicBezTo>
                    <a:pt x="169140" y="216368"/>
                    <a:pt x="216397" y="169111"/>
                    <a:pt x="216397" y="111050"/>
                  </a:cubicBezTo>
                  <a:cubicBezTo>
                    <a:pt x="216397" y="52989"/>
                    <a:pt x="169140" y="5732"/>
                    <a:pt x="111079" y="5732"/>
                  </a:cubicBezTo>
                  <a:close/>
                </a:path>
              </a:pathLst>
            </a:custGeom>
            <a:solidFill>
              <a:srgbClr val="1E1E1E"/>
            </a:solidFill>
            <a:ln w="28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71" name="Graphic 3">
              <a:extLst>
                <a:ext uri="{FF2B5EF4-FFF2-40B4-BE49-F238E27FC236}">
                  <a16:creationId xmlns:a16="http://schemas.microsoft.com/office/drawing/2014/main" id="{C2AA27AF-8F04-4D5A-8651-45C0D0D1DA04}"/>
                </a:ext>
              </a:extLst>
            </p:cNvPr>
            <p:cNvGrpSpPr/>
            <p:nvPr/>
          </p:nvGrpSpPr>
          <p:grpSpPr>
            <a:xfrm>
              <a:off x="10182609" y="5431718"/>
              <a:ext cx="518309" cy="509941"/>
              <a:chOff x="10182609" y="5431718"/>
              <a:chExt cx="518309" cy="509941"/>
            </a:xfrm>
            <a:solidFill>
              <a:srgbClr val="1E1E1E"/>
            </a:solidFill>
          </p:grpSpPr>
          <p:grpSp>
            <p:nvGrpSpPr>
              <p:cNvPr id="672" name="Graphic 3">
                <a:extLst>
                  <a:ext uri="{FF2B5EF4-FFF2-40B4-BE49-F238E27FC236}">
                    <a16:creationId xmlns:a16="http://schemas.microsoft.com/office/drawing/2014/main" id="{78394317-7559-94DC-AAEB-08218F3D1E60}"/>
                  </a:ext>
                </a:extLst>
              </p:cNvPr>
              <p:cNvGrpSpPr/>
              <p:nvPr/>
            </p:nvGrpSpPr>
            <p:grpSpPr>
              <a:xfrm>
                <a:off x="10182609" y="5431718"/>
                <a:ext cx="518309" cy="87894"/>
                <a:chOff x="10182609" y="5431718"/>
                <a:chExt cx="518309" cy="87894"/>
              </a:xfrm>
              <a:solidFill>
                <a:srgbClr val="1E1E1E"/>
              </a:solidFill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id="{BF2AB6CB-DFE4-6E5B-4FBA-365751B53BDE}"/>
                    </a:ext>
                  </a:extLst>
                </p:cNvPr>
                <p:cNvSpPr/>
                <p:nvPr/>
              </p:nvSpPr>
              <p:spPr>
                <a:xfrm>
                  <a:off x="10267007" y="5431718"/>
                  <a:ext cx="5760" cy="84999"/>
                </a:xfrm>
                <a:custGeom>
                  <a:avLst/>
                  <a:gdLst>
                    <a:gd name="connsiteX0" fmla="*/ 0 w 5760"/>
                    <a:gd name="connsiteY0" fmla="*/ 0 h 84999"/>
                    <a:gd name="connsiteX1" fmla="*/ 5760 w 5760"/>
                    <a:gd name="connsiteY1" fmla="*/ 0 h 84999"/>
                    <a:gd name="connsiteX2" fmla="*/ 5760 w 5760"/>
                    <a:gd name="connsiteY2" fmla="*/ 85000 h 84999"/>
                    <a:gd name="connsiteX3" fmla="*/ 0 w 5760"/>
                    <a:gd name="connsiteY3" fmla="*/ 85000 h 84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60" h="84999">
                      <a:moveTo>
                        <a:pt x="0" y="0"/>
                      </a:moveTo>
                      <a:lnTo>
                        <a:pt x="5760" y="0"/>
                      </a:lnTo>
                      <a:lnTo>
                        <a:pt x="5760" y="85000"/>
                      </a:lnTo>
                      <a:lnTo>
                        <a:pt x="0" y="8500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id="{B0B888D5-2E3F-DD9D-3638-E6F6A42B8A15}"/>
                    </a:ext>
                  </a:extLst>
                </p:cNvPr>
                <p:cNvSpPr/>
                <p:nvPr/>
              </p:nvSpPr>
              <p:spPr>
                <a:xfrm>
                  <a:off x="10182609" y="5513852"/>
                  <a:ext cx="87292" cy="5760"/>
                </a:xfrm>
                <a:custGeom>
                  <a:avLst/>
                  <a:gdLst>
                    <a:gd name="connsiteX0" fmla="*/ 0 w 87292"/>
                    <a:gd name="connsiteY0" fmla="*/ 0 h 5760"/>
                    <a:gd name="connsiteX1" fmla="*/ 87292 w 87292"/>
                    <a:gd name="connsiteY1" fmla="*/ 0 h 5760"/>
                    <a:gd name="connsiteX2" fmla="*/ 87292 w 87292"/>
                    <a:gd name="connsiteY2" fmla="*/ 5760 h 5760"/>
                    <a:gd name="connsiteX3" fmla="*/ 0 w 87292"/>
                    <a:gd name="connsiteY3" fmla="*/ 5760 h 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292" h="5760">
                      <a:moveTo>
                        <a:pt x="0" y="0"/>
                      </a:moveTo>
                      <a:lnTo>
                        <a:pt x="87292" y="0"/>
                      </a:lnTo>
                      <a:lnTo>
                        <a:pt x="87292" y="5760"/>
                      </a:lnTo>
                      <a:lnTo>
                        <a:pt x="0" y="576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id="{46E425ED-1324-69A5-78B6-0AE2133ABBE4}"/>
                    </a:ext>
                  </a:extLst>
                </p:cNvPr>
                <p:cNvSpPr/>
                <p:nvPr/>
              </p:nvSpPr>
              <p:spPr>
                <a:xfrm>
                  <a:off x="10613626" y="5513852"/>
                  <a:ext cx="87292" cy="5760"/>
                </a:xfrm>
                <a:custGeom>
                  <a:avLst/>
                  <a:gdLst>
                    <a:gd name="connsiteX0" fmla="*/ 0 w 87292"/>
                    <a:gd name="connsiteY0" fmla="*/ 0 h 5760"/>
                    <a:gd name="connsiteX1" fmla="*/ 87292 w 87292"/>
                    <a:gd name="connsiteY1" fmla="*/ 0 h 5760"/>
                    <a:gd name="connsiteX2" fmla="*/ 87292 w 87292"/>
                    <a:gd name="connsiteY2" fmla="*/ 5760 h 5760"/>
                    <a:gd name="connsiteX3" fmla="*/ 0 w 87292"/>
                    <a:gd name="connsiteY3" fmla="*/ 5760 h 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292" h="5760">
                      <a:moveTo>
                        <a:pt x="0" y="0"/>
                      </a:moveTo>
                      <a:lnTo>
                        <a:pt x="87292" y="0"/>
                      </a:lnTo>
                      <a:lnTo>
                        <a:pt x="87292" y="5760"/>
                      </a:lnTo>
                      <a:lnTo>
                        <a:pt x="0" y="576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id="{6230C1EA-E30E-3D0A-A051-B51BC78EF5D0}"/>
                    </a:ext>
                  </a:extLst>
                </p:cNvPr>
                <p:cNvSpPr/>
                <p:nvPr/>
              </p:nvSpPr>
              <p:spPr>
                <a:xfrm>
                  <a:off x="10610732" y="5431718"/>
                  <a:ext cx="5760" cy="84999"/>
                </a:xfrm>
                <a:custGeom>
                  <a:avLst/>
                  <a:gdLst>
                    <a:gd name="connsiteX0" fmla="*/ 0 w 5760"/>
                    <a:gd name="connsiteY0" fmla="*/ 0 h 84999"/>
                    <a:gd name="connsiteX1" fmla="*/ 5760 w 5760"/>
                    <a:gd name="connsiteY1" fmla="*/ 0 h 84999"/>
                    <a:gd name="connsiteX2" fmla="*/ 5760 w 5760"/>
                    <a:gd name="connsiteY2" fmla="*/ 85000 h 84999"/>
                    <a:gd name="connsiteX3" fmla="*/ 0 w 5760"/>
                    <a:gd name="connsiteY3" fmla="*/ 85000 h 84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60" h="84999">
                      <a:moveTo>
                        <a:pt x="0" y="0"/>
                      </a:moveTo>
                      <a:lnTo>
                        <a:pt x="5760" y="0"/>
                      </a:lnTo>
                      <a:lnTo>
                        <a:pt x="5760" y="85000"/>
                      </a:lnTo>
                      <a:lnTo>
                        <a:pt x="0" y="8500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77" name="Graphic 3">
                <a:extLst>
                  <a:ext uri="{FF2B5EF4-FFF2-40B4-BE49-F238E27FC236}">
                    <a16:creationId xmlns:a16="http://schemas.microsoft.com/office/drawing/2014/main" id="{ECF1DFC8-1152-DE46-F29E-2B5D67B93295}"/>
                  </a:ext>
                </a:extLst>
              </p:cNvPr>
              <p:cNvGrpSpPr/>
              <p:nvPr/>
            </p:nvGrpSpPr>
            <p:grpSpPr>
              <a:xfrm>
                <a:off x="10182609" y="5853794"/>
                <a:ext cx="518309" cy="87865"/>
                <a:chOff x="10182609" y="5853794"/>
                <a:chExt cx="518309" cy="87865"/>
              </a:xfrm>
              <a:solidFill>
                <a:srgbClr val="1E1E1E"/>
              </a:solidFill>
            </p:grpSpPr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id="{988F92AA-9AC0-5441-9AC0-520DC4ED55F4}"/>
                    </a:ext>
                  </a:extLst>
                </p:cNvPr>
                <p:cNvSpPr/>
                <p:nvPr/>
              </p:nvSpPr>
              <p:spPr>
                <a:xfrm>
                  <a:off x="10610732" y="5856660"/>
                  <a:ext cx="5760" cy="84999"/>
                </a:xfrm>
                <a:custGeom>
                  <a:avLst/>
                  <a:gdLst>
                    <a:gd name="connsiteX0" fmla="*/ 0 w 5760"/>
                    <a:gd name="connsiteY0" fmla="*/ 0 h 84999"/>
                    <a:gd name="connsiteX1" fmla="*/ 5760 w 5760"/>
                    <a:gd name="connsiteY1" fmla="*/ 0 h 84999"/>
                    <a:gd name="connsiteX2" fmla="*/ 5760 w 5760"/>
                    <a:gd name="connsiteY2" fmla="*/ 85000 h 84999"/>
                    <a:gd name="connsiteX3" fmla="*/ 0 w 5760"/>
                    <a:gd name="connsiteY3" fmla="*/ 85000 h 84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60" h="84999">
                      <a:moveTo>
                        <a:pt x="0" y="0"/>
                      </a:moveTo>
                      <a:lnTo>
                        <a:pt x="5760" y="0"/>
                      </a:lnTo>
                      <a:lnTo>
                        <a:pt x="5760" y="85000"/>
                      </a:lnTo>
                      <a:lnTo>
                        <a:pt x="0" y="8500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id="{39351C09-32CD-2E3B-9F50-36946115917A}"/>
                    </a:ext>
                  </a:extLst>
                </p:cNvPr>
                <p:cNvSpPr/>
                <p:nvPr/>
              </p:nvSpPr>
              <p:spPr>
                <a:xfrm>
                  <a:off x="10613626" y="5853794"/>
                  <a:ext cx="87292" cy="5760"/>
                </a:xfrm>
                <a:custGeom>
                  <a:avLst/>
                  <a:gdLst>
                    <a:gd name="connsiteX0" fmla="*/ 0 w 87292"/>
                    <a:gd name="connsiteY0" fmla="*/ 0 h 5760"/>
                    <a:gd name="connsiteX1" fmla="*/ 87292 w 87292"/>
                    <a:gd name="connsiteY1" fmla="*/ 0 h 5760"/>
                    <a:gd name="connsiteX2" fmla="*/ 87292 w 87292"/>
                    <a:gd name="connsiteY2" fmla="*/ 5760 h 5760"/>
                    <a:gd name="connsiteX3" fmla="*/ 0 w 87292"/>
                    <a:gd name="connsiteY3" fmla="*/ 5760 h 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292" h="5760">
                      <a:moveTo>
                        <a:pt x="0" y="0"/>
                      </a:moveTo>
                      <a:lnTo>
                        <a:pt x="87292" y="0"/>
                      </a:lnTo>
                      <a:lnTo>
                        <a:pt x="87292" y="5760"/>
                      </a:lnTo>
                      <a:lnTo>
                        <a:pt x="0" y="576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id="{3E1ABBD5-343F-45F9-1FF3-4C11C4EFDF2C}"/>
                    </a:ext>
                  </a:extLst>
                </p:cNvPr>
                <p:cNvSpPr/>
                <p:nvPr/>
              </p:nvSpPr>
              <p:spPr>
                <a:xfrm>
                  <a:off x="10182609" y="5853794"/>
                  <a:ext cx="87292" cy="5760"/>
                </a:xfrm>
                <a:custGeom>
                  <a:avLst/>
                  <a:gdLst>
                    <a:gd name="connsiteX0" fmla="*/ 0 w 87292"/>
                    <a:gd name="connsiteY0" fmla="*/ 0 h 5760"/>
                    <a:gd name="connsiteX1" fmla="*/ 87292 w 87292"/>
                    <a:gd name="connsiteY1" fmla="*/ 0 h 5760"/>
                    <a:gd name="connsiteX2" fmla="*/ 87292 w 87292"/>
                    <a:gd name="connsiteY2" fmla="*/ 5760 h 5760"/>
                    <a:gd name="connsiteX3" fmla="*/ 0 w 87292"/>
                    <a:gd name="connsiteY3" fmla="*/ 5760 h 5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292" h="5760">
                      <a:moveTo>
                        <a:pt x="0" y="0"/>
                      </a:moveTo>
                      <a:lnTo>
                        <a:pt x="87292" y="0"/>
                      </a:lnTo>
                      <a:lnTo>
                        <a:pt x="87292" y="5760"/>
                      </a:lnTo>
                      <a:lnTo>
                        <a:pt x="0" y="576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id="{3DB35CC8-6543-A670-401D-53166D2D43C6}"/>
                    </a:ext>
                  </a:extLst>
                </p:cNvPr>
                <p:cNvSpPr/>
                <p:nvPr/>
              </p:nvSpPr>
              <p:spPr>
                <a:xfrm>
                  <a:off x="10267007" y="5856660"/>
                  <a:ext cx="5760" cy="84999"/>
                </a:xfrm>
                <a:custGeom>
                  <a:avLst/>
                  <a:gdLst>
                    <a:gd name="connsiteX0" fmla="*/ 0 w 5760"/>
                    <a:gd name="connsiteY0" fmla="*/ 0 h 84999"/>
                    <a:gd name="connsiteX1" fmla="*/ 5760 w 5760"/>
                    <a:gd name="connsiteY1" fmla="*/ 0 h 84999"/>
                    <a:gd name="connsiteX2" fmla="*/ 5760 w 5760"/>
                    <a:gd name="connsiteY2" fmla="*/ 85000 h 84999"/>
                    <a:gd name="connsiteX3" fmla="*/ 0 w 5760"/>
                    <a:gd name="connsiteY3" fmla="*/ 85000 h 84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60" h="84999">
                      <a:moveTo>
                        <a:pt x="0" y="0"/>
                      </a:moveTo>
                      <a:lnTo>
                        <a:pt x="5760" y="0"/>
                      </a:lnTo>
                      <a:lnTo>
                        <a:pt x="5760" y="85000"/>
                      </a:lnTo>
                      <a:lnTo>
                        <a:pt x="0" y="85000"/>
                      </a:lnTo>
                      <a:close/>
                    </a:path>
                  </a:pathLst>
                </a:custGeom>
                <a:solidFill>
                  <a:srgbClr val="1E1E1E"/>
                </a:solidFill>
                <a:ln w="28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682" name="Graphic 3">
              <a:extLst>
                <a:ext uri="{FF2B5EF4-FFF2-40B4-BE49-F238E27FC236}">
                  <a16:creationId xmlns:a16="http://schemas.microsoft.com/office/drawing/2014/main" id="{7A61C9C4-2FD9-A98D-76C1-1E2CCF771D5E}"/>
                </a:ext>
              </a:extLst>
            </p:cNvPr>
            <p:cNvGrpSpPr/>
            <p:nvPr/>
          </p:nvGrpSpPr>
          <p:grpSpPr>
            <a:xfrm>
              <a:off x="9997879" y="5670039"/>
              <a:ext cx="888829" cy="24531"/>
              <a:chOff x="9997879" y="5670039"/>
              <a:chExt cx="888829" cy="24531"/>
            </a:xfrm>
            <a:solidFill>
              <a:srgbClr val="1E1E1E"/>
            </a:solidFill>
          </p:grpSpPr>
          <p:sp>
            <p:nvSpPr>
              <p:cNvPr id="683" name="Freeform: Shape 682">
                <a:extLst>
                  <a:ext uri="{FF2B5EF4-FFF2-40B4-BE49-F238E27FC236}">
                    <a16:creationId xmlns:a16="http://schemas.microsoft.com/office/drawing/2014/main" id="{0BE5F00D-AFB1-2548-734B-BBA98D38AF17}"/>
                  </a:ext>
                </a:extLst>
              </p:cNvPr>
              <p:cNvSpPr/>
              <p:nvPr/>
            </p:nvSpPr>
            <p:spPr>
              <a:xfrm>
                <a:off x="10644433" y="5670039"/>
                <a:ext cx="242275" cy="24531"/>
              </a:xfrm>
              <a:custGeom>
                <a:avLst/>
                <a:gdLst>
                  <a:gd name="connsiteX0" fmla="*/ 230010 w 242275"/>
                  <a:gd name="connsiteY0" fmla="*/ 24531 h 24531"/>
                  <a:gd name="connsiteX1" fmla="*/ 12266 w 242275"/>
                  <a:gd name="connsiteY1" fmla="*/ 24531 h 24531"/>
                  <a:gd name="connsiteX2" fmla="*/ 0 w 242275"/>
                  <a:gd name="connsiteY2" fmla="*/ 12266 h 24531"/>
                  <a:gd name="connsiteX3" fmla="*/ 12266 w 242275"/>
                  <a:gd name="connsiteY3" fmla="*/ 0 h 24531"/>
                  <a:gd name="connsiteX4" fmla="*/ 230010 w 242275"/>
                  <a:gd name="connsiteY4" fmla="*/ 0 h 24531"/>
                  <a:gd name="connsiteX5" fmla="*/ 242275 w 242275"/>
                  <a:gd name="connsiteY5" fmla="*/ 12266 h 24531"/>
                  <a:gd name="connsiteX6" fmla="*/ 230010 w 242275"/>
                  <a:gd name="connsiteY6" fmla="*/ 24531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275" h="24531">
                    <a:moveTo>
                      <a:pt x="230010" y="24531"/>
                    </a:moveTo>
                    <a:lnTo>
                      <a:pt x="12266" y="24531"/>
                    </a:lnTo>
                    <a:cubicBezTo>
                      <a:pt x="5503" y="24531"/>
                      <a:pt x="0" y="19029"/>
                      <a:pt x="0" y="12266"/>
                    </a:cubicBezTo>
                    <a:cubicBezTo>
                      <a:pt x="0" y="5502"/>
                      <a:pt x="5503" y="0"/>
                      <a:pt x="12266" y="0"/>
                    </a:cubicBezTo>
                    <a:lnTo>
                      <a:pt x="230010" y="0"/>
                    </a:lnTo>
                    <a:cubicBezTo>
                      <a:pt x="236773" y="0"/>
                      <a:pt x="242275" y="5502"/>
                      <a:pt x="242275" y="12266"/>
                    </a:cubicBezTo>
                    <a:cubicBezTo>
                      <a:pt x="242247" y="19058"/>
                      <a:pt x="236773" y="24531"/>
                      <a:pt x="230010" y="24531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4" name="Freeform: Shape 683">
                <a:extLst>
                  <a:ext uri="{FF2B5EF4-FFF2-40B4-BE49-F238E27FC236}">
                    <a16:creationId xmlns:a16="http://schemas.microsoft.com/office/drawing/2014/main" id="{C6B3C883-4923-37FC-4075-551A09EE290B}"/>
                  </a:ext>
                </a:extLst>
              </p:cNvPr>
              <p:cNvSpPr/>
              <p:nvPr/>
            </p:nvSpPr>
            <p:spPr>
              <a:xfrm>
                <a:off x="9997879" y="5670039"/>
                <a:ext cx="244596" cy="24531"/>
              </a:xfrm>
              <a:custGeom>
                <a:avLst/>
                <a:gdLst>
                  <a:gd name="connsiteX0" fmla="*/ 232331 w 244596"/>
                  <a:gd name="connsiteY0" fmla="*/ 24531 h 24531"/>
                  <a:gd name="connsiteX1" fmla="*/ 12266 w 244596"/>
                  <a:gd name="connsiteY1" fmla="*/ 24531 h 24531"/>
                  <a:gd name="connsiteX2" fmla="*/ 0 w 244596"/>
                  <a:gd name="connsiteY2" fmla="*/ 12266 h 24531"/>
                  <a:gd name="connsiteX3" fmla="*/ 12266 w 244596"/>
                  <a:gd name="connsiteY3" fmla="*/ 0 h 24531"/>
                  <a:gd name="connsiteX4" fmla="*/ 232331 w 244596"/>
                  <a:gd name="connsiteY4" fmla="*/ 0 h 24531"/>
                  <a:gd name="connsiteX5" fmla="*/ 244596 w 244596"/>
                  <a:gd name="connsiteY5" fmla="*/ 12266 h 24531"/>
                  <a:gd name="connsiteX6" fmla="*/ 232331 w 244596"/>
                  <a:gd name="connsiteY6" fmla="*/ 24531 h 24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4596" h="24531">
                    <a:moveTo>
                      <a:pt x="232331" y="24531"/>
                    </a:moveTo>
                    <a:lnTo>
                      <a:pt x="12266" y="24531"/>
                    </a:lnTo>
                    <a:cubicBezTo>
                      <a:pt x="5502" y="24531"/>
                      <a:pt x="0" y="19029"/>
                      <a:pt x="0" y="12266"/>
                    </a:cubicBezTo>
                    <a:cubicBezTo>
                      <a:pt x="0" y="5502"/>
                      <a:pt x="5502" y="0"/>
                      <a:pt x="12266" y="0"/>
                    </a:cubicBezTo>
                    <a:lnTo>
                      <a:pt x="232331" y="0"/>
                    </a:lnTo>
                    <a:cubicBezTo>
                      <a:pt x="239094" y="0"/>
                      <a:pt x="244596" y="5502"/>
                      <a:pt x="244596" y="12266"/>
                    </a:cubicBezTo>
                    <a:cubicBezTo>
                      <a:pt x="244596" y="19058"/>
                      <a:pt x="239094" y="24531"/>
                      <a:pt x="232331" y="24531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85" name="Graphic 3">
              <a:extLst>
                <a:ext uri="{FF2B5EF4-FFF2-40B4-BE49-F238E27FC236}">
                  <a16:creationId xmlns:a16="http://schemas.microsoft.com/office/drawing/2014/main" id="{F5378AAA-C26D-F518-7D42-92C13110A58B}"/>
                </a:ext>
              </a:extLst>
            </p:cNvPr>
            <p:cNvGrpSpPr/>
            <p:nvPr/>
          </p:nvGrpSpPr>
          <p:grpSpPr>
            <a:xfrm>
              <a:off x="10430014" y="5237932"/>
              <a:ext cx="24530" cy="888800"/>
              <a:chOff x="10430014" y="5237932"/>
              <a:chExt cx="24530" cy="888800"/>
            </a:xfrm>
            <a:solidFill>
              <a:srgbClr val="1E1E1E"/>
            </a:solidFill>
          </p:grpSpPr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id="{673C0BF5-F28D-F5D1-44A4-4B9F0EEE49C1}"/>
                  </a:ext>
                </a:extLst>
              </p:cNvPr>
              <p:cNvSpPr/>
              <p:nvPr/>
            </p:nvSpPr>
            <p:spPr>
              <a:xfrm>
                <a:off x="10430014" y="5884458"/>
                <a:ext cx="24530" cy="242274"/>
              </a:xfrm>
              <a:custGeom>
                <a:avLst/>
                <a:gdLst>
                  <a:gd name="connsiteX0" fmla="*/ 12266 w 24530"/>
                  <a:gd name="connsiteY0" fmla="*/ 242275 h 242274"/>
                  <a:gd name="connsiteX1" fmla="*/ 0 w 24530"/>
                  <a:gd name="connsiteY1" fmla="*/ 230010 h 242274"/>
                  <a:gd name="connsiteX2" fmla="*/ 0 w 24530"/>
                  <a:gd name="connsiteY2" fmla="*/ 12265 h 242274"/>
                  <a:gd name="connsiteX3" fmla="*/ 12266 w 24530"/>
                  <a:gd name="connsiteY3" fmla="*/ 0 h 242274"/>
                  <a:gd name="connsiteX4" fmla="*/ 24531 w 24530"/>
                  <a:gd name="connsiteY4" fmla="*/ 12265 h 242274"/>
                  <a:gd name="connsiteX5" fmla="*/ 24531 w 24530"/>
                  <a:gd name="connsiteY5" fmla="*/ 230010 h 242274"/>
                  <a:gd name="connsiteX6" fmla="*/ 12266 w 24530"/>
                  <a:gd name="connsiteY6" fmla="*/ 242275 h 242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30" h="242274">
                    <a:moveTo>
                      <a:pt x="12266" y="242275"/>
                    </a:moveTo>
                    <a:cubicBezTo>
                      <a:pt x="5502" y="242275"/>
                      <a:pt x="0" y="236773"/>
                      <a:pt x="0" y="230010"/>
                    </a:cubicBezTo>
                    <a:lnTo>
                      <a:pt x="0" y="12265"/>
                    </a:lnTo>
                    <a:cubicBezTo>
                      <a:pt x="0" y="5502"/>
                      <a:pt x="5502" y="0"/>
                      <a:pt x="12266" y="0"/>
                    </a:cubicBezTo>
                    <a:cubicBezTo>
                      <a:pt x="19029" y="0"/>
                      <a:pt x="24531" y="5502"/>
                      <a:pt x="24531" y="12265"/>
                    </a:cubicBezTo>
                    <a:lnTo>
                      <a:pt x="24531" y="230010"/>
                    </a:lnTo>
                    <a:cubicBezTo>
                      <a:pt x="24531" y="236773"/>
                      <a:pt x="19029" y="242275"/>
                      <a:pt x="12266" y="242275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7" name="Freeform: Shape 686">
                <a:extLst>
                  <a:ext uri="{FF2B5EF4-FFF2-40B4-BE49-F238E27FC236}">
                    <a16:creationId xmlns:a16="http://schemas.microsoft.com/office/drawing/2014/main" id="{9C5E0F9B-4C74-FD2B-3416-E62E4DF3436D}"/>
                  </a:ext>
                </a:extLst>
              </p:cNvPr>
              <p:cNvSpPr/>
              <p:nvPr/>
            </p:nvSpPr>
            <p:spPr>
              <a:xfrm>
                <a:off x="10430014" y="5237932"/>
                <a:ext cx="24530" cy="244596"/>
              </a:xfrm>
              <a:custGeom>
                <a:avLst/>
                <a:gdLst>
                  <a:gd name="connsiteX0" fmla="*/ 12266 w 24530"/>
                  <a:gd name="connsiteY0" fmla="*/ 244597 h 244596"/>
                  <a:gd name="connsiteX1" fmla="*/ 0 w 24530"/>
                  <a:gd name="connsiteY1" fmla="*/ 232331 h 244596"/>
                  <a:gd name="connsiteX2" fmla="*/ 0 w 24530"/>
                  <a:gd name="connsiteY2" fmla="*/ 12266 h 244596"/>
                  <a:gd name="connsiteX3" fmla="*/ 12266 w 24530"/>
                  <a:gd name="connsiteY3" fmla="*/ 0 h 244596"/>
                  <a:gd name="connsiteX4" fmla="*/ 24531 w 24530"/>
                  <a:gd name="connsiteY4" fmla="*/ 12266 h 244596"/>
                  <a:gd name="connsiteX5" fmla="*/ 24531 w 24530"/>
                  <a:gd name="connsiteY5" fmla="*/ 232331 h 244596"/>
                  <a:gd name="connsiteX6" fmla="*/ 12266 w 24530"/>
                  <a:gd name="connsiteY6" fmla="*/ 244597 h 24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530" h="244596">
                    <a:moveTo>
                      <a:pt x="12266" y="244597"/>
                    </a:moveTo>
                    <a:cubicBezTo>
                      <a:pt x="5502" y="244597"/>
                      <a:pt x="0" y="239094"/>
                      <a:pt x="0" y="232331"/>
                    </a:cubicBezTo>
                    <a:lnTo>
                      <a:pt x="0" y="12266"/>
                    </a:lnTo>
                    <a:cubicBezTo>
                      <a:pt x="0" y="5502"/>
                      <a:pt x="5502" y="0"/>
                      <a:pt x="12266" y="0"/>
                    </a:cubicBezTo>
                    <a:cubicBezTo>
                      <a:pt x="19029" y="0"/>
                      <a:pt x="24531" y="5502"/>
                      <a:pt x="24531" y="12266"/>
                    </a:cubicBezTo>
                    <a:lnTo>
                      <a:pt x="24531" y="232331"/>
                    </a:lnTo>
                    <a:cubicBezTo>
                      <a:pt x="24531" y="239094"/>
                      <a:pt x="19029" y="244597"/>
                      <a:pt x="12266" y="244597"/>
                    </a:cubicBezTo>
                    <a:close/>
                  </a:path>
                </a:pathLst>
              </a:custGeom>
              <a:solidFill>
                <a:srgbClr val="1E1E1E"/>
              </a:solidFill>
              <a:ln w="28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41941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56B9ED-DC56-246D-BE58-A99CBFD01335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02519F-9DFE-4578-938A-60ACD231942D}"/>
              </a:ext>
            </a:extLst>
          </p:cNvPr>
          <p:cNvSpPr txBox="1"/>
          <p:nvPr/>
        </p:nvSpPr>
        <p:spPr>
          <a:xfrm>
            <a:off x="305918" y="3772453"/>
            <a:ext cx="115307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solidFill>
                  <a:srgbClr val="8F0603"/>
                </a:solidFill>
                <a:cs typeface="B Yekan" panose="00000400000000000000" pitchFamily="2" charset="-78"/>
              </a:rPr>
              <a:t>ولادت شهید باقری</a:t>
            </a:r>
            <a:endParaRPr lang="en-US" sz="13800" dirty="0">
              <a:solidFill>
                <a:srgbClr val="8F0603"/>
              </a:solidFill>
              <a:cs typeface="B Yekan" panose="00000400000000000000" pitchFamily="2" charset="-78"/>
            </a:endParaRPr>
          </a:p>
          <a:p>
            <a:pPr algn="ctr"/>
            <a:endParaRPr lang="en-US" sz="3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582BA0A-AA36-3AD4-1D77-97F5C9589E54}"/>
              </a:ext>
            </a:extLst>
          </p:cNvPr>
          <p:cNvGrpSpPr/>
          <p:nvPr/>
        </p:nvGrpSpPr>
        <p:grpSpPr>
          <a:xfrm>
            <a:off x="5201911" y="1510009"/>
            <a:ext cx="1723543" cy="1918990"/>
            <a:chOff x="5201911" y="1510009"/>
            <a:chExt cx="1723543" cy="1918990"/>
          </a:xfrm>
        </p:grpSpPr>
        <p:grpSp>
          <p:nvGrpSpPr>
            <p:cNvPr id="2" name="Graphic 35">
              <a:extLst>
                <a:ext uri="{FF2B5EF4-FFF2-40B4-BE49-F238E27FC236}">
                  <a16:creationId xmlns:a16="http://schemas.microsoft.com/office/drawing/2014/main" id="{818E0FE2-DAD3-44BE-2C72-2A259D538776}"/>
                </a:ext>
              </a:extLst>
            </p:cNvPr>
            <p:cNvGrpSpPr/>
            <p:nvPr/>
          </p:nvGrpSpPr>
          <p:grpSpPr>
            <a:xfrm>
              <a:off x="5201911" y="1510009"/>
              <a:ext cx="1723543" cy="1918990"/>
              <a:chOff x="5418799" y="3044159"/>
              <a:chExt cx="1021661" cy="1137515"/>
            </a:xfrm>
          </p:grpSpPr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EF594EA2-0CC6-6EDB-1FD2-544F08B02AAE}"/>
                  </a:ext>
                </a:extLst>
              </p:cNvPr>
              <p:cNvSpPr/>
              <p:nvPr/>
            </p:nvSpPr>
            <p:spPr>
              <a:xfrm>
                <a:off x="5418799" y="3160086"/>
                <a:ext cx="1021661" cy="217498"/>
              </a:xfrm>
              <a:custGeom>
                <a:avLst/>
                <a:gdLst>
                  <a:gd name="connsiteX0" fmla="*/ 1021661 w 1021661"/>
                  <a:gd name="connsiteY0" fmla="*/ 94902 h 217498"/>
                  <a:gd name="connsiteX1" fmla="*/ 926687 w 1021661"/>
                  <a:gd name="connsiteY1" fmla="*/ 0 h 217498"/>
                  <a:gd name="connsiteX2" fmla="*/ 94974 w 1021661"/>
                  <a:gd name="connsiteY2" fmla="*/ 0 h 217498"/>
                  <a:gd name="connsiteX3" fmla="*/ 0 w 1021661"/>
                  <a:gd name="connsiteY3" fmla="*/ 94902 h 217498"/>
                  <a:gd name="connsiteX4" fmla="*/ 0 w 1021661"/>
                  <a:gd name="connsiteY4" fmla="*/ 217498 h 217498"/>
                  <a:gd name="connsiteX5" fmla="*/ 1021661 w 1021661"/>
                  <a:gd name="connsiteY5" fmla="*/ 217498 h 217498"/>
                  <a:gd name="connsiteX6" fmla="*/ 1021661 w 1021661"/>
                  <a:gd name="connsiteY6" fmla="*/ 94902 h 21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217498">
                    <a:moveTo>
                      <a:pt x="1021661" y="94902"/>
                    </a:moveTo>
                    <a:cubicBezTo>
                      <a:pt x="1021661" y="42412"/>
                      <a:pt x="979104" y="0"/>
                      <a:pt x="926687" y="0"/>
                    </a:cubicBezTo>
                    <a:lnTo>
                      <a:pt x="94974" y="0"/>
                    </a:lnTo>
                    <a:cubicBezTo>
                      <a:pt x="42485" y="0"/>
                      <a:pt x="0" y="42485"/>
                      <a:pt x="0" y="94902"/>
                    </a:cubicBezTo>
                    <a:lnTo>
                      <a:pt x="0" y="217498"/>
                    </a:lnTo>
                    <a:lnTo>
                      <a:pt x="1021661" y="217498"/>
                    </a:lnTo>
                    <a:lnTo>
                      <a:pt x="1021661" y="94902"/>
                    </a:lnTo>
                    <a:close/>
                  </a:path>
                </a:pathLst>
              </a:custGeom>
              <a:solidFill>
                <a:srgbClr val="8F0603"/>
              </a:solidFill>
              <a:ln w="19050" cap="rnd">
                <a:solidFill>
                  <a:srgbClr val="8F060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2F055E23-5AF7-3C83-31C7-4A212BDBFDB4}"/>
                  </a:ext>
                </a:extLst>
              </p:cNvPr>
              <p:cNvSpPr/>
              <p:nvPr/>
            </p:nvSpPr>
            <p:spPr>
              <a:xfrm>
                <a:off x="6184610" y="3925897"/>
                <a:ext cx="255850" cy="255777"/>
              </a:xfrm>
              <a:custGeom>
                <a:avLst/>
                <a:gdLst>
                  <a:gd name="connsiteX0" fmla="*/ 168779 w 255850"/>
                  <a:gd name="connsiteY0" fmla="*/ 255778 h 255777"/>
                  <a:gd name="connsiteX1" fmla="*/ 255850 w 255850"/>
                  <a:gd name="connsiteY1" fmla="*/ 168706 h 255777"/>
                  <a:gd name="connsiteX2" fmla="*/ 255850 w 255850"/>
                  <a:gd name="connsiteY2" fmla="*/ 0 h 255777"/>
                  <a:gd name="connsiteX3" fmla="*/ 0 w 255850"/>
                  <a:gd name="connsiteY3" fmla="*/ 255778 h 255777"/>
                  <a:gd name="connsiteX4" fmla="*/ 168779 w 255850"/>
                  <a:gd name="connsiteY4" fmla="*/ 255778 h 255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850" h="255777">
                    <a:moveTo>
                      <a:pt x="168779" y="255778"/>
                    </a:moveTo>
                    <a:cubicBezTo>
                      <a:pt x="216846" y="255778"/>
                      <a:pt x="255850" y="216846"/>
                      <a:pt x="255850" y="168706"/>
                    </a:cubicBezTo>
                    <a:lnTo>
                      <a:pt x="255850" y="0"/>
                    </a:lnTo>
                    <a:lnTo>
                      <a:pt x="0" y="255778"/>
                    </a:lnTo>
                    <a:lnTo>
                      <a:pt x="168779" y="255778"/>
                    </a:lnTo>
                    <a:close/>
                  </a:path>
                </a:pathLst>
              </a:custGeom>
              <a:solidFill>
                <a:srgbClr val="E2E8E8"/>
              </a:solidFill>
              <a:ln w="19050" cap="flat">
                <a:solidFill>
                  <a:srgbClr val="8F060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494A3D82-2E25-034F-2FF8-1285505BABEC}"/>
                  </a:ext>
                </a:extLst>
              </p:cNvPr>
              <p:cNvSpPr/>
              <p:nvPr/>
            </p:nvSpPr>
            <p:spPr>
              <a:xfrm>
                <a:off x="6180623" y="3923722"/>
                <a:ext cx="259837" cy="257880"/>
              </a:xfrm>
              <a:custGeom>
                <a:avLst/>
                <a:gdLst>
                  <a:gd name="connsiteX0" fmla="*/ 109329 w 259837"/>
                  <a:gd name="connsiteY0" fmla="*/ 0 h 257880"/>
                  <a:gd name="connsiteX1" fmla="*/ 0 w 259837"/>
                  <a:gd name="connsiteY1" fmla="*/ 109257 h 257880"/>
                  <a:gd name="connsiteX2" fmla="*/ 0 w 259837"/>
                  <a:gd name="connsiteY2" fmla="*/ 257880 h 257880"/>
                  <a:gd name="connsiteX3" fmla="*/ 3697 w 259837"/>
                  <a:gd name="connsiteY3" fmla="*/ 257880 h 257880"/>
                  <a:gd name="connsiteX4" fmla="*/ 259838 w 259837"/>
                  <a:gd name="connsiteY4" fmla="*/ 1812 h 257880"/>
                  <a:gd name="connsiteX5" fmla="*/ 259838 w 259837"/>
                  <a:gd name="connsiteY5" fmla="*/ 0 h 257880"/>
                  <a:gd name="connsiteX6" fmla="*/ 109329 w 259837"/>
                  <a:gd name="connsiteY6" fmla="*/ 0 h 25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837" h="257880">
                    <a:moveTo>
                      <a:pt x="109329" y="0"/>
                    </a:moveTo>
                    <a:cubicBezTo>
                      <a:pt x="48937" y="0"/>
                      <a:pt x="0" y="48937"/>
                      <a:pt x="0" y="109257"/>
                    </a:cubicBezTo>
                    <a:lnTo>
                      <a:pt x="0" y="257880"/>
                    </a:lnTo>
                    <a:lnTo>
                      <a:pt x="3697" y="257880"/>
                    </a:lnTo>
                    <a:lnTo>
                      <a:pt x="259838" y="1812"/>
                    </a:lnTo>
                    <a:lnTo>
                      <a:pt x="259838" y="0"/>
                    </a:lnTo>
                    <a:lnTo>
                      <a:pt x="109329" y="0"/>
                    </a:lnTo>
                    <a:close/>
                  </a:path>
                </a:pathLst>
              </a:custGeom>
              <a:solidFill>
                <a:srgbClr val="8F0603"/>
              </a:solidFill>
              <a:ln w="19050" cap="rnd">
                <a:solidFill>
                  <a:srgbClr val="8F060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12E1CE3F-CFA9-FC48-F2C6-A895737FE385}"/>
                  </a:ext>
                </a:extLst>
              </p:cNvPr>
              <p:cNvSpPr/>
              <p:nvPr/>
            </p:nvSpPr>
            <p:spPr>
              <a:xfrm>
                <a:off x="6129438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rgbClr val="8F0603"/>
              </a:solidFill>
              <a:ln w="19050" cap="rnd">
                <a:solidFill>
                  <a:srgbClr val="8F060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5B5581F2-50AC-8C18-9100-69B08495E03E}"/>
                  </a:ext>
                </a:extLst>
              </p:cNvPr>
              <p:cNvSpPr/>
              <p:nvPr/>
            </p:nvSpPr>
            <p:spPr>
              <a:xfrm>
                <a:off x="5885623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720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720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rgbClr val="8F0603"/>
              </a:solidFill>
              <a:ln w="19050" cap="rnd">
                <a:solidFill>
                  <a:srgbClr val="8F060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09CD30B3-A137-0F5A-7834-845B41288C80}"/>
                  </a:ext>
                </a:extLst>
              </p:cNvPr>
              <p:cNvSpPr/>
              <p:nvPr/>
            </p:nvSpPr>
            <p:spPr>
              <a:xfrm>
                <a:off x="5641952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3935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3935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3935" y="220398"/>
                    </a:cubicBezTo>
                    <a:cubicBezTo>
                      <a:pt x="68222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3935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rgbClr val="8F0603"/>
              </a:solidFill>
              <a:ln w="19050" cap="rnd">
                <a:solidFill>
                  <a:srgbClr val="8F060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C97DADC-1DB6-C988-DB0E-3BBBBB3BC116}"/>
                  </a:ext>
                </a:extLst>
              </p:cNvPr>
              <p:cNvSpPr/>
              <p:nvPr/>
            </p:nvSpPr>
            <p:spPr>
              <a:xfrm>
                <a:off x="5418799" y="3377584"/>
                <a:ext cx="1021661" cy="804090"/>
              </a:xfrm>
              <a:custGeom>
                <a:avLst/>
                <a:gdLst>
                  <a:gd name="connsiteX0" fmla="*/ 94974 w 1021661"/>
                  <a:gd name="connsiteY0" fmla="*/ 804091 h 804090"/>
                  <a:gd name="connsiteX1" fmla="*/ 926687 w 1021661"/>
                  <a:gd name="connsiteY1" fmla="*/ 804091 h 804090"/>
                  <a:gd name="connsiteX2" fmla="*/ 1021661 w 1021661"/>
                  <a:gd name="connsiteY2" fmla="*/ 709189 h 804090"/>
                  <a:gd name="connsiteX3" fmla="*/ 1021661 w 1021661"/>
                  <a:gd name="connsiteY3" fmla="*/ 0 h 804090"/>
                  <a:gd name="connsiteX4" fmla="*/ 0 w 1021661"/>
                  <a:gd name="connsiteY4" fmla="*/ 0 h 804090"/>
                  <a:gd name="connsiteX5" fmla="*/ 0 w 1021661"/>
                  <a:gd name="connsiteY5" fmla="*/ 709117 h 804090"/>
                  <a:gd name="connsiteX6" fmla="*/ 94974 w 1021661"/>
                  <a:gd name="connsiteY6" fmla="*/ 804091 h 80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804090">
                    <a:moveTo>
                      <a:pt x="94974" y="804091"/>
                    </a:moveTo>
                    <a:lnTo>
                      <a:pt x="926687" y="804091"/>
                    </a:lnTo>
                    <a:cubicBezTo>
                      <a:pt x="979104" y="804091"/>
                      <a:pt x="1021661" y="761606"/>
                      <a:pt x="1021661" y="709189"/>
                    </a:cubicBezTo>
                    <a:lnTo>
                      <a:pt x="1021661" y="0"/>
                    </a:lnTo>
                    <a:lnTo>
                      <a:pt x="0" y="0"/>
                    </a:lnTo>
                    <a:lnTo>
                      <a:pt x="0" y="709117"/>
                    </a:lnTo>
                    <a:cubicBezTo>
                      <a:pt x="0" y="761606"/>
                      <a:pt x="42485" y="804091"/>
                      <a:pt x="94974" y="804091"/>
                    </a:cubicBezTo>
                    <a:close/>
                  </a:path>
                </a:pathLst>
              </a:custGeom>
              <a:noFill/>
              <a:ln w="19050" cap="rnd">
                <a:solidFill>
                  <a:srgbClr val="8F060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0C98D4-AC86-5768-0288-5AE6412A6E72}"/>
                </a:ext>
              </a:extLst>
            </p:cNvPr>
            <p:cNvSpPr txBox="1"/>
            <p:nvPr/>
          </p:nvSpPr>
          <p:spPr>
            <a:xfrm>
              <a:off x="5445760" y="2096381"/>
              <a:ext cx="1479694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a-IR" sz="6600" dirty="0">
                  <a:solidFill>
                    <a:srgbClr val="8F0603"/>
                  </a:solidFill>
                  <a:cs typeface="B Yekan" panose="00000400000000000000" pitchFamily="2" charset="-78"/>
                </a:rPr>
                <a:t>25</a:t>
              </a:r>
              <a:endParaRPr lang="en-US" sz="6600" dirty="0">
                <a:solidFill>
                  <a:srgbClr val="8F060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527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50">
        <p159:morph option="byChar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F25FF9-1024-547E-8A78-60300CD3FB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" r="7683"/>
          <a:stretch/>
        </p:blipFill>
        <p:spPr>
          <a:xfrm rot="21407063">
            <a:off x="5861705" y="694339"/>
            <a:ext cx="4776401" cy="54693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4CC2FB-3ED2-DC99-4B58-350BFF102BEA}"/>
              </a:ext>
            </a:extLst>
          </p:cNvPr>
          <p:cNvSpPr txBox="1"/>
          <p:nvPr/>
        </p:nvSpPr>
        <p:spPr>
          <a:xfrm>
            <a:off x="103030" y="5595818"/>
            <a:ext cx="2602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cs typeface="B Yekan" panose="00000400000000000000" pitchFamily="2" charset="-78"/>
              </a:rPr>
              <a:t>(غلامحسین افشردی)</a:t>
            </a:r>
            <a:endParaRPr lang="en-US" sz="2000" dirty="0">
              <a:cs typeface="B Yeka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290242-E31C-AE5D-4C92-07880AD3A6CE}"/>
              </a:ext>
            </a:extLst>
          </p:cNvPr>
          <p:cNvSpPr txBox="1"/>
          <p:nvPr/>
        </p:nvSpPr>
        <p:spPr>
          <a:xfrm>
            <a:off x="648191" y="4434170"/>
            <a:ext cx="4765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b="1" dirty="0">
                <a:solidFill>
                  <a:srgbClr val="8F0603"/>
                </a:solidFill>
                <a:cs typeface="B Yekan" panose="00000400000000000000" pitchFamily="2" charset="-78"/>
              </a:rPr>
              <a:t>شهید حسن باقری</a:t>
            </a:r>
            <a:endParaRPr lang="en-US" sz="54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2573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Tm="50">
        <p159:morph option="byChar"/>
      </p:transition>
    </mc:Choice>
    <mc:Fallback xmlns="">
      <p:transition spd="slow" advTm="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A18E5A5-9550-4548-65A1-6281E2912D85}"/>
              </a:ext>
            </a:extLst>
          </p:cNvPr>
          <p:cNvSpPr/>
          <p:nvPr/>
        </p:nvSpPr>
        <p:spPr>
          <a:xfrm rot="20899885">
            <a:off x="2014560" y="679445"/>
            <a:ext cx="2261287" cy="2261287"/>
          </a:xfrm>
          <a:custGeom>
            <a:avLst/>
            <a:gdLst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884398 w 2261287"/>
              <a:gd name="connsiteY2" fmla="*/ 0 h 2261287"/>
              <a:gd name="connsiteX3" fmla="*/ 2261287 w 2261287"/>
              <a:gd name="connsiteY3" fmla="*/ 376889 h 2261287"/>
              <a:gd name="connsiteX4" fmla="*/ 2261287 w 2261287"/>
              <a:gd name="connsiteY4" fmla="*/ 1884398 h 2261287"/>
              <a:gd name="connsiteX5" fmla="*/ 1884398 w 2261287"/>
              <a:gd name="connsiteY5" fmla="*/ 2261287 h 2261287"/>
              <a:gd name="connsiteX6" fmla="*/ 376889 w 2261287"/>
              <a:gd name="connsiteY6" fmla="*/ 2261287 h 2261287"/>
              <a:gd name="connsiteX7" fmla="*/ 0 w 2261287"/>
              <a:gd name="connsiteY7" fmla="*/ 1884398 h 2261287"/>
              <a:gd name="connsiteX8" fmla="*/ 0 w 2261287"/>
              <a:gd name="connsiteY8" fmla="*/ 376889 h 2261287"/>
              <a:gd name="connsiteX0" fmla="*/ 0 w 2261287"/>
              <a:gd name="connsiteY0" fmla="*/ 376889 h 2261287"/>
              <a:gd name="connsiteX1" fmla="*/ 376889 w 2261287"/>
              <a:gd name="connsiteY1" fmla="*/ 0 h 2261287"/>
              <a:gd name="connsiteX2" fmla="*/ 1268683 w 2261287"/>
              <a:gd name="connsiteY2" fmla="*/ 286147 h 2261287"/>
              <a:gd name="connsiteX3" fmla="*/ 1884398 w 2261287"/>
              <a:gd name="connsiteY3" fmla="*/ 0 h 2261287"/>
              <a:gd name="connsiteX4" fmla="*/ 2261287 w 2261287"/>
              <a:gd name="connsiteY4" fmla="*/ 376889 h 2261287"/>
              <a:gd name="connsiteX5" fmla="*/ 2261287 w 2261287"/>
              <a:gd name="connsiteY5" fmla="*/ 1884398 h 2261287"/>
              <a:gd name="connsiteX6" fmla="*/ 1884398 w 2261287"/>
              <a:gd name="connsiteY6" fmla="*/ 2261287 h 2261287"/>
              <a:gd name="connsiteX7" fmla="*/ 376889 w 2261287"/>
              <a:gd name="connsiteY7" fmla="*/ 2261287 h 2261287"/>
              <a:gd name="connsiteX8" fmla="*/ 0 w 2261287"/>
              <a:gd name="connsiteY8" fmla="*/ 1884398 h 2261287"/>
              <a:gd name="connsiteX9" fmla="*/ 0 w 2261287"/>
              <a:gd name="connsiteY9" fmla="*/ 376889 h 226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61287" h="2261287">
                <a:moveTo>
                  <a:pt x="0" y="376889"/>
                </a:moveTo>
                <a:cubicBezTo>
                  <a:pt x="0" y="168739"/>
                  <a:pt x="168739" y="0"/>
                  <a:pt x="376889" y="0"/>
                </a:cubicBezTo>
                <a:cubicBezTo>
                  <a:pt x="707105" y="647"/>
                  <a:pt x="938467" y="285500"/>
                  <a:pt x="1268683" y="286147"/>
                </a:cubicBezTo>
                <a:cubicBezTo>
                  <a:pt x="1440970" y="285500"/>
                  <a:pt x="1712111" y="647"/>
                  <a:pt x="1884398" y="0"/>
                </a:cubicBezTo>
                <a:cubicBezTo>
                  <a:pt x="2092548" y="0"/>
                  <a:pt x="2261287" y="168739"/>
                  <a:pt x="2261287" y="376889"/>
                </a:cubicBezTo>
                <a:lnTo>
                  <a:pt x="2261287" y="1884398"/>
                </a:lnTo>
                <a:cubicBezTo>
                  <a:pt x="2261287" y="2092548"/>
                  <a:pt x="2092548" y="2261287"/>
                  <a:pt x="1884398" y="2261287"/>
                </a:cubicBezTo>
                <a:lnTo>
                  <a:pt x="376889" y="2261287"/>
                </a:lnTo>
                <a:cubicBezTo>
                  <a:pt x="168739" y="2261287"/>
                  <a:pt x="0" y="2092548"/>
                  <a:pt x="0" y="1884398"/>
                </a:cubicBezTo>
                <a:lnTo>
                  <a:pt x="0" y="376889"/>
                </a:lnTo>
                <a:close/>
              </a:path>
            </a:pathLst>
          </a:custGeom>
          <a:noFill/>
          <a:ln w="381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770FFE3-5EF4-9212-BE4D-4E48E4C435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4" t="14696"/>
          <a:stretch/>
        </p:blipFill>
        <p:spPr>
          <a:xfrm>
            <a:off x="253303" y="198622"/>
            <a:ext cx="3735881" cy="30337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1FEE40A-69C0-462E-031E-331EA97477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" r="7683"/>
          <a:stretch/>
        </p:blipFill>
        <p:spPr>
          <a:xfrm rot="21407063">
            <a:off x="1055364" y="1156766"/>
            <a:ext cx="2727438" cy="3123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059FBFF-0917-FF8D-993D-5FB53E7AFB20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aphic 5">
            <a:extLst>
              <a:ext uri="{FF2B5EF4-FFF2-40B4-BE49-F238E27FC236}">
                <a16:creationId xmlns:a16="http://schemas.microsoft.com/office/drawing/2014/main" id="{93015CC4-F500-9A39-E51B-E33330829917}"/>
              </a:ext>
            </a:extLst>
          </p:cNvPr>
          <p:cNvGrpSpPr/>
          <p:nvPr/>
        </p:nvGrpSpPr>
        <p:grpSpPr>
          <a:xfrm>
            <a:off x="2204208" y="787941"/>
            <a:ext cx="364140" cy="375162"/>
            <a:chOff x="2126383" y="557880"/>
            <a:chExt cx="559115" cy="576039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B9AEC98-7704-3B2E-5BCB-2AC21AC6E087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A0E2DF5-A965-4B38-6727-8C52898A3E88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12354EA-92E2-0DB8-DD2D-EFAA3ECCC728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13E22E0-45CD-2FD8-62C9-5B521C77169A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5DD590A-DF3F-2430-7AD6-224D44B78FCC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3B69801-1613-14F8-F036-600E41C336F7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C405270-2430-D1F8-414C-B245372EF0A3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7F7EEF3-8253-0D65-3BCA-295D354BB19F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F1F64AE-E85D-CB23-A71B-1F5F19E55E49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993CEE7-3086-C8D4-E4D5-006F3206447F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3CCA2B2-FFEB-AD8C-E597-7BB20E1C1EF6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8112F50A-7C59-D649-AB46-DE1645575F45}"/>
              </a:ext>
            </a:extLst>
          </p:cNvPr>
          <p:cNvSpPr/>
          <p:nvPr/>
        </p:nvSpPr>
        <p:spPr>
          <a:xfrm>
            <a:off x="6561746" y="1722020"/>
            <a:ext cx="2564325" cy="439249"/>
          </a:xfrm>
          <a:prstGeom prst="roundRect">
            <a:avLst>
              <a:gd name="adj" fmla="val 50000"/>
            </a:avLst>
          </a:prstGeom>
          <a:solidFill>
            <a:srgbClr val="8F06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E5E997C-5032-C8AA-75A1-D1B8764F4902}"/>
              </a:ext>
            </a:extLst>
          </p:cNvPr>
          <p:cNvSpPr txBox="1"/>
          <p:nvPr/>
        </p:nvSpPr>
        <p:spPr>
          <a:xfrm>
            <a:off x="6810586" y="1704667"/>
            <a:ext cx="2066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Yekan" panose="00000400000000000000" pitchFamily="2" charset="-78"/>
              </a:rPr>
              <a:t>ولادت</a:t>
            </a:r>
            <a:endParaRPr lang="en-US" sz="32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pic>
        <p:nvPicPr>
          <p:cNvPr id="70" name="Graphic 69">
            <a:extLst>
              <a:ext uri="{FF2B5EF4-FFF2-40B4-BE49-F238E27FC236}">
                <a16:creationId xmlns:a16="http://schemas.microsoft.com/office/drawing/2014/main" id="{435C3B23-4BB8-4CA3-9B52-9D92D82DEB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25583" y="441477"/>
            <a:ext cx="1227431" cy="135214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EE0F60B-A2CD-B11A-A880-1DD0167E54B2}"/>
              </a:ext>
            </a:extLst>
          </p:cNvPr>
          <p:cNvGrpSpPr/>
          <p:nvPr/>
        </p:nvGrpSpPr>
        <p:grpSpPr>
          <a:xfrm>
            <a:off x="8253014" y="2277014"/>
            <a:ext cx="3086030" cy="662833"/>
            <a:chOff x="8253014" y="2277014"/>
            <a:chExt cx="3086030" cy="662833"/>
          </a:xfrm>
        </p:grpSpPr>
        <p:grpSp>
          <p:nvGrpSpPr>
            <p:cNvPr id="37" name="Graphic 35">
              <a:extLst>
                <a:ext uri="{FF2B5EF4-FFF2-40B4-BE49-F238E27FC236}">
                  <a16:creationId xmlns:a16="http://schemas.microsoft.com/office/drawing/2014/main" id="{831FDB6B-A38E-9D54-246F-BCE5609A3E9E}"/>
                </a:ext>
              </a:extLst>
            </p:cNvPr>
            <p:cNvGrpSpPr/>
            <p:nvPr/>
          </p:nvGrpSpPr>
          <p:grpSpPr>
            <a:xfrm>
              <a:off x="10634726" y="2348732"/>
              <a:ext cx="466497" cy="519397"/>
              <a:chOff x="5418799" y="3044159"/>
              <a:chExt cx="1021661" cy="1137515"/>
            </a:xfrm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EDDE39D-6113-5EAA-EECD-549477407449}"/>
                  </a:ext>
                </a:extLst>
              </p:cNvPr>
              <p:cNvSpPr/>
              <p:nvPr/>
            </p:nvSpPr>
            <p:spPr>
              <a:xfrm>
                <a:off x="5418799" y="3160086"/>
                <a:ext cx="1021661" cy="217498"/>
              </a:xfrm>
              <a:custGeom>
                <a:avLst/>
                <a:gdLst>
                  <a:gd name="connsiteX0" fmla="*/ 1021661 w 1021661"/>
                  <a:gd name="connsiteY0" fmla="*/ 94902 h 217498"/>
                  <a:gd name="connsiteX1" fmla="*/ 926687 w 1021661"/>
                  <a:gd name="connsiteY1" fmla="*/ 0 h 217498"/>
                  <a:gd name="connsiteX2" fmla="*/ 94974 w 1021661"/>
                  <a:gd name="connsiteY2" fmla="*/ 0 h 217498"/>
                  <a:gd name="connsiteX3" fmla="*/ 0 w 1021661"/>
                  <a:gd name="connsiteY3" fmla="*/ 94902 h 217498"/>
                  <a:gd name="connsiteX4" fmla="*/ 0 w 1021661"/>
                  <a:gd name="connsiteY4" fmla="*/ 217498 h 217498"/>
                  <a:gd name="connsiteX5" fmla="*/ 1021661 w 1021661"/>
                  <a:gd name="connsiteY5" fmla="*/ 217498 h 217498"/>
                  <a:gd name="connsiteX6" fmla="*/ 1021661 w 1021661"/>
                  <a:gd name="connsiteY6" fmla="*/ 94902 h 21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217498">
                    <a:moveTo>
                      <a:pt x="1021661" y="94902"/>
                    </a:moveTo>
                    <a:cubicBezTo>
                      <a:pt x="1021661" y="42412"/>
                      <a:pt x="979104" y="0"/>
                      <a:pt x="926687" y="0"/>
                    </a:cubicBezTo>
                    <a:lnTo>
                      <a:pt x="94974" y="0"/>
                    </a:lnTo>
                    <a:cubicBezTo>
                      <a:pt x="42485" y="0"/>
                      <a:pt x="0" y="42485"/>
                      <a:pt x="0" y="94902"/>
                    </a:cubicBezTo>
                    <a:lnTo>
                      <a:pt x="0" y="217498"/>
                    </a:lnTo>
                    <a:lnTo>
                      <a:pt x="1021661" y="217498"/>
                    </a:lnTo>
                    <a:lnTo>
                      <a:pt x="1021661" y="94902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98A8866-BE17-E6C5-0C3A-7F921B67682B}"/>
                  </a:ext>
                </a:extLst>
              </p:cNvPr>
              <p:cNvSpPr/>
              <p:nvPr/>
            </p:nvSpPr>
            <p:spPr>
              <a:xfrm>
                <a:off x="6184610" y="3925897"/>
                <a:ext cx="255850" cy="255777"/>
              </a:xfrm>
              <a:custGeom>
                <a:avLst/>
                <a:gdLst>
                  <a:gd name="connsiteX0" fmla="*/ 168779 w 255850"/>
                  <a:gd name="connsiteY0" fmla="*/ 255778 h 255777"/>
                  <a:gd name="connsiteX1" fmla="*/ 255850 w 255850"/>
                  <a:gd name="connsiteY1" fmla="*/ 168706 h 255777"/>
                  <a:gd name="connsiteX2" fmla="*/ 255850 w 255850"/>
                  <a:gd name="connsiteY2" fmla="*/ 0 h 255777"/>
                  <a:gd name="connsiteX3" fmla="*/ 0 w 255850"/>
                  <a:gd name="connsiteY3" fmla="*/ 255778 h 255777"/>
                  <a:gd name="connsiteX4" fmla="*/ 168779 w 255850"/>
                  <a:gd name="connsiteY4" fmla="*/ 255778 h 255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850" h="255777">
                    <a:moveTo>
                      <a:pt x="168779" y="255778"/>
                    </a:moveTo>
                    <a:cubicBezTo>
                      <a:pt x="216846" y="255778"/>
                      <a:pt x="255850" y="216846"/>
                      <a:pt x="255850" y="168706"/>
                    </a:cubicBezTo>
                    <a:lnTo>
                      <a:pt x="255850" y="0"/>
                    </a:lnTo>
                    <a:lnTo>
                      <a:pt x="0" y="255778"/>
                    </a:lnTo>
                    <a:lnTo>
                      <a:pt x="168779" y="255778"/>
                    </a:lnTo>
                    <a:close/>
                  </a:path>
                </a:pathLst>
              </a:custGeom>
              <a:solidFill>
                <a:srgbClr val="E2E8E8"/>
              </a:solidFill>
              <a:ln w="1905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5D14896-8B85-0E51-5A9B-3B6E833988CA}"/>
                  </a:ext>
                </a:extLst>
              </p:cNvPr>
              <p:cNvSpPr/>
              <p:nvPr/>
            </p:nvSpPr>
            <p:spPr>
              <a:xfrm>
                <a:off x="6180623" y="3923722"/>
                <a:ext cx="259837" cy="257880"/>
              </a:xfrm>
              <a:custGeom>
                <a:avLst/>
                <a:gdLst>
                  <a:gd name="connsiteX0" fmla="*/ 109329 w 259837"/>
                  <a:gd name="connsiteY0" fmla="*/ 0 h 257880"/>
                  <a:gd name="connsiteX1" fmla="*/ 0 w 259837"/>
                  <a:gd name="connsiteY1" fmla="*/ 109257 h 257880"/>
                  <a:gd name="connsiteX2" fmla="*/ 0 w 259837"/>
                  <a:gd name="connsiteY2" fmla="*/ 257880 h 257880"/>
                  <a:gd name="connsiteX3" fmla="*/ 3697 w 259837"/>
                  <a:gd name="connsiteY3" fmla="*/ 257880 h 257880"/>
                  <a:gd name="connsiteX4" fmla="*/ 259838 w 259837"/>
                  <a:gd name="connsiteY4" fmla="*/ 1812 h 257880"/>
                  <a:gd name="connsiteX5" fmla="*/ 259838 w 259837"/>
                  <a:gd name="connsiteY5" fmla="*/ 0 h 257880"/>
                  <a:gd name="connsiteX6" fmla="*/ 109329 w 259837"/>
                  <a:gd name="connsiteY6" fmla="*/ 0 h 25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837" h="257880">
                    <a:moveTo>
                      <a:pt x="109329" y="0"/>
                    </a:moveTo>
                    <a:cubicBezTo>
                      <a:pt x="48937" y="0"/>
                      <a:pt x="0" y="48937"/>
                      <a:pt x="0" y="109257"/>
                    </a:cubicBezTo>
                    <a:lnTo>
                      <a:pt x="0" y="257880"/>
                    </a:lnTo>
                    <a:lnTo>
                      <a:pt x="3697" y="257880"/>
                    </a:lnTo>
                    <a:lnTo>
                      <a:pt x="259838" y="1812"/>
                    </a:lnTo>
                    <a:lnTo>
                      <a:pt x="259838" y="0"/>
                    </a:lnTo>
                    <a:lnTo>
                      <a:pt x="109329" y="0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2348BD37-96AB-B869-C9AA-A50BC6756448}"/>
                  </a:ext>
                </a:extLst>
              </p:cNvPr>
              <p:cNvSpPr/>
              <p:nvPr/>
            </p:nvSpPr>
            <p:spPr>
              <a:xfrm>
                <a:off x="6129438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0427F6C-CC83-ECCE-9BE9-8718C9BB586B}"/>
                  </a:ext>
                </a:extLst>
              </p:cNvPr>
              <p:cNvSpPr/>
              <p:nvPr/>
            </p:nvSpPr>
            <p:spPr>
              <a:xfrm>
                <a:off x="5885623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720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720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3B3C032B-EF4B-8250-06BB-3A5DC3911B48}"/>
                  </a:ext>
                </a:extLst>
              </p:cNvPr>
              <p:cNvSpPr/>
              <p:nvPr/>
            </p:nvSpPr>
            <p:spPr>
              <a:xfrm>
                <a:off x="5641952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3935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3935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3935" y="220398"/>
                    </a:cubicBezTo>
                    <a:cubicBezTo>
                      <a:pt x="68222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3935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B86ADC5-3A62-F61A-ECE3-F167B7FC9ED9}"/>
                  </a:ext>
                </a:extLst>
              </p:cNvPr>
              <p:cNvSpPr/>
              <p:nvPr/>
            </p:nvSpPr>
            <p:spPr>
              <a:xfrm>
                <a:off x="5418799" y="3377584"/>
                <a:ext cx="1021661" cy="804090"/>
              </a:xfrm>
              <a:custGeom>
                <a:avLst/>
                <a:gdLst>
                  <a:gd name="connsiteX0" fmla="*/ 94974 w 1021661"/>
                  <a:gd name="connsiteY0" fmla="*/ 804091 h 804090"/>
                  <a:gd name="connsiteX1" fmla="*/ 926687 w 1021661"/>
                  <a:gd name="connsiteY1" fmla="*/ 804091 h 804090"/>
                  <a:gd name="connsiteX2" fmla="*/ 1021661 w 1021661"/>
                  <a:gd name="connsiteY2" fmla="*/ 709189 h 804090"/>
                  <a:gd name="connsiteX3" fmla="*/ 1021661 w 1021661"/>
                  <a:gd name="connsiteY3" fmla="*/ 0 h 804090"/>
                  <a:gd name="connsiteX4" fmla="*/ 0 w 1021661"/>
                  <a:gd name="connsiteY4" fmla="*/ 0 h 804090"/>
                  <a:gd name="connsiteX5" fmla="*/ 0 w 1021661"/>
                  <a:gd name="connsiteY5" fmla="*/ 709117 h 804090"/>
                  <a:gd name="connsiteX6" fmla="*/ 94974 w 1021661"/>
                  <a:gd name="connsiteY6" fmla="*/ 804091 h 80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804090">
                    <a:moveTo>
                      <a:pt x="94974" y="804091"/>
                    </a:moveTo>
                    <a:lnTo>
                      <a:pt x="926687" y="804091"/>
                    </a:lnTo>
                    <a:cubicBezTo>
                      <a:pt x="979104" y="804091"/>
                      <a:pt x="1021661" y="761606"/>
                      <a:pt x="1021661" y="709189"/>
                    </a:cubicBezTo>
                    <a:lnTo>
                      <a:pt x="1021661" y="0"/>
                    </a:lnTo>
                    <a:lnTo>
                      <a:pt x="0" y="0"/>
                    </a:lnTo>
                    <a:lnTo>
                      <a:pt x="0" y="709117"/>
                    </a:lnTo>
                    <a:cubicBezTo>
                      <a:pt x="0" y="761606"/>
                      <a:pt x="42485" y="804091"/>
                      <a:pt x="94974" y="80409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B6ED175-73CC-5F4B-52AF-E611F5BB5E96}"/>
                </a:ext>
              </a:extLst>
            </p:cNvPr>
            <p:cNvSpPr/>
            <p:nvPr/>
          </p:nvSpPr>
          <p:spPr>
            <a:xfrm>
              <a:off x="11287797" y="2277014"/>
              <a:ext cx="51247" cy="66283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BDF65A9-7D03-27D0-507E-D14BA5D0E811}"/>
                </a:ext>
              </a:extLst>
            </p:cNvPr>
            <p:cNvSpPr txBox="1"/>
            <p:nvPr/>
          </p:nvSpPr>
          <p:spPr>
            <a:xfrm>
              <a:off x="8253014" y="2441042"/>
              <a:ext cx="24082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dirty="0">
                  <a:cs typeface="B Yekan" panose="00000400000000000000" pitchFamily="2" charset="-78"/>
                </a:rPr>
                <a:t>25 اسفند ماه 1334</a:t>
              </a:r>
              <a:endParaRPr lang="en-US" sz="2800" dirty="0">
                <a:cs typeface="B Yekan" panose="00000400000000000000" pitchFamily="2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929CF4E-5D90-67FC-6017-162DD21DDCB4}"/>
              </a:ext>
            </a:extLst>
          </p:cNvPr>
          <p:cNvGrpSpPr/>
          <p:nvPr/>
        </p:nvGrpSpPr>
        <p:grpSpPr>
          <a:xfrm>
            <a:off x="9726706" y="3232331"/>
            <a:ext cx="1612338" cy="662833"/>
            <a:chOff x="9726706" y="3232331"/>
            <a:chExt cx="1612338" cy="662833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CEB827E-7C4D-3354-EAE2-4ADFD48D0B4F}"/>
                </a:ext>
              </a:extLst>
            </p:cNvPr>
            <p:cNvSpPr/>
            <p:nvPr/>
          </p:nvSpPr>
          <p:spPr>
            <a:xfrm>
              <a:off x="11287797" y="3232331"/>
              <a:ext cx="51247" cy="66283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4" name="Graphic 62">
              <a:extLst>
                <a:ext uri="{FF2B5EF4-FFF2-40B4-BE49-F238E27FC236}">
                  <a16:creationId xmlns:a16="http://schemas.microsoft.com/office/drawing/2014/main" id="{B5140B06-07DC-12A4-0265-E17A2D141DC7}"/>
                </a:ext>
              </a:extLst>
            </p:cNvPr>
            <p:cNvGrpSpPr/>
            <p:nvPr/>
          </p:nvGrpSpPr>
          <p:grpSpPr>
            <a:xfrm>
              <a:off x="10667431" y="3301658"/>
              <a:ext cx="401086" cy="524573"/>
              <a:chOff x="10569390" y="2835493"/>
              <a:chExt cx="401086" cy="524573"/>
            </a:xfrm>
            <a:solidFill>
              <a:schemeClr val="tx1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07BF7509-63E2-99FE-BE38-36A638E8F5FD}"/>
                  </a:ext>
                </a:extLst>
              </p:cNvPr>
              <p:cNvSpPr/>
              <p:nvPr/>
            </p:nvSpPr>
            <p:spPr>
              <a:xfrm>
                <a:off x="10569390" y="2835493"/>
                <a:ext cx="401086" cy="524573"/>
              </a:xfrm>
              <a:custGeom>
                <a:avLst/>
                <a:gdLst>
                  <a:gd name="connsiteX0" fmla="*/ 400952 w 401086"/>
                  <a:gd name="connsiteY0" fmla="*/ 200406 h 524573"/>
                  <a:gd name="connsiteX1" fmla="*/ 200545 w 401086"/>
                  <a:gd name="connsiteY1" fmla="*/ 0 h 524573"/>
                  <a:gd name="connsiteX2" fmla="*/ 139 w 401086"/>
                  <a:gd name="connsiteY2" fmla="*/ 200406 h 524573"/>
                  <a:gd name="connsiteX3" fmla="*/ 173605 w 401086"/>
                  <a:gd name="connsiteY3" fmla="*/ 515156 h 524573"/>
                  <a:gd name="connsiteX4" fmla="*/ 227364 w 401086"/>
                  <a:gd name="connsiteY4" fmla="*/ 515156 h 524573"/>
                  <a:gd name="connsiteX5" fmla="*/ 400952 w 401086"/>
                  <a:gd name="connsiteY5" fmla="*/ 200406 h 52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1086" h="524573">
                    <a:moveTo>
                      <a:pt x="400952" y="200406"/>
                    </a:moveTo>
                    <a:cubicBezTo>
                      <a:pt x="400952" y="89720"/>
                      <a:pt x="311232" y="0"/>
                      <a:pt x="200545" y="0"/>
                    </a:cubicBezTo>
                    <a:cubicBezTo>
                      <a:pt x="89859" y="0"/>
                      <a:pt x="139" y="89720"/>
                      <a:pt x="139" y="200406"/>
                    </a:cubicBezTo>
                    <a:cubicBezTo>
                      <a:pt x="139" y="200406"/>
                      <a:pt x="-11319" y="365827"/>
                      <a:pt x="173605" y="515156"/>
                    </a:cubicBezTo>
                    <a:cubicBezTo>
                      <a:pt x="189209" y="527712"/>
                      <a:pt x="211760" y="527712"/>
                      <a:pt x="227364" y="515156"/>
                    </a:cubicBezTo>
                    <a:cubicBezTo>
                      <a:pt x="412288" y="365827"/>
                      <a:pt x="400952" y="200406"/>
                      <a:pt x="400952" y="200406"/>
                    </a:cubicBezTo>
                    <a:close/>
                  </a:path>
                </a:pathLst>
              </a:custGeom>
              <a:solidFill>
                <a:schemeClr val="tx1"/>
              </a:solidFill>
              <a:ln w="12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7F5BE0B5-3596-8286-CD64-1BA7D96EB066}"/>
                  </a:ext>
                </a:extLst>
              </p:cNvPr>
              <p:cNvSpPr/>
              <p:nvPr/>
            </p:nvSpPr>
            <p:spPr>
              <a:xfrm>
                <a:off x="10673024" y="2933623"/>
                <a:ext cx="193823" cy="193823"/>
              </a:xfrm>
              <a:custGeom>
                <a:avLst/>
                <a:gdLst>
                  <a:gd name="connsiteX0" fmla="*/ 193823 w 193823"/>
                  <a:gd name="connsiteY0" fmla="*/ 96912 h 193823"/>
                  <a:gd name="connsiteX1" fmla="*/ 96912 w 193823"/>
                  <a:gd name="connsiteY1" fmla="*/ 193824 h 193823"/>
                  <a:gd name="connsiteX2" fmla="*/ 0 w 193823"/>
                  <a:gd name="connsiteY2" fmla="*/ 96912 h 193823"/>
                  <a:gd name="connsiteX3" fmla="*/ 96912 w 193823"/>
                  <a:gd name="connsiteY3" fmla="*/ 0 h 193823"/>
                  <a:gd name="connsiteX4" fmla="*/ 193823 w 193823"/>
                  <a:gd name="connsiteY4" fmla="*/ 96912 h 193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823" h="193823">
                    <a:moveTo>
                      <a:pt x="193823" y="96912"/>
                    </a:moveTo>
                    <a:cubicBezTo>
                      <a:pt x="193823" y="150435"/>
                      <a:pt x="150435" y="193824"/>
                      <a:pt x="96912" y="193824"/>
                    </a:cubicBezTo>
                    <a:cubicBezTo>
                      <a:pt x="43389" y="193824"/>
                      <a:pt x="0" y="150435"/>
                      <a:pt x="0" y="96912"/>
                    </a:cubicBezTo>
                    <a:cubicBezTo>
                      <a:pt x="0" y="43389"/>
                      <a:pt x="43389" y="0"/>
                      <a:pt x="96912" y="0"/>
                    </a:cubicBezTo>
                    <a:cubicBezTo>
                      <a:pt x="150435" y="0"/>
                      <a:pt x="193823" y="43389"/>
                      <a:pt x="193823" y="96912"/>
                    </a:cubicBezTo>
                    <a:close/>
                  </a:path>
                </a:pathLst>
              </a:custGeom>
              <a:solidFill>
                <a:srgbClr val="E9F9F8"/>
              </a:solidFill>
              <a:ln w="466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68AA917-7E26-7158-BC37-FC9664664534}"/>
                </a:ext>
              </a:extLst>
            </p:cNvPr>
            <p:cNvSpPr txBox="1"/>
            <p:nvPr/>
          </p:nvSpPr>
          <p:spPr>
            <a:xfrm>
              <a:off x="9726706" y="3363692"/>
              <a:ext cx="7214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000" dirty="0">
                  <a:cs typeface="B Yekan" panose="00000400000000000000" pitchFamily="2" charset="-78"/>
                </a:rPr>
                <a:t>تهران</a:t>
              </a:r>
              <a:endParaRPr lang="en-US" sz="2800" dirty="0">
                <a:cs typeface="B Yekan" panose="00000400000000000000" pitchFamily="2" charset="-78"/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5879E9BB-3E46-C16C-3123-EE2B709D06EA}"/>
              </a:ext>
            </a:extLst>
          </p:cNvPr>
          <p:cNvSpPr txBox="1"/>
          <p:nvPr/>
        </p:nvSpPr>
        <p:spPr>
          <a:xfrm>
            <a:off x="4470847" y="4016849"/>
            <a:ext cx="6868197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769F09C-17F6-186C-3870-BA58EF60BE60}"/>
              </a:ext>
            </a:extLst>
          </p:cNvPr>
          <p:cNvSpPr txBox="1"/>
          <p:nvPr/>
        </p:nvSpPr>
        <p:spPr>
          <a:xfrm>
            <a:off x="428265" y="5037018"/>
            <a:ext cx="2602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cs typeface="B Yekan" panose="00000400000000000000" pitchFamily="2" charset="-78"/>
              </a:rPr>
              <a:t>(غلامحسین افشردی)</a:t>
            </a:r>
            <a:endParaRPr lang="en-US" sz="1400" dirty="0">
              <a:cs typeface="B Yekan" panose="00000400000000000000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AE0EC45-AAA8-2316-8F40-1F32250B1C75}"/>
              </a:ext>
            </a:extLst>
          </p:cNvPr>
          <p:cNvSpPr txBox="1"/>
          <p:nvPr/>
        </p:nvSpPr>
        <p:spPr>
          <a:xfrm>
            <a:off x="833104" y="4495130"/>
            <a:ext cx="3135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solidFill>
                  <a:srgbClr val="8F0603"/>
                </a:solidFill>
                <a:cs typeface="B Yekan" panose="00000400000000000000" pitchFamily="2" charset="-78"/>
              </a:rPr>
              <a:t>شهید حسن باقری</a:t>
            </a:r>
            <a:endParaRPr lang="en-US" sz="28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01686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3D35235-4C96-65C2-2341-B3A36B829B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8354">
            <a:off x="476" y="703358"/>
            <a:ext cx="2243433" cy="8886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B940CB3-E159-A878-B61E-E62D8D6A8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1028">
            <a:off x="1909079" y="428961"/>
            <a:ext cx="2243433" cy="88865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059FBFF-0917-FF8D-993D-5FB53E7AFB20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4D17051-7FA6-0B6D-1EFA-185E187AED38}"/>
              </a:ext>
            </a:extLst>
          </p:cNvPr>
          <p:cNvGrpSpPr/>
          <p:nvPr/>
        </p:nvGrpSpPr>
        <p:grpSpPr>
          <a:xfrm>
            <a:off x="1497325" y="470518"/>
            <a:ext cx="1233742" cy="1520329"/>
            <a:chOff x="943721" y="787941"/>
            <a:chExt cx="2897186" cy="357017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1FEE40A-69C0-462E-031E-331EA97477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98" t="-6902" r="7410" b="6902"/>
            <a:stretch/>
          </p:blipFill>
          <p:spPr>
            <a:xfrm rot="21407063">
              <a:off x="943721" y="1040631"/>
              <a:ext cx="2897186" cy="331748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grpSp>
          <p:nvGrpSpPr>
            <p:cNvPr id="23" name="Graphic 5">
              <a:extLst>
                <a:ext uri="{FF2B5EF4-FFF2-40B4-BE49-F238E27FC236}">
                  <a16:creationId xmlns:a16="http://schemas.microsoft.com/office/drawing/2014/main" id="{93015CC4-F500-9A39-E51B-E33330829917}"/>
                </a:ext>
              </a:extLst>
            </p:cNvPr>
            <p:cNvGrpSpPr/>
            <p:nvPr/>
          </p:nvGrpSpPr>
          <p:grpSpPr>
            <a:xfrm>
              <a:off x="2204208" y="787941"/>
              <a:ext cx="364140" cy="375162"/>
              <a:chOff x="2126383" y="557880"/>
              <a:chExt cx="559115" cy="576039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5B9AEC98-7704-3B2E-5BCB-2AC21AC6E087}"/>
                  </a:ext>
                </a:extLst>
              </p:cNvPr>
              <p:cNvSpPr/>
              <p:nvPr/>
            </p:nvSpPr>
            <p:spPr>
              <a:xfrm>
                <a:off x="2126383" y="1081292"/>
                <a:ext cx="52539" cy="52627"/>
              </a:xfrm>
              <a:custGeom>
                <a:avLst/>
                <a:gdLst>
                  <a:gd name="connsiteX0" fmla="*/ 52511 w 52539"/>
                  <a:gd name="connsiteY0" fmla="*/ 27460 h 52627"/>
                  <a:gd name="connsiteX1" fmla="*/ 27460 w 52539"/>
                  <a:gd name="connsiteY1" fmla="*/ 28 h 52627"/>
                  <a:gd name="connsiteX2" fmla="*/ 28 w 52539"/>
                  <a:gd name="connsiteY2" fmla="*/ 25174 h 52627"/>
                  <a:gd name="connsiteX3" fmla="*/ 25174 w 52539"/>
                  <a:gd name="connsiteY3" fmla="*/ 52606 h 52627"/>
                  <a:gd name="connsiteX4" fmla="*/ 52511 w 52539"/>
                  <a:gd name="connsiteY4" fmla="*/ 27460 h 52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39" h="52627">
                    <a:moveTo>
                      <a:pt x="52511" y="27460"/>
                    </a:moveTo>
                    <a:cubicBezTo>
                      <a:pt x="53178" y="12982"/>
                      <a:pt x="41938" y="695"/>
                      <a:pt x="27460" y="28"/>
                    </a:cubicBezTo>
                    <a:cubicBezTo>
                      <a:pt x="12887" y="-639"/>
                      <a:pt x="600" y="10601"/>
                      <a:pt x="28" y="25174"/>
                    </a:cubicBezTo>
                    <a:cubicBezTo>
                      <a:pt x="-639" y="39652"/>
                      <a:pt x="10601" y="52035"/>
                      <a:pt x="25174" y="52606"/>
                    </a:cubicBezTo>
                    <a:cubicBezTo>
                      <a:pt x="39557" y="53178"/>
                      <a:pt x="51844" y="41938"/>
                      <a:pt x="52511" y="274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B2200"/>
                  </a:gs>
                  <a:gs pos="50000">
                    <a:srgbClr val="625215"/>
                  </a:gs>
                  <a:gs pos="100000">
                    <a:srgbClr val="99832A"/>
                  </a:gs>
                </a:gsLst>
                <a:lin ang="2854101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A0E2DF5-A965-4B38-6727-8C52898A3E88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188">
                    <a:srgbClr val="696969"/>
                  </a:gs>
                  <a:gs pos="25760">
                    <a:srgbClr val="FCFCFC"/>
                  </a:gs>
                  <a:gs pos="55050">
                    <a:srgbClr val="D4D4D4"/>
                  </a:gs>
                  <a:gs pos="77780">
                    <a:srgbClr val="434343"/>
                  </a:gs>
                  <a:gs pos="82120">
                    <a:srgbClr val="474747"/>
                  </a:gs>
                  <a:gs pos="86570">
                    <a:srgbClr val="535353"/>
                  </a:gs>
                  <a:gs pos="91080">
                    <a:srgbClr val="686868"/>
                  </a:gs>
                  <a:gs pos="95600">
                    <a:srgbClr val="858585"/>
                  </a:gs>
                  <a:gs pos="100000">
                    <a:srgbClr val="A8A8A8"/>
                  </a:gs>
                </a:gsLst>
                <a:lin ang="13321316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12354EA-92E2-0DB8-DD2D-EFAA3ECCC728}"/>
                  </a:ext>
                </a:extLst>
              </p:cNvPr>
              <p:cNvSpPr/>
              <p:nvPr/>
            </p:nvSpPr>
            <p:spPr>
              <a:xfrm>
                <a:off x="2131181" y="911204"/>
                <a:ext cx="200589" cy="216493"/>
              </a:xfrm>
              <a:custGeom>
                <a:avLst/>
                <a:gdLst>
                  <a:gd name="connsiteX0" fmla="*/ 200589 w 200589"/>
                  <a:gd name="connsiteY0" fmla="*/ 30575 h 216493"/>
                  <a:gd name="connsiteX1" fmla="*/ 35235 w 200589"/>
                  <a:gd name="connsiteY1" fmla="*/ 214122 h 216493"/>
                  <a:gd name="connsiteX2" fmla="*/ 1136 w 200589"/>
                  <a:gd name="connsiteY2" fmla="*/ 183451 h 216493"/>
                  <a:gd name="connsiteX3" fmla="*/ 166490 w 200589"/>
                  <a:gd name="connsiteY3" fmla="*/ 0 h 216493"/>
                  <a:gd name="connsiteX4" fmla="*/ 200589 w 200589"/>
                  <a:gd name="connsiteY4" fmla="*/ 30575 h 21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589" h="216493">
                    <a:moveTo>
                      <a:pt x="200589" y="30575"/>
                    </a:moveTo>
                    <a:lnTo>
                      <a:pt x="35235" y="214122"/>
                    </a:lnTo>
                    <a:cubicBezTo>
                      <a:pt x="20091" y="224028"/>
                      <a:pt x="-5722" y="200787"/>
                      <a:pt x="1136" y="183451"/>
                    </a:cubicBezTo>
                    <a:lnTo>
                      <a:pt x="166490" y="0"/>
                    </a:lnTo>
                    <a:lnTo>
                      <a:pt x="200589" y="30575"/>
                    </a:ln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50000">
                    <a:srgbClr val="7F7F7F"/>
                  </a:gs>
                  <a:gs pos="100000">
                    <a:srgbClr val="000000"/>
                  </a:gs>
                </a:gsLst>
                <a:lin ang="1872108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13E22E0-45CD-2FD8-62C9-5B521C77169A}"/>
                  </a:ext>
                </a:extLst>
              </p:cNvPr>
              <p:cNvSpPr/>
              <p:nvPr/>
            </p:nvSpPr>
            <p:spPr>
              <a:xfrm>
                <a:off x="2179571" y="704419"/>
                <a:ext cx="355536" cy="356792"/>
              </a:xfrm>
              <a:custGeom>
                <a:avLst/>
                <a:gdLst>
                  <a:gd name="connsiteX0" fmla="*/ 355082 w 355536"/>
                  <a:gd name="connsiteY0" fmla="*/ 186306 h 356792"/>
                  <a:gd name="connsiteX1" fmla="*/ 190490 w 355536"/>
                  <a:gd name="connsiteY1" fmla="*/ 356613 h 356792"/>
                  <a:gd name="connsiteX2" fmla="*/ 466 w 355536"/>
                  <a:gd name="connsiteY2" fmla="*/ 170399 h 356792"/>
                  <a:gd name="connsiteX3" fmla="*/ 165058 w 355536"/>
                  <a:gd name="connsiteY3" fmla="*/ 187 h 356792"/>
                  <a:gd name="connsiteX4" fmla="*/ 355082 w 355536"/>
                  <a:gd name="connsiteY4" fmla="*/ 186306 h 35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536" h="356792">
                    <a:moveTo>
                      <a:pt x="355082" y="186306"/>
                    </a:moveTo>
                    <a:cubicBezTo>
                      <a:pt x="362035" y="284699"/>
                      <a:pt x="288407" y="360994"/>
                      <a:pt x="190490" y="356613"/>
                    </a:cubicBezTo>
                    <a:cubicBezTo>
                      <a:pt x="92573" y="352231"/>
                      <a:pt x="7515" y="268888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569"/>
                      <a:pt x="348033" y="87913"/>
                      <a:pt x="355082" y="186306"/>
                    </a:cubicBezTo>
                    <a:close/>
                  </a:path>
                </a:pathLst>
              </a:custGeom>
              <a:solidFill>
                <a:srgbClr val="8A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45DD590A-DF3F-2430-7AD6-224D44B78FCC}"/>
                  </a:ext>
                </a:extLst>
              </p:cNvPr>
              <p:cNvSpPr/>
              <p:nvPr/>
            </p:nvSpPr>
            <p:spPr>
              <a:xfrm>
                <a:off x="2189382" y="707277"/>
                <a:ext cx="355452" cy="356697"/>
              </a:xfrm>
              <a:custGeom>
                <a:avLst/>
                <a:gdLst>
                  <a:gd name="connsiteX0" fmla="*/ 354987 w 355452"/>
                  <a:gd name="connsiteY0" fmla="*/ 186306 h 356697"/>
                  <a:gd name="connsiteX1" fmla="*/ 190395 w 355452"/>
                  <a:gd name="connsiteY1" fmla="*/ 356518 h 356697"/>
                  <a:gd name="connsiteX2" fmla="*/ 466 w 355452"/>
                  <a:gd name="connsiteY2" fmla="*/ 170399 h 356697"/>
                  <a:gd name="connsiteX3" fmla="*/ 165058 w 355452"/>
                  <a:gd name="connsiteY3" fmla="*/ 187 h 356697"/>
                  <a:gd name="connsiteX4" fmla="*/ 354987 w 355452"/>
                  <a:gd name="connsiteY4" fmla="*/ 186306 h 35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452" h="356697">
                    <a:moveTo>
                      <a:pt x="354987" y="186306"/>
                    </a:moveTo>
                    <a:cubicBezTo>
                      <a:pt x="362035" y="284699"/>
                      <a:pt x="288312" y="360899"/>
                      <a:pt x="190395" y="356518"/>
                    </a:cubicBezTo>
                    <a:cubicBezTo>
                      <a:pt x="92478" y="352136"/>
                      <a:pt x="7419" y="268792"/>
                      <a:pt x="466" y="170399"/>
                    </a:cubicBezTo>
                    <a:cubicBezTo>
                      <a:pt x="-6582" y="72006"/>
                      <a:pt x="67141" y="-4289"/>
                      <a:pt x="165058" y="187"/>
                    </a:cubicBezTo>
                    <a:cubicBezTo>
                      <a:pt x="262975" y="4474"/>
                      <a:pt x="347938" y="87817"/>
                      <a:pt x="354987" y="186306"/>
                    </a:cubicBezTo>
                    <a:close/>
                  </a:path>
                </a:pathLst>
              </a:custGeom>
              <a:solidFill>
                <a:srgbClr val="FF55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E3B69801-1613-14F8-F036-600E41C336F7}"/>
                  </a:ext>
                </a:extLst>
              </p:cNvPr>
              <p:cNvSpPr/>
              <p:nvPr/>
            </p:nvSpPr>
            <p:spPr>
              <a:xfrm>
                <a:off x="2346153" y="717521"/>
                <a:ext cx="188549" cy="336343"/>
              </a:xfrm>
              <a:custGeom>
                <a:avLst/>
                <a:gdLst>
                  <a:gd name="connsiteX0" fmla="*/ 188119 w 188549"/>
                  <a:gd name="connsiteY0" fmla="*/ 175585 h 336343"/>
                  <a:gd name="connsiteX1" fmla="*/ 8954 w 188549"/>
                  <a:gd name="connsiteY1" fmla="*/ 39 h 336343"/>
                  <a:gd name="connsiteX2" fmla="*/ 0 w 188549"/>
                  <a:gd name="connsiteY2" fmla="*/ 135 h 336343"/>
                  <a:gd name="connsiteX3" fmla="*/ 178594 w 188549"/>
                  <a:gd name="connsiteY3" fmla="*/ 175585 h 336343"/>
                  <a:gd name="connsiteX4" fmla="*/ 32385 w 188549"/>
                  <a:gd name="connsiteY4" fmla="*/ 336081 h 336343"/>
                  <a:gd name="connsiteX5" fmla="*/ 32956 w 188549"/>
                  <a:gd name="connsiteY5" fmla="*/ 336177 h 336343"/>
                  <a:gd name="connsiteX6" fmla="*/ 188119 w 188549"/>
                  <a:gd name="connsiteY6" fmla="*/ 175585 h 33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9" h="336343">
                    <a:moveTo>
                      <a:pt x="188119" y="175585"/>
                    </a:moveTo>
                    <a:cubicBezTo>
                      <a:pt x="181451" y="82812"/>
                      <a:pt x="101251" y="4230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92107" y="4611"/>
                      <a:pt x="171926" y="83002"/>
                      <a:pt x="178594" y="175585"/>
                    </a:cubicBezTo>
                    <a:cubicBezTo>
                      <a:pt x="184976" y="265311"/>
                      <a:pt x="120110" y="335319"/>
                      <a:pt x="32385" y="336081"/>
                    </a:cubicBezTo>
                    <a:cubicBezTo>
                      <a:pt x="32576" y="336081"/>
                      <a:pt x="32766" y="336081"/>
                      <a:pt x="32956" y="336177"/>
                    </a:cubicBezTo>
                    <a:cubicBezTo>
                      <a:pt x="125254" y="340272"/>
                      <a:pt x="194691" y="268359"/>
                      <a:pt x="188119" y="175585"/>
                    </a:cubicBezTo>
                    <a:close/>
                  </a:path>
                </a:pathLst>
              </a:custGeom>
              <a:solidFill>
                <a:srgbClr val="F879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2C405270-2430-D1F8-414C-B245372EF0A3}"/>
                  </a:ext>
                </a:extLst>
              </p:cNvPr>
              <p:cNvSpPr/>
              <p:nvPr/>
            </p:nvSpPr>
            <p:spPr>
              <a:xfrm>
                <a:off x="2280718" y="612404"/>
                <a:ext cx="351185" cy="355904"/>
              </a:xfrm>
              <a:custGeom>
                <a:avLst/>
                <a:gdLst>
                  <a:gd name="connsiteX0" fmla="*/ 351185 w 351185"/>
                  <a:gd name="connsiteY0" fmla="*/ 127159 h 355904"/>
                  <a:gd name="connsiteX1" fmla="*/ 163829 w 351185"/>
                  <a:gd name="connsiteY1" fmla="*/ 340424 h 355904"/>
                  <a:gd name="connsiteX2" fmla="*/ 12572 w 351185"/>
                  <a:gd name="connsiteY2" fmla="*/ 213265 h 355904"/>
                  <a:gd name="connsiteX3" fmla="*/ 199928 w 351185"/>
                  <a:gd name="connsiteY3" fmla="*/ 0 h 355904"/>
                  <a:gd name="connsiteX4" fmla="*/ 351185 w 351185"/>
                  <a:gd name="connsiteY4" fmla="*/ 127159 h 355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185" h="355904">
                    <a:moveTo>
                      <a:pt x="351185" y="127159"/>
                    </a:moveTo>
                    <a:lnTo>
                      <a:pt x="163829" y="340424"/>
                    </a:lnTo>
                    <a:cubicBezTo>
                      <a:pt x="106393" y="397288"/>
                      <a:pt x="-44197" y="284417"/>
                      <a:pt x="12572" y="213265"/>
                    </a:cubicBezTo>
                    <a:lnTo>
                      <a:pt x="199928" y="0"/>
                    </a:lnTo>
                    <a:lnTo>
                      <a:pt x="351185" y="127159"/>
                    </a:lnTo>
                    <a:close/>
                  </a:path>
                </a:pathLst>
              </a:custGeom>
              <a:gradFill>
                <a:gsLst>
                  <a:gs pos="0">
                    <a:srgbClr val="B40000"/>
                  </a:gs>
                  <a:gs pos="7690">
                    <a:srgbClr val="A20000"/>
                  </a:gs>
                  <a:gs pos="16320">
                    <a:srgbClr val="960000"/>
                  </a:gs>
                  <a:gs pos="24750">
                    <a:srgbClr val="920000"/>
                  </a:gs>
                  <a:gs pos="57580">
                    <a:srgbClr val="B40000"/>
                  </a:gs>
                  <a:gs pos="86870">
                    <a:srgbClr val="FF8484"/>
                  </a:gs>
                  <a:gs pos="99810">
                    <a:srgbClr val="AD2828"/>
                  </a:gs>
                </a:gsLst>
                <a:lin ang="2554058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7F7EEF3-8253-0D65-3BCA-295D354BB19F}"/>
                  </a:ext>
                </a:extLst>
              </p:cNvPr>
              <p:cNvSpPr/>
              <p:nvPr/>
            </p:nvSpPr>
            <p:spPr>
              <a:xfrm>
                <a:off x="2277576" y="612309"/>
                <a:ext cx="203355" cy="356209"/>
              </a:xfrm>
              <a:custGeom>
                <a:avLst/>
                <a:gdLst>
                  <a:gd name="connsiteX0" fmla="*/ 18380 w 203355"/>
                  <a:gd name="connsiteY0" fmla="*/ 210884 h 356209"/>
                  <a:gd name="connsiteX1" fmla="*/ 203355 w 203355"/>
                  <a:gd name="connsiteY1" fmla="*/ 286 h 356209"/>
                  <a:gd name="connsiteX2" fmla="*/ 203070 w 203355"/>
                  <a:gd name="connsiteY2" fmla="*/ 0 h 356209"/>
                  <a:gd name="connsiteX3" fmla="*/ 15713 w 203355"/>
                  <a:gd name="connsiteY3" fmla="*/ 213360 h 356209"/>
                  <a:gd name="connsiteX4" fmla="*/ 166779 w 203355"/>
                  <a:gd name="connsiteY4" fmla="*/ 340805 h 356209"/>
                  <a:gd name="connsiteX5" fmla="*/ 18380 w 203355"/>
                  <a:gd name="connsiteY5" fmla="*/ 210884 h 35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355" h="356209">
                    <a:moveTo>
                      <a:pt x="18380" y="210884"/>
                    </a:moveTo>
                    <a:lnTo>
                      <a:pt x="203355" y="286"/>
                    </a:lnTo>
                    <a:lnTo>
                      <a:pt x="203070" y="0"/>
                    </a:lnTo>
                    <a:lnTo>
                      <a:pt x="15713" y="213360"/>
                    </a:lnTo>
                    <a:cubicBezTo>
                      <a:pt x="-49438" y="285179"/>
                      <a:pt x="105153" y="397383"/>
                      <a:pt x="166779" y="340805"/>
                    </a:cubicBezTo>
                    <a:cubicBezTo>
                      <a:pt x="107439" y="391192"/>
                      <a:pt x="-37437" y="280892"/>
                      <a:pt x="18380" y="2108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00000"/>
                  </a:gs>
                  <a:gs pos="5560">
                    <a:srgbClr val="850000"/>
                  </a:gs>
                  <a:gs pos="15270">
                    <a:srgbClr val="790000"/>
                  </a:gs>
                  <a:gs pos="24750">
                    <a:srgbClr val="750000"/>
                  </a:gs>
                  <a:gs pos="57580">
                    <a:srgbClr val="900000"/>
                  </a:gs>
                  <a:gs pos="86870">
                    <a:srgbClr val="DE5757"/>
                  </a:gs>
                  <a:gs pos="99810">
                    <a:srgbClr val="9E0C0C"/>
                  </a:gs>
                </a:gsLst>
                <a:lin ang="2554065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2F1F64AE-E85D-CB23-A71B-1F5F19E55E49}"/>
                  </a:ext>
                </a:extLst>
              </p:cNvPr>
              <p:cNvSpPr/>
              <p:nvPr/>
            </p:nvSpPr>
            <p:spPr>
              <a:xfrm>
                <a:off x="2414954" y="557880"/>
                <a:ext cx="270545" cy="271450"/>
              </a:xfrm>
              <a:custGeom>
                <a:avLst/>
                <a:gdLst>
                  <a:gd name="connsiteX0" fmla="*/ 270194 w 270545"/>
                  <a:gd name="connsiteY0" fmla="*/ 141774 h 271450"/>
                  <a:gd name="connsiteX1" fmla="*/ 144940 w 270545"/>
                  <a:gd name="connsiteY1" fmla="*/ 271314 h 271450"/>
                  <a:gd name="connsiteX2" fmla="*/ 351 w 270545"/>
                  <a:gd name="connsiteY2" fmla="*/ 129677 h 271450"/>
                  <a:gd name="connsiteX3" fmla="*/ 125605 w 270545"/>
                  <a:gd name="connsiteY3" fmla="*/ 137 h 271450"/>
                  <a:gd name="connsiteX4" fmla="*/ 270194 w 270545"/>
                  <a:gd name="connsiteY4" fmla="*/ 141774 h 2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545" h="271450">
                    <a:moveTo>
                      <a:pt x="270194" y="141774"/>
                    </a:moveTo>
                    <a:cubicBezTo>
                      <a:pt x="275528" y="216640"/>
                      <a:pt x="219426" y="274647"/>
                      <a:pt x="144940" y="271314"/>
                    </a:cubicBezTo>
                    <a:cubicBezTo>
                      <a:pt x="70455" y="267980"/>
                      <a:pt x="5685" y="204543"/>
                      <a:pt x="351" y="129677"/>
                    </a:cubicBezTo>
                    <a:cubicBezTo>
                      <a:pt x="-4983" y="54810"/>
                      <a:pt x="51119" y="-3197"/>
                      <a:pt x="125605" y="137"/>
                    </a:cubicBezTo>
                    <a:cubicBezTo>
                      <a:pt x="200090" y="3566"/>
                      <a:pt x="264765" y="66907"/>
                      <a:pt x="270194" y="141774"/>
                    </a:cubicBezTo>
                    <a:close/>
                  </a:path>
                </a:pathLst>
              </a:custGeom>
              <a:solidFill>
                <a:srgbClr val="99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5993CEE7-3086-C8D4-E4D5-006F3206447F}"/>
                  </a:ext>
                </a:extLst>
              </p:cNvPr>
              <p:cNvSpPr/>
              <p:nvPr/>
            </p:nvSpPr>
            <p:spPr>
              <a:xfrm>
                <a:off x="2428305" y="561023"/>
                <a:ext cx="254509" cy="255353"/>
              </a:xfrm>
              <a:custGeom>
                <a:avLst/>
                <a:gdLst>
                  <a:gd name="connsiteX0" fmla="*/ 254175 w 254509"/>
                  <a:gd name="connsiteY0" fmla="*/ 133392 h 255353"/>
                  <a:gd name="connsiteX1" fmla="*/ 136351 w 254509"/>
                  <a:gd name="connsiteY1" fmla="*/ 255216 h 255353"/>
                  <a:gd name="connsiteX2" fmla="*/ 334 w 254509"/>
                  <a:gd name="connsiteY2" fmla="*/ 121962 h 255353"/>
                  <a:gd name="connsiteX3" fmla="*/ 118158 w 254509"/>
                  <a:gd name="connsiteY3" fmla="*/ 137 h 255353"/>
                  <a:gd name="connsiteX4" fmla="*/ 254175 w 254509"/>
                  <a:gd name="connsiteY4" fmla="*/ 133392 h 25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509" h="255353">
                    <a:moveTo>
                      <a:pt x="254175" y="133392"/>
                    </a:moveTo>
                    <a:cubicBezTo>
                      <a:pt x="259224" y="203877"/>
                      <a:pt x="206455" y="258455"/>
                      <a:pt x="136351" y="255216"/>
                    </a:cubicBezTo>
                    <a:cubicBezTo>
                      <a:pt x="66247" y="252073"/>
                      <a:pt x="5382" y="192447"/>
                      <a:pt x="334" y="121962"/>
                    </a:cubicBezTo>
                    <a:cubicBezTo>
                      <a:pt x="-4714" y="51477"/>
                      <a:pt x="48054" y="-3102"/>
                      <a:pt x="118158" y="137"/>
                    </a:cubicBezTo>
                    <a:cubicBezTo>
                      <a:pt x="188262" y="3280"/>
                      <a:pt x="249127" y="63002"/>
                      <a:pt x="254175" y="133392"/>
                    </a:cubicBezTo>
                    <a:close/>
                  </a:path>
                </a:pathLst>
              </a:custGeom>
              <a:gradFill>
                <a:gsLst>
                  <a:gs pos="0">
                    <a:srgbClr val="D10606"/>
                  </a:gs>
                  <a:gs pos="11340">
                    <a:srgbClr val="DA1717"/>
                  </a:gs>
                  <a:gs pos="33760">
                    <a:srgbClr val="E93434"/>
                  </a:gs>
                  <a:gs pos="56140">
                    <a:srgbClr val="F34949"/>
                  </a:gs>
                  <a:gs pos="78250">
                    <a:srgbClr val="FA5555"/>
                  </a:gs>
                  <a:gs pos="99810">
                    <a:srgbClr val="FC5959"/>
                  </a:gs>
                </a:gsLst>
                <a:lin ang="2554029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03CCA2B2-FFEB-AD8C-E597-7BB20E1C1EF6}"/>
                  </a:ext>
                </a:extLst>
              </p:cNvPr>
              <p:cNvSpPr/>
              <p:nvPr/>
            </p:nvSpPr>
            <p:spPr>
              <a:xfrm>
                <a:off x="2537986" y="567312"/>
                <a:ext cx="138615" cy="242864"/>
              </a:xfrm>
              <a:custGeom>
                <a:avLst/>
                <a:gdLst>
                  <a:gd name="connsiteX0" fmla="*/ 138303 w 138615"/>
                  <a:gd name="connsiteY0" fmla="*/ 126817 h 242864"/>
                  <a:gd name="connsiteX1" fmla="*/ 8954 w 138615"/>
                  <a:gd name="connsiteY1" fmla="*/ 39 h 242864"/>
                  <a:gd name="connsiteX2" fmla="*/ 0 w 138615"/>
                  <a:gd name="connsiteY2" fmla="*/ 135 h 242864"/>
                  <a:gd name="connsiteX3" fmla="*/ 128778 w 138615"/>
                  <a:gd name="connsiteY3" fmla="*/ 126817 h 242864"/>
                  <a:gd name="connsiteX4" fmla="*/ 25718 w 138615"/>
                  <a:gd name="connsiteY4" fmla="*/ 242641 h 242864"/>
                  <a:gd name="connsiteX5" fmla="*/ 26289 w 138615"/>
                  <a:gd name="connsiteY5" fmla="*/ 242736 h 242864"/>
                  <a:gd name="connsiteX6" fmla="*/ 138303 w 138615"/>
                  <a:gd name="connsiteY6" fmla="*/ 126817 h 24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615" h="242864">
                    <a:moveTo>
                      <a:pt x="138303" y="126817"/>
                    </a:moveTo>
                    <a:cubicBezTo>
                      <a:pt x="133541" y="59761"/>
                      <a:pt x="75629" y="3087"/>
                      <a:pt x="8954" y="39"/>
                    </a:cubicBezTo>
                    <a:cubicBezTo>
                      <a:pt x="5906" y="-56"/>
                      <a:pt x="2953" y="39"/>
                      <a:pt x="0" y="135"/>
                    </a:cubicBezTo>
                    <a:cubicBezTo>
                      <a:pt x="66389" y="3373"/>
                      <a:pt x="124016" y="60047"/>
                      <a:pt x="128778" y="126817"/>
                    </a:cubicBezTo>
                    <a:cubicBezTo>
                      <a:pt x="133350" y="190825"/>
                      <a:pt x="87821" y="240831"/>
                      <a:pt x="25718" y="242641"/>
                    </a:cubicBezTo>
                    <a:cubicBezTo>
                      <a:pt x="25908" y="242641"/>
                      <a:pt x="26099" y="242641"/>
                      <a:pt x="26289" y="242736"/>
                    </a:cubicBezTo>
                    <a:cubicBezTo>
                      <a:pt x="92869" y="245784"/>
                      <a:pt x="143066" y="193873"/>
                      <a:pt x="138303" y="126817"/>
                    </a:cubicBezTo>
                    <a:close/>
                  </a:path>
                </a:pathLst>
              </a:custGeom>
              <a:solidFill>
                <a:srgbClr val="FE969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719A4AF-D3FB-D1D8-08F1-7B40143A9D47}"/>
              </a:ext>
            </a:extLst>
          </p:cNvPr>
          <p:cNvGrpSpPr/>
          <p:nvPr/>
        </p:nvGrpSpPr>
        <p:grpSpPr>
          <a:xfrm>
            <a:off x="7111842" y="536532"/>
            <a:ext cx="2261078" cy="1140716"/>
            <a:chOff x="8131618" y="2277014"/>
            <a:chExt cx="3207426" cy="1618150"/>
          </a:xfrm>
        </p:grpSpPr>
        <p:grpSp>
          <p:nvGrpSpPr>
            <p:cNvPr id="37" name="Graphic 35">
              <a:extLst>
                <a:ext uri="{FF2B5EF4-FFF2-40B4-BE49-F238E27FC236}">
                  <a16:creationId xmlns:a16="http://schemas.microsoft.com/office/drawing/2014/main" id="{831FDB6B-A38E-9D54-246F-BCE5609A3E9E}"/>
                </a:ext>
              </a:extLst>
            </p:cNvPr>
            <p:cNvGrpSpPr/>
            <p:nvPr/>
          </p:nvGrpSpPr>
          <p:grpSpPr>
            <a:xfrm>
              <a:off x="10634726" y="2348732"/>
              <a:ext cx="466497" cy="519397"/>
              <a:chOff x="5418799" y="3044159"/>
              <a:chExt cx="1021661" cy="1137515"/>
            </a:xfrm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EDDE39D-6113-5EAA-EECD-549477407449}"/>
                  </a:ext>
                </a:extLst>
              </p:cNvPr>
              <p:cNvSpPr/>
              <p:nvPr/>
            </p:nvSpPr>
            <p:spPr>
              <a:xfrm>
                <a:off x="5418799" y="3160086"/>
                <a:ext cx="1021661" cy="217498"/>
              </a:xfrm>
              <a:custGeom>
                <a:avLst/>
                <a:gdLst>
                  <a:gd name="connsiteX0" fmla="*/ 1021661 w 1021661"/>
                  <a:gd name="connsiteY0" fmla="*/ 94902 h 217498"/>
                  <a:gd name="connsiteX1" fmla="*/ 926687 w 1021661"/>
                  <a:gd name="connsiteY1" fmla="*/ 0 h 217498"/>
                  <a:gd name="connsiteX2" fmla="*/ 94974 w 1021661"/>
                  <a:gd name="connsiteY2" fmla="*/ 0 h 217498"/>
                  <a:gd name="connsiteX3" fmla="*/ 0 w 1021661"/>
                  <a:gd name="connsiteY3" fmla="*/ 94902 h 217498"/>
                  <a:gd name="connsiteX4" fmla="*/ 0 w 1021661"/>
                  <a:gd name="connsiteY4" fmla="*/ 217498 h 217498"/>
                  <a:gd name="connsiteX5" fmla="*/ 1021661 w 1021661"/>
                  <a:gd name="connsiteY5" fmla="*/ 217498 h 217498"/>
                  <a:gd name="connsiteX6" fmla="*/ 1021661 w 1021661"/>
                  <a:gd name="connsiteY6" fmla="*/ 94902 h 21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217498">
                    <a:moveTo>
                      <a:pt x="1021661" y="94902"/>
                    </a:moveTo>
                    <a:cubicBezTo>
                      <a:pt x="1021661" y="42412"/>
                      <a:pt x="979104" y="0"/>
                      <a:pt x="926687" y="0"/>
                    </a:cubicBezTo>
                    <a:lnTo>
                      <a:pt x="94974" y="0"/>
                    </a:lnTo>
                    <a:cubicBezTo>
                      <a:pt x="42485" y="0"/>
                      <a:pt x="0" y="42485"/>
                      <a:pt x="0" y="94902"/>
                    </a:cubicBezTo>
                    <a:lnTo>
                      <a:pt x="0" y="217498"/>
                    </a:lnTo>
                    <a:lnTo>
                      <a:pt x="1021661" y="217498"/>
                    </a:lnTo>
                    <a:lnTo>
                      <a:pt x="1021661" y="94902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98A8866-BE17-E6C5-0C3A-7F921B67682B}"/>
                  </a:ext>
                </a:extLst>
              </p:cNvPr>
              <p:cNvSpPr/>
              <p:nvPr/>
            </p:nvSpPr>
            <p:spPr>
              <a:xfrm>
                <a:off x="6184610" y="3925897"/>
                <a:ext cx="255850" cy="255777"/>
              </a:xfrm>
              <a:custGeom>
                <a:avLst/>
                <a:gdLst>
                  <a:gd name="connsiteX0" fmla="*/ 168779 w 255850"/>
                  <a:gd name="connsiteY0" fmla="*/ 255778 h 255777"/>
                  <a:gd name="connsiteX1" fmla="*/ 255850 w 255850"/>
                  <a:gd name="connsiteY1" fmla="*/ 168706 h 255777"/>
                  <a:gd name="connsiteX2" fmla="*/ 255850 w 255850"/>
                  <a:gd name="connsiteY2" fmla="*/ 0 h 255777"/>
                  <a:gd name="connsiteX3" fmla="*/ 0 w 255850"/>
                  <a:gd name="connsiteY3" fmla="*/ 255778 h 255777"/>
                  <a:gd name="connsiteX4" fmla="*/ 168779 w 255850"/>
                  <a:gd name="connsiteY4" fmla="*/ 255778 h 255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850" h="255777">
                    <a:moveTo>
                      <a:pt x="168779" y="255778"/>
                    </a:moveTo>
                    <a:cubicBezTo>
                      <a:pt x="216846" y="255778"/>
                      <a:pt x="255850" y="216846"/>
                      <a:pt x="255850" y="168706"/>
                    </a:cubicBezTo>
                    <a:lnTo>
                      <a:pt x="255850" y="0"/>
                    </a:lnTo>
                    <a:lnTo>
                      <a:pt x="0" y="255778"/>
                    </a:lnTo>
                    <a:lnTo>
                      <a:pt x="168779" y="255778"/>
                    </a:lnTo>
                    <a:close/>
                  </a:path>
                </a:pathLst>
              </a:custGeom>
              <a:solidFill>
                <a:srgbClr val="E2E8E8"/>
              </a:solidFill>
              <a:ln w="1905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5D14896-8B85-0E51-5A9B-3B6E833988CA}"/>
                  </a:ext>
                </a:extLst>
              </p:cNvPr>
              <p:cNvSpPr/>
              <p:nvPr/>
            </p:nvSpPr>
            <p:spPr>
              <a:xfrm>
                <a:off x="6180623" y="3923722"/>
                <a:ext cx="259837" cy="257880"/>
              </a:xfrm>
              <a:custGeom>
                <a:avLst/>
                <a:gdLst>
                  <a:gd name="connsiteX0" fmla="*/ 109329 w 259837"/>
                  <a:gd name="connsiteY0" fmla="*/ 0 h 257880"/>
                  <a:gd name="connsiteX1" fmla="*/ 0 w 259837"/>
                  <a:gd name="connsiteY1" fmla="*/ 109257 h 257880"/>
                  <a:gd name="connsiteX2" fmla="*/ 0 w 259837"/>
                  <a:gd name="connsiteY2" fmla="*/ 257880 h 257880"/>
                  <a:gd name="connsiteX3" fmla="*/ 3697 w 259837"/>
                  <a:gd name="connsiteY3" fmla="*/ 257880 h 257880"/>
                  <a:gd name="connsiteX4" fmla="*/ 259838 w 259837"/>
                  <a:gd name="connsiteY4" fmla="*/ 1812 h 257880"/>
                  <a:gd name="connsiteX5" fmla="*/ 259838 w 259837"/>
                  <a:gd name="connsiteY5" fmla="*/ 0 h 257880"/>
                  <a:gd name="connsiteX6" fmla="*/ 109329 w 259837"/>
                  <a:gd name="connsiteY6" fmla="*/ 0 h 25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837" h="257880">
                    <a:moveTo>
                      <a:pt x="109329" y="0"/>
                    </a:moveTo>
                    <a:cubicBezTo>
                      <a:pt x="48937" y="0"/>
                      <a:pt x="0" y="48937"/>
                      <a:pt x="0" y="109257"/>
                    </a:cubicBezTo>
                    <a:lnTo>
                      <a:pt x="0" y="257880"/>
                    </a:lnTo>
                    <a:lnTo>
                      <a:pt x="3697" y="257880"/>
                    </a:lnTo>
                    <a:lnTo>
                      <a:pt x="259838" y="1812"/>
                    </a:lnTo>
                    <a:lnTo>
                      <a:pt x="259838" y="0"/>
                    </a:lnTo>
                    <a:lnTo>
                      <a:pt x="109329" y="0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2348BD37-96AB-B869-C9AA-A50BC6756448}"/>
                  </a:ext>
                </a:extLst>
              </p:cNvPr>
              <p:cNvSpPr/>
              <p:nvPr/>
            </p:nvSpPr>
            <p:spPr>
              <a:xfrm>
                <a:off x="6129438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0427F6C-CC83-ECCE-9BE9-8718C9BB586B}"/>
                  </a:ext>
                </a:extLst>
              </p:cNvPr>
              <p:cNvSpPr/>
              <p:nvPr/>
            </p:nvSpPr>
            <p:spPr>
              <a:xfrm>
                <a:off x="5885623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720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720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3B3C032B-EF4B-8250-06BB-3A5DC3911B48}"/>
                  </a:ext>
                </a:extLst>
              </p:cNvPr>
              <p:cNvSpPr/>
              <p:nvPr/>
            </p:nvSpPr>
            <p:spPr>
              <a:xfrm>
                <a:off x="5641952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3935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3935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3935" y="220398"/>
                    </a:cubicBezTo>
                    <a:cubicBezTo>
                      <a:pt x="68222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3935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B86ADC5-3A62-F61A-ECE3-F167B7FC9ED9}"/>
                  </a:ext>
                </a:extLst>
              </p:cNvPr>
              <p:cNvSpPr/>
              <p:nvPr/>
            </p:nvSpPr>
            <p:spPr>
              <a:xfrm>
                <a:off x="5418799" y="3377584"/>
                <a:ext cx="1021661" cy="804090"/>
              </a:xfrm>
              <a:custGeom>
                <a:avLst/>
                <a:gdLst>
                  <a:gd name="connsiteX0" fmla="*/ 94974 w 1021661"/>
                  <a:gd name="connsiteY0" fmla="*/ 804091 h 804090"/>
                  <a:gd name="connsiteX1" fmla="*/ 926687 w 1021661"/>
                  <a:gd name="connsiteY1" fmla="*/ 804091 h 804090"/>
                  <a:gd name="connsiteX2" fmla="*/ 1021661 w 1021661"/>
                  <a:gd name="connsiteY2" fmla="*/ 709189 h 804090"/>
                  <a:gd name="connsiteX3" fmla="*/ 1021661 w 1021661"/>
                  <a:gd name="connsiteY3" fmla="*/ 0 h 804090"/>
                  <a:gd name="connsiteX4" fmla="*/ 0 w 1021661"/>
                  <a:gd name="connsiteY4" fmla="*/ 0 h 804090"/>
                  <a:gd name="connsiteX5" fmla="*/ 0 w 1021661"/>
                  <a:gd name="connsiteY5" fmla="*/ 709117 h 804090"/>
                  <a:gd name="connsiteX6" fmla="*/ 94974 w 1021661"/>
                  <a:gd name="connsiteY6" fmla="*/ 804091 h 80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804090">
                    <a:moveTo>
                      <a:pt x="94974" y="804091"/>
                    </a:moveTo>
                    <a:lnTo>
                      <a:pt x="926687" y="804091"/>
                    </a:lnTo>
                    <a:cubicBezTo>
                      <a:pt x="979104" y="804091"/>
                      <a:pt x="1021661" y="761606"/>
                      <a:pt x="1021661" y="709189"/>
                    </a:cubicBezTo>
                    <a:lnTo>
                      <a:pt x="1021661" y="0"/>
                    </a:lnTo>
                    <a:lnTo>
                      <a:pt x="0" y="0"/>
                    </a:lnTo>
                    <a:lnTo>
                      <a:pt x="0" y="709117"/>
                    </a:lnTo>
                    <a:cubicBezTo>
                      <a:pt x="0" y="761606"/>
                      <a:pt x="42485" y="804091"/>
                      <a:pt x="94974" y="80409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B6ED175-73CC-5F4B-52AF-E611F5BB5E96}"/>
                </a:ext>
              </a:extLst>
            </p:cNvPr>
            <p:cNvSpPr/>
            <p:nvPr/>
          </p:nvSpPr>
          <p:spPr>
            <a:xfrm>
              <a:off x="11287797" y="2277014"/>
              <a:ext cx="51247" cy="66283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CEB827E-7C4D-3354-EAE2-4ADFD48D0B4F}"/>
                </a:ext>
              </a:extLst>
            </p:cNvPr>
            <p:cNvSpPr/>
            <p:nvPr/>
          </p:nvSpPr>
          <p:spPr>
            <a:xfrm>
              <a:off x="11287797" y="3232331"/>
              <a:ext cx="51247" cy="66283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4" name="Graphic 62">
              <a:extLst>
                <a:ext uri="{FF2B5EF4-FFF2-40B4-BE49-F238E27FC236}">
                  <a16:creationId xmlns:a16="http://schemas.microsoft.com/office/drawing/2014/main" id="{B5140B06-07DC-12A4-0265-E17A2D141DC7}"/>
                </a:ext>
              </a:extLst>
            </p:cNvPr>
            <p:cNvGrpSpPr/>
            <p:nvPr/>
          </p:nvGrpSpPr>
          <p:grpSpPr>
            <a:xfrm>
              <a:off x="10667431" y="3301658"/>
              <a:ext cx="401086" cy="524573"/>
              <a:chOff x="10569390" y="2835493"/>
              <a:chExt cx="401086" cy="524573"/>
            </a:xfrm>
            <a:solidFill>
              <a:schemeClr val="tx1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07BF7509-63E2-99FE-BE38-36A638E8F5FD}"/>
                  </a:ext>
                </a:extLst>
              </p:cNvPr>
              <p:cNvSpPr/>
              <p:nvPr/>
            </p:nvSpPr>
            <p:spPr>
              <a:xfrm>
                <a:off x="10569390" y="2835493"/>
                <a:ext cx="401086" cy="524573"/>
              </a:xfrm>
              <a:custGeom>
                <a:avLst/>
                <a:gdLst>
                  <a:gd name="connsiteX0" fmla="*/ 400952 w 401086"/>
                  <a:gd name="connsiteY0" fmla="*/ 200406 h 524573"/>
                  <a:gd name="connsiteX1" fmla="*/ 200545 w 401086"/>
                  <a:gd name="connsiteY1" fmla="*/ 0 h 524573"/>
                  <a:gd name="connsiteX2" fmla="*/ 139 w 401086"/>
                  <a:gd name="connsiteY2" fmla="*/ 200406 h 524573"/>
                  <a:gd name="connsiteX3" fmla="*/ 173605 w 401086"/>
                  <a:gd name="connsiteY3" fmla="*/ 515156 h 524573"/>
                  <a:gd name="connsiteX4" fmla="*/ 227364 w 401086"/>
                  <a:gd name="connsiteY4" fmla="*/ 515156 h 524573"/>
                  <a:gd name="connsiteX5" fmla="*/ 400952 w 401086"/>
                  <a:gd name="connsiteY5" fmla="*/ 200406 h 52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1086" h="524573">
                    <a:moveTo>
                      <a:pt x="400952" y="200406"/>
                    </a:moveTo>
                    <a:cubicBezTo>
                      <a:pt x="400952" y="89720"/>
                      <a:pt x="311232" y="0"/>
                      <a:pt x="200545" y="0"/>
                    </a:cubicBezTo>
                    <a:cubicBezTo>
                      <a:pt x="89859" y="0"/>
                      <a:pt x="139" y="89720"/>
                      <a:pt x="139" y="200406"/>
                    </a:cubicBezTo>
                    <a:cubicBezTo>
                      <a:pt x="139" y="200406"/>
                      <a:pt x="-11319" y="365827"/>
                      <a:pt x="173605" y="515156"/>
                    </a:cubicBezTo>
                    <a:cubicBezTo>
                      <a:pt x="189209" y="527712"/>
                      <a:pt x="211760" y="527712"/>
                      <a:pt x="227364" y="515156"/>
                    </a:cubicBezTo>
                    <a:cubicBezTo>
                      <a:pt x="412288" y="365827"/>
                      <a:pt x="400952" y="200406"/>
                      <a:pt x="400952" y="200406"/>
                    </a:cubicBezTo>
                    <a:close/>
                  </a:path>
                </a:pathLst>
              </a:custGeom>
              <a:solidFill>
                <a:schemeClr val="tx1"/>
              </a:solidFill>
              <a:ln w="12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7F5BE0B5-3596-8286-CD64-1BA7D96EB066}"/>
                  </a:ext>
                </a:extLst>
              </p:cNvPr>
              <p:cNvSpPr/>
              <p:nvPr/>
            </p:nvSpPr>
            <p:spPr>
              <a:xfrm>
                <a:off x="10673024" y="2933623"/>
                <a:ext cx="193823" cy="193823"/>
              </a:xfrm>
              <a:custGeom>
                <a:avLst/>
                <a:gdLst>
                  <a:gd name="connsiteX0" fmla="*/ 193823 w 193823"/>
                  <a:gd name="connsiteY0" fmla="*/ 96912 h 193823"/>
                  <a:gd name="connsiteX1" fmla="*/ 96912 w 193823"/>
                  <a:gd name="connsiteY1" fmla="*/ 193824 h 193823"/>
                  <a:gd name="connsiteX2" fmla="*/ 0 w 193823"/>
                  <a:gd name="connsiteY2" fmla="*/ 96912 h 193823"/>
                  <a:gd name="connsiteX3" fmla="*/ 96912 w 193823"/>
                  <a:gd name="connsiteY3" fmla="*/ 0 h 193823"/>
                  <a:gd name="connsiteX4" fmla="*/ 193823 w 193823"/>
                  <a:gd name="connsiteY4" fmla="*/ 96912 h 193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823" h="193823">
                    <a:moveTo>
                      <a:pt x="193823" y="96912"/>
                    </a:moveTo>
                    <a:cubicBezTo>
                      <a:pt x="193823" y="150435"/>
                      <a:pt x="150435" y="193824"/>
                      <a:pt x="96912" y="193824"/>
                    </a:cubicBezTo>
                    <a:cubicBezTo>
                      <a:pt x="43389" y="193824"/>
                      <a:pt x="0" y="150435"/>
                      <a:pt x="0" y="96912"/>
                    </a:cubicBezTo>
                    <a:cubicBezTo>
                      <a:pt x="0" y="43389"/>
                      <a:pt x="43389" y="0"/>
                      <a:pt x="96912" y="0"/>
                    </a:cubicBezTo>
                    <a:cubicBezTo>
                      <a:pt x="150435" y="0"/>
                      <a:pt x="193823" y="43389"/>
                      <a:pt x="193823" y="96912"/>
                    </a:cubicBezTo>
                    <a:close/>
                  </a:path>
                </a:pathLst>
              </a:custGeom>
              <a:solidFill>
                <a:srgbClr val="E9F9F8"/>
              </a:solidFill>
              <a:ln w="466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BDF65A9-7D03-27D0-507E-D14BA5D0E811}"/>
                </a:ext>
              </a:extLst>
            </p:cNvPr>
            <p:cNvSpPr txBox="1"/>
            <p:nvPr/>
          </p:nvSpPr>
          <p:spPr>
            <a:xfrm>
              <a:off x="8131618" y="2441042"/>
              <a:ext cx="2529689" cy="480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600" dirty="0">
                  <a:cs typeface="B Yekan" panose="00000400000000000000" pitchFamily="2" charset="-78"/>
                </a:rPr>
                <a:t>25 اسفند ماه 1334</a:t>
              </a:r>
              <a:endParaRPr lang="en-US" sz="2000" dirty="0">
                <a:cs typeface="B Yekan" panose="00000400000000000000" pitchFamily="2" charset="-78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68AA917-7E26-7158-BC37-FC9664664534}"/>
                </a:ext>
              </a:extLst>
            </p:cNvPr>
            <p:cNvSpPr txBox="1"/>
            <p:nvPr/>
          </p:nvSpPr>
          <p:spPr>
            <a:xfrm>
              <a:off x="9351520" y="3363691"/>
              <a:ext cx="1096632" cy="480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600" dirty="0">
                  <a:cs typeface="B Yekan" panose="00000400000000000000" pitchFamily="2" charset="-78"/>
                </a:rPr>
                <a:t>تهران</a:t>
              </a:r>
              <a:endParaRPr lang="en-US" sz="2000" dirty="0">
                <a:cs typeface="B Yekan" panose="00000400000000000000" pitchFamily="2" charset="-78"/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5879E9BB-3E46-C16C-3123-EE2B709D06EA}"/>
              </a:ext>
            </a:extLst>
          </p:cNvPr>
          <p:cNvSpPr txBox="1"/>
          <p:nvPr/>
        </p:nvSpPr>
        <p:spPr>
          <a:xfrm>
            <a:off x="431959" y="2799992"/>
            <a:ext cx="11257265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B Yekan" panose="00000400000000000000" pitchFamily="2" charset="-78"/>
            </a:endParaRPr>
          </a:p>
          <a:p>
            <a:pPr algn="justLow" rtl="1">
              <a:lnSpc>
                <a:spcPct val="300000"/>
              </a:lnSpc>
            </a:pPr>
            <a:endParaRPr lang="en-US" sz="14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769F09C-17F6-186C-3870-BA58EF60BE60}"/>
              </a:ext>
            </a:extLst>
          </p:cNvPr>
          <p:cNvSpPr txBox="1"/>
          <p:nvPr/>
        </p:nvSpPr>
        <p:spPr>
          <a:xfrm>
            <a:off x="-171499" y="2449014"/>
            <a:ext cx="2602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cs typeface="B Yekan" panose="00000400000000000000" pitchFamily="2" charset="-78"/>
              </a:rPr>
              <a:t>(غلامحسین افشردی)</a:t>
            </a:r>
            <a:endParaRPr lang="en-US" sz="1400" dirty="0">
              <a:cs typeface="B Yekan" panose="00000400000000000000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AE0EC45-AAA8-2316-8F40-1F32250B1C75}"/>
              </a:ext>
            </a:extLst>
          </p:cNvPr>
          <p:cNvSpPr txBox="1"/>
          <p:nvPr/>
        </p:nvSpPr>
        <p:spPr>
          <a:xfrm>
            <a:off x="861923" y="2128021"/>
            <a:ext cx="3135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8F0603"/>
                </a:solidFill>
                <a:cs typeface="B Yekan" panose="00000400000000000000" pitchFamily="2" charset="-78"/>
              </a:rPr>
              <a:t>شهید حسن باقری</a:t>
            </a:r>
            <a:endParaRPr lang="en-US" sz="20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0C73D3E-60E7-8A55-B649-1C88AD4E098D}"/>
              </a:ext>
            </a:extLst>
          </p:cNvPr>
          <p:cNvGrpSpPr/>
          <p:nvPr/>
        </p:nvGrpSpPr>
        <p:grpSpPr>
          <a:xfrm>
            <a:off x="9805609" y="364753"/>
            <a:ext cx="2066645" cy="1218150"/>
            <a:chOff x="9805609" y="364753"/>
            <a:chExt cx="2066645" cy="121815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1FCB4D4-E96B-5CC8-8E77-CF9627A3B093}"/>
                </a:ext>
              </a:extLst>
            </p:cNvPr>
            <p:cNvGrpSpPr/>
            <p:nvPr/>
          </p:nvGrpSpPr>
          <p:grpSpPr>
            <a:xfrm>
              <a:off x="9970411" y="364753"/>
              <a:ext cx="1754940" cy="1176969"/>
              <a:chOff x="6561746" y="441477"/>
              <a:chExt cx="2564325" cy="1719792"/>
            </a:xfrm>
          </p:grpSpPr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8112F50A-7C59-D649-AB46-DE1645575F45}"/>
                  </a:ext>
                </a:extLst>
              </p:cNvPr>
              <p:cNvSpPr/>
              <p:nvPr/>
            </p:nvSpPr>
            <p:spPr>
              <a:xfrm>
                <a:off x="6561746" y="1722020"/>
                <a:ext cx="2564325" cy="439249"/>
              </a:xfrm>
              <a:prstGeom prst="roundRect">
                <a:avLst>
                  <a:gd name="adj" fmla="val 50000"/>
                </a:avLst>
              </a:prstGeom>
              <a:solidFill>
                <a:srgbClr val="8F06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0" name="Graphic 69">
                <a:extLst>
                  <a:ext uri="{FF2B5EF4-FFF2-40B4-BE49-F238E27FC236}">
                    <a16:creationId xmlns:a16="http://schemas.microsoft.com/office/drawing/2014/main" id="{435C3B23-4BB8-4CA3-9B52-9D92D82DEB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025583" y="441477"/>
                <a:ext cx="1227431" cy="1352143"/>
              </a:xfrm>
              <a:prstGeom prst="rect">
                <a:avLst/>
              </a:prstGeom>
            </p:spPr>
          </p:pic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BA7A920-E142-C782-6667-16FB2A1AA486}"/>
                </a:ext>
              </a:extLst>
            </p:cNvPr>
            <p:cNvSpPr txBox="1"/>
            <p:nvPr/>
          </p:nvSpPr>
          <p:spPr>
            <a:xfrm>
              <a:off x="9805609" y="1213571"/>
              <a:ext cx="20666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dirty="0">
                  <a:solidFill>
                    <a:schemeClr val="bg1"/>
                  </a:solidFill>
                  <a:cs typeface="B Yekan" panose="00000400000000000000" pitchFamily="2" charset="-78"/>
                </a:rPr>
                <a:t>ولادت</a:t>
              </a:r>
              <a:endParaRPr lang="en-US" sz="2400" dirty="0">
                <a:solidFill>
                  <a:schemeClr val="bg1"/>
                </a:solidFill>
                <a:cs typeface="B Yeka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7382737-F6EF-CD45-9A09-94B1C3556B72}"/>
              </a:ext>
            </a:extLst>
          </p:cNvPr>
          <p:cNvGrpSpPr/>
          <p:nvPr/>
        </p:nvGrpSpPr>
        <p:grpSpPr>
          <a:xfrm>
            <a:off x="7962422" y="5025007"/>
            <a:ext cx="3376974" cy="1219565"/>
            <a:chOff x="7962422" y="5025007"/>
            <a:chExt cx="3376974" cy="1219565"/>
          </a:xfrm>
        </p:grpSpPr>
        <p:grpSp>
          <p:nvGrpSpPr>
            <p:cNvPr id="57" name="Graphic 8">
              <a:extLst>
                <a:ext uri="{FF2B5EF4-FFF2-40B4-BE49-F238E27FC236}">
                  <a16:creationId xmlns:a16="http://schemas.microsoft.com/office/drawing/2014/main" id="{3C394417-552B-78D8-9654-79E0EC8815B8}"/>
                </a:ext>
              </a:extLst>
            </p:cNvPr>
            <p:cNvGrpSpPr/>
            <p:nvPr/>
          </p:nvGrpSpPr>
          <p:grpSpPr>
            <a:xfrm>
              <a:off x="10855717" y="5386595"/>
              <a:ext cx="483679" cy="466725"/>
              <a:chOff x="5096833" y="4336224"/>
              <a:chExt cx="483679" cy="466725"/>
            </a:xfrm>
            <a:solidFill>
              <a:srgbClr val="8F0603"/>
            </a:solidFill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5EB7D74-11E8-6D0D-3A20-5D1C686829ED}"/>
                  </a:ext>
                </a:extLst>
              </p:cNvPr>
              <p:cNvSpPr/>
              <p:nvPr/>
            </p:nvSpPr>
            <p:spPr>
              <a:xfrm>
                <a:off x="5195131" y="4438141"/>
                <a:ext cx="284321" cy="273367"/>
              </a:xfrm>
              <a:custGeom>
                <a:avLst/>
                <a:gdLst>
                  <a:gd name="connsiteX0" fmla="*/ 242792 w 284321"/>
                  <a:gd name="connsiteY0" fmla="*/ 116205 h 273367"/>
                  <a:gd name="connsiteX1" fmla="*/ 257270 w 284321"/>
                  <a:gd name="connsiteY1" fmla="*/ 54293 h 273367"/>
                  <a:gd name="connsiteX2" fmla="*/ 192691 w 284321"/>
                  <a:gd name="connsiteY2" fmla="*/ 54293 h 273367"/>
                  <a:gd name="connsiteX3" fmla="*/ 183071 w 284321"/>
                  <a:gd name="connsiteY3" fmla="*/ 49530 h 273367"/>
                  <a:gd name="connsiteX4" fmla="*/ 142589 w 284321"/>
                  <a:gd name="connsiteY4" fmla="*/ 0 h 273367"/>
                  <a:gd name="connsiteX5" fmla="*/ 102108 w 284321"/>
                  <a:gd name="connsiteY5" fmla="*/ 49530 h 273367"/>
                  <a:gd name="connsiteX6" fmla="*/ 92488 w 284321"/>
                  <a:gd name="connsiteY6" fmla="*/ 54293 h 273367"/>
                  <a:gd name="connsiteX7" fmla="*/ 27908 w 284321"/>
                  <a:gd name="connsiteY7" fmla="*/ 54293 h 273367"/>
                  <a:gd name="connsiteX8" fmla="*/ 42386 w 284321"/>
                  <a:gd name="connsiteY8" fmla="*/ 116205 h 273367"/>
                  <a:gd name="connsiteX9" fmla="*/ 40481 w 284321"/>
                  <a:gd name="connsiteY9" fmla="*/ 126682 h 273367"/>
                  <a:gd name="connsiteX10" fmla="*/ 0 w 284321"/>
                  <a:gd name="connsiteY10" fmla="*/ 176213 h 273367"/>
                  <a:gd name="connsiteX11" fmla="*/ 57817 w 284321"/>
                  <a:gd name="connsiteY11" fmla="*/ 203835 h 273367"/>
                  <a:gd name="connsiteX12" fmla="*/ 64579 w 284321"/>
                  <a:gd name="connsiteY12" fmla="*/ 211455 h 273367"/>
                  <a:gd name="connsiteX13" fmla="*/ 79057 w 284321"/>
                  <a:gd name="connsiteY13" fmla="*/ 273368 h 273367"/>
                  <a:gd name="connsiteX14" fmla="*/ 136874 w 284321"/>
                  <a:gd name="connsiteY14" fmla="*/ 245745 h 273367"/>
                  <a:gd name="connsiteX15" fmla="*/ 147447 w 284321"/>
                  <a:gd name="connsiteY15" fmla="*/ 245745 h 273367"/>
                  <a:gd name="connsiteX16" fmla="*/ 205264 w 284321"/>
                  <a:gd name="connsiteY16" fmla="*/ 273368 h 273367"/>
                  <a:gd name="connsiteX17" fmla="*/ 219742 w 284321"/>
                  <a:gd name="connsiteY17" fmla="*/ 211455 h 273367"/>
                  <a:gd name="connsiteX18" fmla="*/ 226504 w 284321"/>
                  <a:gd name="connsiteY18" fmla="*/ 203835 h 273367"/>
                  <a:gd name="connsiteX19" fmla="*/ 284321 w 284321"/>
                  <a:gd name="connsiteY19" fmla="*/ 176213 h 273367"/>
                  <a:gd name="connsiteX20" fmla="*/ 243840 w 284321"/>
                  <a:gd name="connsiteY20" fmla="*/ 126682 h 273367"/>
                  <a:gd name="connsiteX21" fmla="*/ 242792 w 284321"/>
                  <a:gd name="connsiteY21" fmla="*/ 116205 h 273367"/>
                  <a:gd name="connsiteX22" fmla="*/ 192691 w 284321"/>
                  <a:gd name="connsiteY22" fmla="*/ 148590 h 273367"/>
                  <a:gd name="connsiteX23" fmla="*/ 185928 w 284321"/>
                  <a:gd name="connsiteY23" fmla="*/ 156210 h 273367"/>
                  <a:gd name="connsiteX24" fmla="*/ 174403 w 284321"/>
                  <a:gd name="connsiteY24" fmla="*/ 161925 h 273367"/>
                  <a:gd name="connsiteX25" fmla="*/ 172498 w 284321"/>
                  <a:gd name="connsiteY25" fmla="*/ 174308 h 273367"/>
                  <a:gd name="connsiteX26" fmla="*/ 165735 w 284321"/>
                  <a:gd name="connsiteY26" fmla="*/ 181927 h 273367"/>
                  <a:gd name="connsiteX27" fmla="*/ 160877 w 284321"/>
                  <a:gd name="connsiteY27" fmla="*/ 182880 h 273367"/>
                  <a:gd name="connsiteX28" fmla="*/ 156020 w 284321"/>
                  <a:gd name="connsiteY28" fmla="*/ 181927 h 273367"/>
                  <a:gd name="connsiteX29" fmla="*/ 144494 w 284321"/>
                  <a:gd name="connsiteY29" fmla="*/ 176213 h 273367"/>
                  <a:gd name="connsiteX30" fmla="*/ 132969 w 284321"/>
                  <a:gd name="connsiteY30" fmla="*/ 181927 h 273367"/>
                  <a:gd name="connsiteX31" fmla="*/ 122396 w 284321"/>
                  <a:gd name="connsiteY31" fmla="*/ 181927 h 273367"/>
                  <a:gd name="connsiteX32" fmla="*/ 115633 w 284321"/>
                  <a:gd name="connsiteY32" fmla="*/ 174308 h 273367"/>
                  <a:gd name="connsiteX33" fmla="*/ 112776 w 284321"/>
                  <a:gd name="connsiteY33" fmla="*/ 161925 h 273367"/>
                  <a:gd name="connsiteX34" fmla="*/ 101155 w 284321"/>
                  <a:gd name="connsiteY34" fmla="*/ 156210 h 273367"/>
                  <a:gd name="connsiteX35" fmla="*/ 94393 w 284321"/>
                  <a:gd name="connsiteY35" fmla="*/ 148590 h 273367"/>
                  <a:gd name="connsiteX36" fmla="*/ 96298 w 284321"/>
                  <a:gd name="connsiteY36" fmla="*/ 138113 h 273367"/>
                  <a:gd name="connsiteX37" fmla="*/ 104013 w 284321"/>
                  <a:gd name="connsiteY37" fmla="*/ 128588 h 273367"/>
                  <a:gd name="connsiteX38" fmla="*/ 101155 w 284321"/>
                  <a:gd name="connsiteY38" fmla="*/ 116205 h 273367"/>
                  <a:gd name="connsiteX39" fmla="*/ 103061 w 284321"/>
                  <a:gd name="connsiteY39" fmla="*/ 105727 h 273367"/>
                  <a:gd name="connsiteX40" fmla="*/ 112681 w 284321"/>
                  <a:gd name="connsiteY40" fmla="*/ 100965 h 273367"/>
                  <a:gd name="connsiteX41" fmla="*/ 125158 w 284321"/>
                  <a:gd name="connsiteY41" fmla="*/ 100965 h 273367"/>
                  <a:gd name="connsiteX42" fmla="*/ 132874 w 284321"/>
                  <a:gd name="connsiteY42" fmla="*/ 91440 h 273367"/>
                  <a:gd name="connsiteX43" fmla="*/ 142494 w 284321"/>
                  <a:gd name="connsiteY43" fmla="*/ 86677 h 273367"/>
                  <a:gd name="connsiteX44" fmla="*/ 152114 w 284321"/>
                  <a:gd name="connsiteY44" fmla="*/ 91440 h 273367"/>
                  <a:gd name="connsiteX45" fmla="*/ 159829 w 284321"/>
                  <a:gd name="connsiteY45" fmla="*/ 100965 h 273367"/>
                  <a:gd name="connsiteX46" fmla="*/ 172403 w 284321"/>
                  <a:gd name="connsiteY46" fmla="*/ 100965 h 273367"/>
                  <a:gd name="connsiteX47" fmla="*/ 182023 w 284321"/>
                  <a:gd name="connsiteY47" fmla="*/ 105727 h 273367"/>
                  <a:gd name="connsiteX48" fmla="*/ 183928 w 284321"/>
                  <a:gd name="connsiteY48" fmla="*/ 116205 h 273367"/>
                  <a:gd name="connsiteX49" fmla="*/ 181070 w 284321"/>
                  <a:gd name="connsiteY49" fmla="*/ 128588 h 273367"/>
                  <a:gd name="connsiteX50" fmla="*/ 188786 w 284321"/>
                  <a:gd name="connsiteY50" fmla="*/ 138113 h 273367"/>
                  <a:gd name="connsiteX51" fmla="*/ 192691 w 284321"/>
                  <a:gd name="connsiteY51" fmla="*/ 148590 h 27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84321" h="273367">
                    <a:moveTo>
                      <a:pt x="242792" y="116205"/>
                    </a:moveTo>
                    <a:lnTo>
                      <a:pt x="257270" y="54293"/>
                    </a:lnTo>
                    <a:lnTo>
                      <a:pt x="192691" y="54293"/>
                    </a:lnTo>
                    <a:cubicBezTo>
                      <a:pt x="188881" y="54293"/>
                      <a:pt x="185928" y="52388"/>
                      <a:pt x="183071" y="49530"/>
                    </a:cubicBezTo>
                    <a:lnTo>
                      <a:pt x="142589" y="0"/>
                    </a:lnTo>
                    <a:lnTo>
                      <a:pt x="102108" y="49530"/>
                    </a:lnTo>
                    <a:cubicBezTo>
                      <a:pt x="100203" y="52388"/>
                      <a:pt x="96298" y="54293"/>
                      <a:pt x="92488" y="54293"/>
                    </a:cubicBezTo>
                    <a:lnTo>
                      <a:pt x="27908" y="54293"/>
                    </a:lnTo>
                    <a:lnTo>
                      <a:pt x="42386" y="116205"/>
                    </a:lnTo>
                    <a:cubicBezTo>
                      <a:pt x="43339" y="120015"/>
                      <a:pt x="42386" y="123825"/>
                      <a:pt x="40481" y="126682"/>
                    </a:cubicBezTo>
                    <a:lnTo>
                      <a:pt x="0" y="176213"/>
                    </a:lnTo>
                    <a:lnTo>
                      <a:pt x="57817" y="203835"/>
                    </a:lnTo>
                    <a:cubicBezTo>
                      <a:pt x="60674" y="205740"/>
                      <a:pt x="63627" y="208597"/>
                      <a:pt x="64579" y="211455"/>
                    </a:cubicBezTo>
                    <a:lnTo>
                      <a:pt x="79057" y="273368"/>
                    </a:lnTo>
                    <a:lnTo>
                      <a:pt x="136874" y="245745"/>
                    </a:lnTo>
                    <a:cubicBezTo>
                      <a:pt x="139732" y="243840"/>
                      <a:pt x="143637" y="243840"/>
                      <a:pt x="147447" y="245745"/>
                    </a:cubicBezTo>
                    <a:lnTo>
                      <a:pt x="205264" y="273368"/>
                    </a:lnTo>
                    <a:lnTo>
                      <a:pt x="219742" y="211455"/>
                    </a:lnTo>
                    <a:cubicBezTo>
                      <a:pt x="220694" y="207645"/>
                      <a:pt x="222599" y="204788"/>
                      <a:pt x="226504" y="203835"/>
                    </a:cubicBezTo>
                    <a:lnTo>
                      <a:pt x="284321" y="176213"/>
                    </a:lnTo>
                    <a:lnTo>
                      <a:pt x="243840" y="126682"/>
                    </a:lnTo>
                    <a:cubicBezTo>
                      <a:pt x="243745" y="122872"/>
                      <a:pt x="242792" y="119063"/>
                      <a:pt x="242792" y="116205"/>
                    </a:cubicBezTo>
                    <a:close/>
                    <a:moveTo>
                      <a:pt x="192691" y="148590"/>
                    </a:moveTo>
                    <a:cubicBezTo>
                      <a:pt x="191738" y="152400"/>
                      <a:pt x="189833" y="155258"/>
                      <a:pt x="185928" y="156210"/>
                    </a:cubicBezTo>
                    <a:lnTo>
                      <a:pt x="174403" y="161925"/>
                    </a:lnTo>
                    <a:lnTo>
                      <a:pt x="172498" y="174308"/>
                    </a:lnTo>
                    <a:cubicBezTo>
                      <a:pt x="171545" y="178118"/>
                      <a:pt x="169640" y="180975"/>
                      <a:pt x="165735" y="181927"/>
                    </a:cubicBezTo>
                    <a:cubicBezTo>
                      <a:pt x="163830" y="182880"/>
                      <a:pt x="161925" y="182880"/>
                      <a:pt x="160877" y="182880"/>
                    </a:cubicBezTo>
                    <a:cubicBezTo>
                      <a:pt x="159925" y="182880"/>
                      <a:pt x="157067" y="182880"/>
                      <a:pt x="156020" y="181927"/>
                    </a:cubicBezTo>
                    <a:lnTo>
                      <a:pt x="144494" y="176213"/>
                    </a:lnTo>
                    <a:lnTo>
                      <a:pt x="132969" y="181927"/>
                    </a:lnTo>
                    <a:cubicBezTo>
                      <a:pt x="130112" y="183833"/>
                      <a:pt x="126206" y="183833"/>
                      <a:pt x="122396" y="181927"/>
                    </a:cubicBezTo>
                    <a:cubicBezTo>
                      <a:pt x="119539" y="180022"/>
                      <a:pt x="116586" y="177165"/>
                      <a:pt x="115633" y="174308"/>
                    </a:cubicBezTo>
                    <a:lnTo>
                      <a:pt x="112776" y="161925"/>
                    </a:lnTo>
                    <a:lnTo>
                      <a:pt x="101155" y="156210"/>
                    </a:lnTo>
                    <a:cubicBezTo>
                      <a:pt x="98298" y="154305"/>
                      <a:pt x="95345" y="151447"/>
                      <a:pt x="94393" y="148590"/>
                    </a:cubicBezTo>
                    <a:cubicBezTo>
                      <a:pt x="93440" y="145733"/>
                      <a:pt x="94393" y="140970"/>
                      <a:pt x="96298" y="138113"/>
                    </a:cubicBezTo>
                    <a:lnTo>
                      <a:pt x="104013" y="128588"/>
                    </a:lnTo>
                    <a:lnTo>
                      <a:pt x="101155" y="116205"/>
                    </a:lnTo>
                    <a:cubicBezTo>
                      <a:pt x="100203" y="112395"/>
                      <a:pt x="101155" y="108585"/>
                      <a:pt x="103061" y="105727"/>
                    </a:cubicBezTo>
                    <a:cubicBezTo>
                      <a:pt x="104965" y="102870"/>
                      <a:pt x="108871" y="100965"/>
                      <a:pt x="112681" y="100965"/>
                    </a:cubicBezTo>
                    <a:lnTo>
                      <a:pt x="125158" y="100965"/>
                    </a:lnTo>
                    <a:lnTo>
                      <a:pt x="132874" y="91440"/>
                    </a:lnTo>
                    <a:cubicBezTo>
                      <a:pt x="134779" y="88582"/>
                      <a:pt x="138684" y="86677"/>
                      <a:pt x="142494" y="86677"/>
                    </a:cubicBezTo>
                    <a:cubicBezTo>
                      <a:pt x="146304" y="86677"/>
                      <a:pt x="149257" y="88582"/>
                      <a:pt x="152114" y="91440"/>
                    </a:cubicBezTo>
                    <a:lnTo>
                      <a:pt x="159829" y="100965"/>
                    </a:lnTo>
                    <a:lnTo>
                      <a:pt x="172403" y="100965"/>
                    </a:lnTo>
                    <a:cubicBezTo>
                      <a:pt x="176213" y="100965"/>
                      <a:pt x="179165" y="102870"/>
                      <a:pt x="182023" y="105727"/>
                    </a:cubicBezTo>
                    <a:cubicBezTo>
                      <a:pt x="184880" y="108585"/>
                      <a:pt x="184880" y="112395"/>
                      <a:pt x="183928" y="116205"/>
                    </a:cubicBezTo>
                    <a:lnTo>
                      <a:pt x="181070" y="128588"/>
                    </a:lnTo>
                    <a:lnTo>
                      <a:pt x="188786" y="138113"/>
                    </a:lnTo>
                    <a:cubicBezTo>
                      <a:pt x="192691" y="140970"/>
                      <a:pt x="193643" y="144780"/>
                      <a:pt x="192691" y="1485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639765C-668B-7284-50ED-A9148E60818B}"/>
                  </a:ext>
                </a:extLst>
              </p:cNvPr>
              <p:cNvSpPr/>
              <p:nvPr/>
            </p:nvSpPr>
            <p:spPr>
              <a:xfrm>
                <a:off x="5320480" y="4556251"/>
                <a:ext cx="36575" cy="36195"/>
              </a:xfrm>
              <a:custGeom>
                <a:avLst/>
                <a:gdLst>
                  <a:gd name="connsiteX0" fmla="*/ 32671 w 36575"/>
                  <a:gd name="connsiteY0" fmla="*/ 10478 h 36195"/>
                  <a:gd name="connsiteX1" fmla="*/ 33623 w 36575"/>
                  <a:gd name="connsiteY1" fmla="*/ 7620 h 36195"/>
                  <a:gd name="connsiteX2" fmla="*/ 29718 w 36575"/>
                  <a:gd name="connsiteY2" fmla="*/ 7620 h 36195"/>
                  <a:gd name="connsiteX3" fmla="*/ 20098 w 36575"/>
                  <a:gd name="connsiteY3" fmla="*/ 2858 h 36195"/>
                  <a:gd name="connsiteX4" fmla="*/ 18193 w 36575"/>
                  <a:gd name="connsiteY4" fmla="*/ 0 h 36195"/>
                  <a:gd name="connsiteX5" fmla="*/ 16288 w 36575"/>
                  <a:gd name="connsiteY5" fmla="*/ 2858 h 36195"/>
                  <a:gd name="connsiteX6" fmla="*/ 6667 w 36575"/>
                  <a:gd name="connsiteY6" fmla="*/ 7620 h 36195"/>
                  <a:gd name="connsiteX7" fmla="*/ 2857 w 36575"/>
                  <a:gd name="connsiteY7" fmla="*/ 7620 h 36195"/>
                  <a:gd name="connsiteX8" fmla="*/ 3810 w 36575"/>
                  <a:gd name="connsiteY8" fmla="*/ 10478 h 36195"/>
                  <a:gd name="connsiteX9" fmla="*/ 1905 w 36575"/>
                  <a:gd name="connsiteY9" fmla="*/ 20955 h 36195"/>
                  <a:gd name="connsiteX10" fmla="*/ 0 w 36575"/>
                  <a:gd name="connsiteY10" fmla="*/ 23813 h 36195"/>
                  <a:gd name="connsiteX11" fmla="*/ 2857 w 36575"/>
                  <a:gd name="connsiteY11" fmla="*/ 25718 h 36195"/>
                  <a:gd name="connsiteX12" fmla="*/ 9620 w 36575"/>
                  <a:gd name="connsiteY12" fmla="*/ 33338 h 36195"/>
                  <a:gd name="connsiteX13" fmla="*/ 10573 w 36575"/>
                  <a:gd name="connsiteY13" fmla="*/ 36195 h 36195"/>
                  <a:gd name="connsiteX14" fmla="*/ 13430 w 36575"/>
                  <a:gd name="connsiteY14" fmla="*/ 34290 h 36195"/>
                  <a:gd name="connsiteX15" fmla="*/ 18288 w 36575"/>
                  <a:gd name="connsiteY15" fmla="*/ 33338 h 36195"/>
                  <a:gd name="connsiteX16" fmla="*/ 23146 w 36575"/>
                  <a:gd name="connsiteY16" fmla="*/ 34290 h 36195"/>
                  <a:gd name="connsiteX17" fmla="*/ 26003 w 36575"/>
                  <a:gd name="connsiteY17" fmla="*/ 36195 h 36195"/>
                  <a:gd name="connsiteX18" fmla="*/ 26956 w 36575"/>
                  <a:gd name="connsiteY18" fmla="*/ 33338 h 36195"/>
                  <a:gd name="connsiteX19" fmla="*/ 33718 w 36575"/>
                  <a:gd name="connsiteY19" fmla="*/ 25718 h 36195"/>
                  <a:gd name="connsiteX20" fmla="*/ 36576 w 36575"/>
                  <a:gd name="connsiteY20" fmla="*/ 23813 h 36195"/>
                  <a:gd name="connsiteX21" fmla="*/ 34671 w 36575"/>
                  <a:gd name="connsiteY21" fmla="*/ 20955 h 36195"/>
                  <a:gd name="connsiteX22" fmla="*/ 32671 w 36575"/>
                  <a:gd name="connsiteY22" fmla="*/ 10478 h 3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6575" h="36195">
                    <a:moveTo>
                      <a:pt x="32671" y="10478"/>
                    </a:moveTo>
                    <a:lnTo>
                      <a:pt x="33623" y="7620"/>
                    </a:lnTo>
                    <a:lnTo>
                      <a:pt x="29718" y="7620"/>
                    </a:lnTo>
                    <a:cubicBezTo>
                      <a:pt x="25908" y="7620"/>
                      <a:pt x="22955" y="5715"/>
                      <a:pt x="20098" y="2858"/>
                    </a:cubicBezTo>
                    <a:lnTo>
                      <a:pt x="18193" y="0"/>
                    </a:lnTo>
                    <a:lnTo>
                      <a:pt x="16288" y="2858"/>
                    </a:lnTo>
                    <a:cubicBezTo>
                      <a:pt x="14383" y="5715"/>
                      <a:pt x="10478" y="7620"/>
                      <a:pt x="6667" y="7620"/>
                    </a:cubicBezTo>
                    <a:lnTo>
                      <a:pt x="2857" y="7620"/>
                    </a:lnTo>
                    <a:lnTo>
                      <a:pt x="3810" y="10478"/>
                    </a:lnTo>
                    <a:cubicBezTo>
                      <a:pt x="4763" y="14288"/>
                      <a:pt x="3810" y="18098"/>
                      <a:pt x="1905" y="20955"/>
                    </a:cubicBezTo>
                    <a:lnTo>
                      <a:pt x="0" y="23813"/>
                    </a:lnTo>
                    <a:lnTo>
                      <a:pt x="2857" y="25718"/>
                    </a:lnTo>
                    <a:cubicBezTo>
                      <a:pt x="5715" y="27623"/>
                      <a:pt x="8668" y="30480"/>
                      <a:pt x="9620" y="33338"/>
                    </a:cubicBezTo>
                    <a:lnTo>
                      <a:pt x="10573" y="36195"/>
                    </a:lnTo>
                    <a:lnTo>
                      <a:pt x="13430" y="34290"/>
                    </a:lnTo>
                    <a:cubicBezTo>
                      <a:pt x="15335" y="33338"/>
                      <a:pt x="17335" y="33338"/>
                      <a:pt x="18288" y="33338"/>
                    </a:cubicBezTo>
                    <a:cubicBezTo>
                      <a:pt x="19240" y="33338"/>
                      <a:pt x="22193" y="33338"/>
                      <a:pt x="23146" y="34290"/>
                    </a:cubicBezTo>
                    <a:lnTo>
                      <a:pt x="26003" y="36195"/>
                    </a:lnTo>
                    <a:lnTo>
                      <a:pt x="26956" y="33338"/>
                    </a:lnTo>
                    <a:cubicBezTo>
                      <a:pt x="27908" y="29528"/>
                      <a:pt x="29813" y="26670"/>
                      <a:pt x="33718" y="25718"/>
                    </a:cubicBezTo>
                    <a:lnTo>
                      <a:pt x="36576" y="23813"/>
                    </a:lnTo>
                    <a:lnTo>
                      <a:pt x="34671" y="20955"/>
                    </a:lnTo>
                    <a:cubicBezTo>
                      <a:pt x="32671" y="18098"/>
                      <a:pt x="31718" y="14288"/>
                      <a:pt x="32671" y="104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B194C7A0-1D1B-1B43-FAB0-6C6AB37FB267}"/>
                  </a:ext>
                </a:extLst>
              </p:cNvPr>
              <p:cNvSpPr/>
              <p:nvPr/>
            </p:nvSpPr>
            <p:spPr>
              <a:xfrm>
                <a:off x="5096833" y="4336224"/>
                <a:ext cx="483679" cy="466725"/>
              </a:xfrm>
              <a:custGeom>
                <a:avLst/>
                <a:gdLst>
                  <a:gd name="connsiteX0" fmla="*/ 412432 w 483679"/>
                  <a:gd name="connsiteY0" fmla="*/ 212408 h 466725"/>
                  <a:gd name="connsiteX1" fmla="*/ 410528 w 483679"/>
                  <a:gd name="connsiteY1" fmla="*/ 201930 h 466725"/>
                  <a:gd name="connsiteX2" fmla="*/ 435578 w 483679"/>
                  <a:gd name="connsiteY2" fmla="*/ 92393 h 466725"/>
                  <a:gd name="connsiteX3" fmla="*/ 321850 w 483679"/>
                  <a:gd name="connsiteY3" fmla="*/ 92393 h 466725"/>
                  <a:gd name="connsiteX4" fmla="*/ 312230 w 483679"/>
                  <a:gd name="connsiteY4" fmla="*/ 87630 h 466725"/>
                  <a:gd name="connsiteX5" fmla="*/ 241935 w 483679"/>
                  <a:gd name="connsiteY5" fmla="*/ 0 h 466725"/>
                  <a:gd name="connsiteX6" fmla="*/ 170593 w 483679"/>
                  <a:gd name="connsiteY6" fmla="*/ 87630 h 466725"/>
                  <a:gd name="connsiteX7" fmla="*/ 160972 w 483679"/>
                  <a:gd name="connsiteY7" fmla="*/ 92393 h 466725"/>
                  <a:gd name="connsiteX8" fmla="*/ 48196 w 483679"/>
                  <a:gd name="connsiteY8" fmla="*/ 92393 h 466725"/>
                  <a:gd name="connsiteX9" fmla="*/ 73247 w 483679"/>
                  <a:gd name="connsiteY9" fmla="*/ 201930 h 466725"/>
                  <a:gd name="connsiteX10" fmla="*/ 71342 w 483679"/>
                  <a:gd name="connsiteY10" fmla="*/ 212408 h 466725"/>
                  <a:gd name="connsiteX11" fmla="*/ 0 w 483679"/>
                  <a:gd name="connsiteY11" fmla="*/ 300038 h 466725"/>
                  <a:gd name="connsiteX12" fmla="*/ 102108 w 483679"/>
                  <a:gd name="connsiteY12" fmla="*/ 348615 h 466725"/>
                  <a:gd name="connsiteX13" fmla="*/ 108871 w 483679"/>
                  <a:gd name="connsiteY13" fmla="*/ 356235 h 466725"/>
                  <a:gd name="connsiteX14" fmla="*/ 133921 w 483679"/>
                  <a:gd name="connsiteY14" fmla="*/ 466725 h 466725"/>
                  <a:gd name="connsiteX15" fmla="*/ 236982 w 483679"/>
                  <a:gd name="connsiteY15" fmla="*/ 417195 h 466725"/>
                  <a:gd name="connsiteX16" fmla="*/ 241840 w 483679"/>
                  <a:gd name="connsiteY16" fmla="*/ 416242 h 466725"/>
                  <a:gd name="connsiteX17" fmla="*/ 246697 w 483679"/>
                  <a:gd name="connsiteY17" fmla="*/ 417195 h 466725"/>
                  <a:gd name="connsiteX18" fmla="*/ 349758 w 483679"/>
                  <a:gd name="connsiteY18" fmla="*/ 466725 h 466725"/>
                  <a:gd name="connsiteX19" fmla="*/ 374809 w 483679"/>
                  <a:gd name="connsiteY19" fmla="*/ 357188 h 466725"/>
                  <a:gd name="connsiteX20" fmla="*/ 381571 w 483679"/>
                  <a:gd name="connsiteY20" fmla="*/ 349568 h 466725"/>
                  <a:gd name="connsiteX21" fmla="*/ 483680 w 483679"/>
                  <a:gd name="connsiteY21" fmla="*/ 300990 h 466725"/>
                  <a:gd name="connsiteX22" fmla="*/ 412432 w 483679"/>
                  <a:gd name="connsiteY22" fmla="*/ 212408 h 466725"/>
                  <a:gd name="connsiteX23" fmla="*/ 408622 w 483679"/>
                  <a:gd name="connsiteY23" fmla="*/ 292418 h 466725"/>
                  <a:gd name="connsiteX24" fmla="*/ 342138 w 483679"/>
                  <a:gd name="connsiteY24" fmla="*/ 323850 h 466725"/>
                  <a:gd name="connsiteX25" fmla="*/ 325755 w 483679"/>
                  <a:gd name="connsiteY25" fmla="*/ 395288 h 466725"/>
                  <a:gd name="connsiteX26" fmla="*/ 318992 w 483679"/>
                  <a:gd name="connsiteY26" fmla="*/ 402908 h 466725"/>
                  <a:gd name="connsiteX27" fmla="*/ 314135 w 483679"/>
                  <a:gd name="connsiteY27" fmla="*/ 403860 h 466725"/>
                  <a:gd name="connsiteX28" fmla="*/ 309277 w 483679"/>
                  <a:gd name="connsiteY28" fmla="*/ 402908 h 466725"/>
                  <a:gd name="connsiteX29" fmla="*/ 241840 w 483679"/>
                  <a:gd name="connsiteY29" fmla="*/ 371475 h 466725"/>
                  <a:gd name="connsiteX30" fmla="*/ 175355 w 483679"/>
                  <a:gd name="connsiteY30" fmla="*/ 402908 h 466725"/>
                  <a:gd name="connsiteX31" fmla="*/ 164782 w 483679"/>
                  <a:gd name="connsiteY31" fmla="*/ 402908 h 466725"/>
                  <a:gd name="connsiteX32" fmla="*/ 158020 w 483679"/>
                  <a:gd name="connsiteY32" fmla="*/ 395288 h 466725"/>
                  <a:gd name="connsiteX33" fmla="*/ 141637 w 483679"/>
                  <a:gd name="connsiteY33" fmla="*/ 323850 h 466725"/>
                  <a:gd name="connsiteX34" fmla="*/ 75152 w 483679"/>
                  <a:gd name="connsiteY34" fmla="*/ 292418 h 466725"/>
                  <a:gd name="connsiteX35" fmla="*/ 68389 w 483679"/>
                  <a:gd name="connsiteY35" fmla="*/ 284798 h 466725"/>
                  <a:gd name="connsiteX36" fmla="*/ 70295 w 483679"/>
                  <a:gd name="connsiteY36" fmla="*/ 274320 h 466725"/>
                  <a:gd name="connsiteX37" fmla="*/ 116586 w 483679"/>
                  <a:gd name="connsiteY37" fmla="*/ 217170 h 466725"/>
                  <a:gd name="connsiteX38" fmla="*/ 100203 w 483679"/>
                  <a:gd name="connsiteY38" fmla="*/ 145733 h 466725"/>
                  <a:gd name="connsiteX39" fmla="*/ 102108 w 483679"/>
                  <a:gd name="connsiteY39" fmla="*/ 135255 h 466725"/>
                  <a:gd name="connsiteX40" fmla="*/ 111728 w 483679"/>
                  <a:gd name="connsiteY40" fmla="*/ 130493 h 466725"/>
                  <a:gd name="connsiteX41" fmla="*/ 185928 w 483679"/>
                  <a:gd name="connsiteY41" fmla="*/ 130493 h 466725"/>
                  <a:gd name="connsiteX42" fmla="*/ 232220 w 483679"/>
                  <a:gd name="connsiteY42" fmla="*/ 73343 h 466725"/>
                  <a:gd name="connsiteX43" fmla="*/ 241840 w 483679"/>
                  <a:gd name="connsiteY43" fmla="*/ 68580 h 466725"/>
                  <a:gd name="connsiteX44" fmla="*/ 251460 w 483679"/>
                  <a:gd name="connsiteY44" fmla="*/ 73343 h 466725"/>
                  <a:gd name="connsiteX45" fmla="*/ 297752 w 483679"/>
                  <a:gd name="connsiteY45" fmla="*/ 130493 h 466725"/>
                  <a:gd name="connsiteX46" fmla="*/ 371951 w 483679"/>
                  <a:gd name="connsiteY46" fmla="*/ 130493 h 466725"/>
                  <a:gd name="connsiteX47" fmla="*/ 381571 w 483679"/>
                  <a:gd name="connsiteY47" fmla="*/ 135255 h 466725"/>
                  <a:gd name="connsiteX48" fmla="*/ 383477 w 483679"/>
                  <a:gd name="connsiteY48" fmla="*/ 145733 h 466725"/>
                  <a:gd name="connsiteX49" fmla="*/ 367094 w 483679"/>
                  <a:gd name="connsiteY49" fmla="*/ 217170 h 466725"/>
                  <a:gd name="connsiteX50" fmla="*/ 413385 w 483679"/>
                  <a:gd name="connsiteY50" fmla="*/ 274320 h 466725"/>
                  <a:gd name="connsiteX51" fmla="*/ 415290 w 483679"/>
                  <a:gd name="connsiteY51" fmla="*/ 284798 h 466725"/>
                  <a:gd name="connsiteX52" fmla="*/ 408622 w 483679"/>
                  <a:gd name="connsiteY52" fmla="*/ 292418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483679" h="466725">
                    <a:moveTo>
                      <a:pt x="412432" y="212408"/>
                    </a:moveTo>
                    <a:cubicBezTo>
                      <a:pt x="410528" y="209550"/>
                      <a:pt x="409575" y="205740"/>
                      <a:pt x="410528" y="201930"/>
                    </a:cubicBezTo>
                    <a:lnTo>
                      <a:pt x="435578" y="92393"/>
                    </a:lnTo>
                    <a:lnTo>
                      <a:pt x="321850" y="92393"/>
                    </a:lnTo>
                    <a:cubicBezTo>
                      <a:pt x="318040" y="92393"/>
                      <a:pt x="315087" y="90488"/>
                      <a:pt x="312230" y="87630"/>
                    </a:cubicBezTo>
                    <a:lnTo>
                      <a:pt x="241935" y="0"/>
                    </a:lnTo>
                    <a:lnTo>
                      <a:pt x="170593" y="87630"/>
                    </a:lnTo>
                    <a:cubicBezTo>
                      <a:pt x="168688" y="90488"/>
                      <a:pt x="164782" y="92393"/>
                      <a:pt x="160972" y="92393"/>
                    </a:cubicBezTo>
                    <a:lnTo>
                      <a:pt x="48196" y="92393"/>
                    </a:lnTo>
                    <a:lnTo>
                      <a:pt x="73247" y="201930"/>
                    </a:lnTo>
                    <a:cubicBezTo>
                      <a:pt x="74200" y="205740"/>
                      <a:pt x="73247" y="209550"/>
                      <a:pt x="71342" y="212408"/>
                    </a:cubicBezTo>
                    <a:lnTo>
                      <a:pt x="0" y="300038"/>
                    </a:lnTo>
                    <a:lnTo>
                      <a:pt x="102108" y="348615"/>
                    </a:lnTo>
                    <a:cubicBezTo>
                      <a:pt x="104965" y="350520"/>
                      <a:pt x="107918" y="353378"/>
                      <a:pt x="108871" y="356235"/>
                    </a:cubicBezTo>
                    <a:lnTo>
                      <a:pt x="133921" y="466725"/>
                    </a:lnTo>
                    <a:lnTo>
                      <a:pt x="236982" y="417195"/>
                    </a:lnTo>
                    <a:cubicBezTo>
                      <a:pt x="238887" y="416242"/>
                      <a:pt x="240887" y="416242"/>
                      <a:pt x="241840" y="416242"/>
                    </a:cubicBezTo>
                    <a:cubicBezTo>
                      <a:pt x="242792" y="416242"/>
                      <a:pt x="245745" y="416242"/>
                      <a:pt x="246697" y="417195"/>
                    </a:cubicBezTo>
                    <a:lnTo>
                      <a:pt x="349758" y="466725"/>
                    </a:lnTo>
                    <a:lnTo>
                      <a:pt x="374809" y="357188"/>
                    </a:lnTo>
                    <a:cubicBezTo>
                      <a:pt x="375761" y="353378"/>
                      <a:pt x="377666" y="350520"/>
                      <a:pt x="381571" y="349568"/>
                    </a:cubicBezTo>
                    <a:lnTo>
                      <a:pt x="483680" y="300990"/>
                    </a:lnTo>
                    <a:lnTo>
                      <a:pt x="412432" y="212408"/>
                    </a:lnTo>
                    <a:close/>
                    <a:moveTo>
                      <a:pt x="408622" y="292418"/>
                    </a:moveTo>
                    <a:lnTo>
                      <a:pt x="342138" y="323850"/>
                    </a:lnTo>
                    <a:lnTo>
                      <a:pt x="325755" y="395288"/>
                    </a:lnTo>
                    <a:cubicBezTo>
                      <a:pt x="324803" y="399098"/>
                      <a:pt x="322897" y="401955"/>
                      <a:pt x="318992" y="402908"/>
                    </a:cubicBezTo>
                    <a:cubicBezTo>
                      <a:pt x="317087" y="403860"/>
                      <a:pt x="315182" y="403860"/>
                      <a:pt x="314135" y="403860"/>
                    </a:cubicBezTo>
                    <a:cubicBezTo>
                      <a:pt x="313182" y="403860"/>
                      <a:pt x="310325" y="403860"/>
                      <a:pt x="309277" y="402908"/>
                    </a:cubicBezTo>
                    <a:lnTo>
                      <a:pt x="241840" y="371475"/>
                    </a:lnTo>
                    <a:lnTo>
                      <a:pt x="175355" y="402908"/>
                    </a:lnTo>
                    <a:cubicBezTo>
                      <a:pt x="172498" y="404813"/>
                      <a:pt x="168593" y="404813"/>
                      <a:pt x="164782" y="402908"/>
                    </a:cubicBezTo>
                    <a:cubicBezTo>
                      <a:pt x="161925" y="401003"/>
                      <a:pt x="158972" y="398145"/>
                      <a:pt x="158020" y="395288"/>
                    </a:cubicBezTo>
                    <a:lnTo>
                      <a:pt x="141637" y="323850"/>
                    </a:lnTo>
                    <a:lnTo>
                      <a:pt x="75152" y="292418"/>
                    </a:lnTo>
                    <a:cubicBezTo>
                      <a:pt x="72295" y="290513"/>
                      <a:pt x="69342" y="287655"/>
                      <a:pt x="68389" y="284798"/>
                    </a:cubicBezTo>
                    <a:cubicBezTo>
                      <a:pt x="67437" y="280988"/>
                      <a:pt x="68389" y="277178"/>
                      <a:pt x="70295" y="274320"/>
                    </a:cubicBezTo>
                    <a:lnTo>
                      <a:pt x="116586" y="217170"/>
                    </a:lnTo>
                    <a:lnTo>
                      <a:pt x="100203" y="145733"/>
                    </a:lnTo>
                    <a:cubicBezTo>
                      <a:pt x="99251" y="141923"/>
                      <a:pt x="100203" y="138113"/>
                      <a:pt x="102108" y="135255"/>
                    </a:cubicBezTo>
                    <a:cubicBezTo>
                      <a:pt x="104013" y="132398"/>
                      <a:pt x="107918" y="130493"/>
                      <a:pt x="111728" y="130493"/>
                    </a:cubicBezTo>
                    <a:lnTo>
                      <a:pt x="185928" y="130493"/>
                    </a:lnTo>
                    <a:lnTo>
                      <a:pt x="232220" y="73343"/>
                    </a:lnTo>
                    <a:cubicBezTo>
                      <a:pt x="234125" y="70485"/>
                      <a:pt x="238030" y="68580"/>
                      <a:pt x="241840" y="68580"/>
                    </a:cubicBezTo>
                    <a:cubicBezTo>
                      <a:pt x="245745" y="68580"/>
                      <a:pt x="248603" y="70485"/>
                      <a:pt x="251460" y="73343"/>
                    </a:cubicBezTo>
                    <a:lnTo>
                      <a:pt x="297752" y="130493"/>
                    </a:lnTo>
                    <a:lnTo>
                      <a:pt x="371951" y="130493"/>
                    </a:lnTo>
                    <a:cubicBezTo>
                      <a:pt x="375761" y="130493"/>
                      <a:pt x="378714" y="132398"/>
                      <a:pt x="381571" y="135255"/>
                    </a:cubicBezTo>
                    <a:cubicBezTo>
                      <a:pt x="383477" y="138113"/>
                      <a:pt x="384429" y="141923"/>
                      <a:pt x="383477" y="145733"/>
                    </a:cubicBezTo>
                    <a:lnTo>
                      <a:pt x="367094" y="217170"/>
                    </a:lnTo>
                    <a:lnTo>
                      <a:pt x="413385" y="274320"/>
                    </a:lnTo>
                    <a:cubicBezTo>
                      <a:pt x="415290" y="277178"/>
                      <a:pt x="416243" y="280988"/>
                      <a:pt x="415290" y="284798"/>
                    </a:cubicBezTo>
                    <a:cubicBezTo>
                      <a:pt x="413385" y="287655"/>
                      <a:pt x="411480" y="291465"/>
                      <a:pt x="408622" y="2924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87988ED-4171-714D-67F8-3A1D75141B0E}"/>
                </a:ext>
              </a:extLst>
            </p:cNvPr>
            <p:cNvSpPr txBox="1"/>
            <p:nvPr/>
          </p:nvSpPr>
          <p:spPr>
            <a:xfrm>
              <a:off x="7962422" y="5025007"/>
              <a:ext cx="2836987" cy="121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latin typeface="Vazir" panose="020B0603030804020204" pitchFamily="34" charset="-78"/>
                  <a:cs typeface="B Yekan" panose="00000400000000000000" pitchFamily="2" charset="-78"/>
                </a:rPr>
                <a:t>تیتر عنوان را بنویسید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 </a:t>
              </a:r>
              <a:endParaRPr lang="en-US" sz="1100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96912E6-0919-3AA7-E8B0-D8BE84D58F28}"/>
              </a:ext>
            </a:extLst>
          </p:cNvPr>
          <p:cNvGrpSpPr/>
          <p:nvPr/>
        </p:nvGrpSpPr>
        <p:grpSpPr>
          <a:xfrm>
            <a:off x="4357391" y="5025007"/>
            <a:ext cx="3567156" cy="1219565"/>
            <a:chOff x="4357391" y="5025007"/>
            <a:chExt cx="3567156" cy="1219565"/>
          </a:xfrm>
        </p:grpSpPr>
        <p:grpSp>
          <p:nvGrpSpPr>
            <p:cNvPr id="22" name="Graphic 8">
              <a:extLst>
                <a:ext uri="{FF2B5EF4-FFF2-40B4-BE49-F238E27FC236}">
                  <a16:creationId xmlns:a16="http://schemas.microsoft.com/office/drawing/2014/main" id="{6BDC92DA-9BBD-9FDC-3D86-FC4E6BF4B359}"/>
                </a:ext>
              </a:extLst>
            </p:cNvPr>
            <p:cNvGrpSpPr/>
            <p:nvPr/>
          </p:nvGrpSpPr>
          <p:grpSpPr>
            <a:xfrm>
              <a:off x="7431248" y="5369926"/>
              <a:ext cx="493299" cy="500062"/>
              <a:chOff x="5092070" y="5520181"/>
              <a:chExt cx="493299" cy="500062"/>
            </a:xfrm>
            <a:solidFill>
              <a:srgbClr val="8F0603"/>
            </a:solidFill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AEA06F6-B3A6-1FFD-A0D4-90CFB6409395}"/>
                  </a:ext>
                </a:extLst>
              </p:cNvPr>
              <p:cNvSpPr/>
              <p:nvPr/>
            </p:nvSpPr>
            <p:spPr>
              <a:xfrm>
                <a:off x="5381154" y="5793549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66A80F2-7B29-C30E-AA19-2B881A57F47E}"/>
                  </a:ext>
                </a:extLst>
              </p:cNvPr>
              <p:cNvSpPr/>
              <p:nvPr/>
            </p:nvSpPr>
            <p:spPr>
              <a:xfrm>
                <a:off x="5381154" y="5984049"/>
                <a:ext cx="72294" cy="36195"/>
              </a:xfrm>
              <a:custGeom>
                <a:avLst/>
                <a:gdLst>
                  <a:gd name="connsiteX0" fmla="*/ 0 w 72294"/>
                  <a:gd name="connsiteY0" fmla="*/ 0 h 36195"/>
                  <a:gd name="connsiteX1" fmla="*/ 72295 w 72294"/>
                  <a:gd name="connsiteY1" fmla="*/ 0 h 36195"/>
                  <a:gd name="connsiteX2" fmla="*/ 72295 w 72294"/>
                  <a:gd name="connsiteY2" fmla="*/ 36195 h 36195"/>
                  <a:gd name="connsiteX3" fmla="*/ 0 w 72294"/>
                  <a:gd name="connsiteY3" fmla="*/ 36195 h 3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36195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36195"/>
                    </a:lnTo>
                    <a:lnTo>
                      <a:pt x="0" y="36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B04587C3-5D79-410E-CFB4-6F2D78787559}"/>
                  </a:ext>
                </a:extLst>
              </p:cNvPr>
              <p:cNvSpPr/>
              <p:nvPr/>
            </p:nvSpPr>
            <p:spPr>
              <a:xfrm>
                <a:off x="5381154" y="5841174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6317A418-375E-62F1-72E6-19A6EC2A5D2F}"/>
                  </a:ext>
                </a:extLst>
              </p:cNvPr>
              <p:cNvSpPr/>
              <p:nvPr/>
            </p:nvSpPr>
            <p:spPr>
              <a:xfrm>
                <a:off x="5381154" y="5888799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2CF14924-CE73-3F75-7144-20FC5CDDF390}"/>
                  </a:ext>
                </a:extLst>
              </p:cNvPr>
              <p:cNvSpPr/>
              <p:nvPr/>
            </p:nvSpPr>
            <p:spPr>
              <a:xfrm>
                <a:off x="5194369" y="5591619"/>
                <a:ext cx="162877" cy="428625"/>
              </a:xfrm>
              <a:custGeom>
                <a:avLst/>
                <a:gdLst>
                  <a:gd name="connsiteX0" fmla="*/ 18098 w 162877"/>
                  <a:gd name="connsiteY0" fmla="*/ 381000 h 428625"/>
                  <a:gd name="connsiteX1" fmla="*/ 18098 w 162877"/>
                  <a:gd name="connsiteY1" fmla="*/ 384810 h 428625"/>
                  <a:gd name="connsiteX2" fmla="*/ 18098 w 162877"/>
                  <a:gd name="connsiteY2" fmla="*/ 385763 h 428625"/>
                  <a:gd name="connsiteX3" fmla="*/ 18098 w 162877"/>
                  <a:gd name="connsiteY3" fmla="*/ 387667 h 428625"/>
                  <a:gd name="connsiteX4" fmla="*/ 18098 w 162877"/>
                  <a:gd name="connsiteY4" fmla="*/ 388620 h 428625"/>
                  <a:gd name="connsiteX5" fmla="*/ 18098 w 162877"/>
                  <a:gd name="connsiteY5" fmla="*/ 390525 h 428625"/>
                  <a:gd name="connsiteX6" fmla="*/ 18098 w 162877"/>
                  <a:gd name="connsiteY6" fmla="*/ 392430 h 428625"/>
                  <a:gd name="connsiteX7" fmla="*/ 18098 w 162877"/>
                  <a:gd name="connsiteY7" fmla="*/ 394335 h 428625"/>
                  <a:gd name="connsiteX8" fmla="*/ 18098 w 162877"/>
                  <a:gd name="connsiteY8" fmla="*/ 396240 h 428625"/>
                  <a:gd name="connsiteX9" fmla="*/ 18098 w 162877"/>
                  <a:gd name="connsiteY9" fmla="*/ 398145 h 428625"/>
                  <a:gd name="connsiteX10" fmla="*/ 18098 w 162877"/>
                  <a:gd name="connsiteY10" fmla="*/ 400050 h 428625"/>
                  <a:gd name="connsiteX11" fmla="*/ 17145 w 162877"/>
                  <a:gd name="connsiteY11" fmla="*/ 401955 h 428625"/>
                  <a:gd name="connsiteX12" fmla="*/ 17145 w 162877"/>
                  <a:gd name="connsiteY12" fmla="*/ 403860 h 428625"/>
                  <a:gd name="connsiteX13" fmla="*/ 16193 w 162877"/>
                  <a:gd name="connsiteY13" fmla="*/ 405765 h 428625"/>
                  <a:gd name="connsiteX14" fmla="*/ 15240 w 162877"/>
                  <a:gd name="connsiteY14" fmla="*/ 406717 h 428625"/>
                  <a:gd name="connsiteX15" fmla="*/ 14288 w 162877"/>
                  <a:gd name="connsiteY15" fmla="*/ 408622 h 428625"/>
                  <a:gd name="connsiteX16" fmla="*/ 13335 w 162877"/>
                  <a:gd name="connsiteY16" fmla="*/ 409575 h 428625"/>
                  <a:gd name="connsiteX17" fmla="*/ 12383 w 162877"/>
                  <a:gd name="connsiteY17" fmla="*/ 411480 h 428625"/>
                  <a:gd name="connsiteX18" fmla="*/ 11430 w 162877"/>
                  <a:gd name="connsiteY18" fmla="*/ 412433 h 428625"/>
                  <a:gd name="connsiteX19" fmla="*/ 10478 w 162877"/>
                  <a:gd name="connsiteY19" fmla="*/ 414338 h 428625"/>
                  <a:gd name="connsiteX20" fmla="*/ 9525 w 162877"/>
                  <a:gd name="connsiteY20" fmla="*/ 415290 h 428625"/>
                  <a:gd name="connsiteX21" fmla="*/ 8573 w 162877"/>
                  <a:gd name="connsiteY21" fmla="*/ 417195 h 428625"/>
                  <a:gd name="connsiteX22" fmla="*/ 7620 w 162877"/>
                  <a:gd name="connsiteY22" fmla="*/ 418147 h 428625"/>
                  <a:gd name="connsiteX23" fmla="*/ 6668 w 162877"/>
                  <a:gd name="connsiteY23" fmla="*/ 420052 h 428625"/>
                  <a:gd name="connsiteX24" fmla="*/ 5715 w 162877"/>
                  <a:gd name="connsiteY24" fmla="*/ 421005 h 428625"/>
                  <a:gd name="connsiteX25" fmla="*/ 3810 w 162877"/>
                  <a:gd name="connsiteY25" fmla="*/ 422910 h 428625"/>
                  <a:gd name="connsiteX26" fmla="*/ 3810 w 162877"/>
                  <a:gd name="connsiteY26" fmla="*/ 422910 h 428625"/>
                  <a:gd name="connsiteX27" fmla="*/ 1905 w 162877"/>
                  <a:gd name="connsiteY27" fmla="*/ 425767 h 428625"/>
                  <a:gd name="connsiteX28" fmla="*/ 953 w 162877"/>
                  <a:gd name="connsiteY28" fmla="*/ 426720 h 428625"/>
                  <a:gd name="connsiteX29" fmla="*/ 0 w 162877"/>
                  <a:gd name="connsiteY29" fmla="*/ 428625 h 428625"/>
                  <a:gd name="connsiteX30" fmla="*/ 162878 w 162877"/>
                  <a:gd name="connsiteY30" fmla="*/ 428625 h 428625"/>
                  <a:gd name="connsiteX31" fmla="*/ 162878 w 162877"/>
                  <a:gd name="connsiteY31" fmla="*/ 0 h 428625"/>
                  <a:gd name="connsiteX32" fmla="*/ 18098 w 162877"/>
                  <a:gd name="connsiteY32" fmla="*/ 0 h 428625"/>
                  <a:gd name="connsiteX33" fmla="*/ 18098 w 162877"/>
                  <a:gd name="connsiteY33" fmla="*/ 381000 h 428625"/>
                  <a:gd name="connsiteX34" fmla="*/ 90392 w 162877"/>
                  <a:gd name="connsiteY34" fmla="*/ 23813 h 428625"/>
                  <a:gd name="connsiteX35" fmla="*/ 126968 w 162877"/>
                  <a:gd name="connsiteY35" fmla="*/ 23813 h 428625"/>
                  <a:gd name="connsiteX36" fmla="*/ 139446 w 162877"/>
                  <a:gd name="connsiteY36" fmla="*/ 36195 h 428625"/>
                  <a:gd name="connsiteX37" fmla="*/ 139446 w 162877"/>
                  <a:gd name="connsiteY37" fmla="*/ 72390 h 428625"/>
                  <a:gd name="connsiteX38" fmla="*/ 126968 w 162877"/>
                  <a:gd name="connsiteY38" fmla="*/ 84772 h 428625"/>
                  <a:gd name="connsiteX39" fmla="*/ 114395 w 162877"/>
                  <a:gd name="connsiteY39" fmla="*/ 72390 h 428625"/>
                  <a:gd name="connsiteX40" fmla="*/ 114395 w 162877"/>
                  <a:gd name="connsiteY40" fmla="*/ 48577 h 428625"/>
                  <a:gd name="connsiteX41" fmla="*/ 90297 w 162877"/>
                  <a:gd name="connsiteY41" fmla="*/ 48577 h 428625"/>
                  <a:gd name="connsiteX42" fmla="*/ 77724 w 162877"/>
                  <a:gd name="connsiteY42" fmla="*/ 36195 h 428625"/>
                  <a:gd name="connsiteX43" fmla="*/ 90392 w 162877"/>
                  <a:gd name="connsiteY43" fmla="*/ 23813 h 428625"/>
                  <a:gd name="connsiteX44" fmla="*/ 90392 w 162877"/>
                  <a:gd name="connsiteY44" fmla="*/ 381000 h 428625"/>
                  <a:gd name="connsiteX45" fmla="*/ 114491 w 162877"/>
                  <a:gd name="connsiteY45" fmla="*/ 381000 h 428625"/>
                  <a:gd name="connsiteX46" fmla="*/ 114491 w 162877"/>
                  <a:gd name="connsiteY46" fmla="*/ 357188 h 428625"/>
                  <a:gd name="connsiteX47" fmla="*/ 127064 w 162877"/>
                  <a:gd name="connsiteY47" fmla="*/ 344805 h 428625"/>
                  <a:gd name="connsiteX48" fmla="*/ 139541 w 162877"/>
                  <a:gd name="connsiteY48" fmla="*/ 357188 h 428625"/>
                  <a:gd name="connsiteX49" fmla="*/ 139541 w 162877"/>
                  <a:gd name="connsiteY49" fmla="*/ 392430 h 428625"/>
                  <a:gd name="connsiteX50" fmla="*/ 127064 w 162877"/>
                  <a:gd name="connsiteY50" fmla="*/ 404813 h 428625"/>
                  <a:gd name="connsiteX51" fmla="*/ 90488 w 162877"/>
                  <a:gd name="connsiteY51" fmla="*/ 404813 h 428625"/>
                  <a:gd name="connsiteX52" fmla="*/ 77915 w 162877"/>
                  <a:gd name="connsiteY52" fmla="*/ 392430 h 428625"/>
                  <a:gd name="connsiteX53" fmla="*/ 90392 w 162877"/>
                  <a:gd name="connsiteY53" fmla="*/ 381000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62877" h="428625">
                    <a:moveTo>
                      <a:pt x="18098" y="381000"/>
                    </a:moveTo>
                    <a:cubicBezTo>
                      <a:pt x="18098" y="381952"/>
                      <a:pt x="18098" y="382905"/>
                      <a:pt x="18098" y="384810"/>
                    </a:cubicBezTo>
                    <a:lnTo>
                      <a:pt x="18098" y="385763"/>
                    </a:lnTo>
                    <a:cubicBezTo>
                      <a:pt x="18098" y="386715"/>
                      <a:pt x="18098" y="387667"/>
                      <a:pt x="18098" y="387667"/>
                    </a:cubicBezTo>
                    <a:lnTo>
                      <a:pt x="18098" y="388620"/>
                    </a:lnTo>
                    <a:cubicBezTo>
                      <a:pt x="18098" y="389572"/>
                      <a:pt x="18098" y="389572"/>
                      <a:pt x="18098" y="390525"/>
                    </a:cubicBezTo>
                    <a:cubicBezTo>
                      <a:pt x="18098" y="391477"/>
                      <a:pt x="18098" y="391477"/>
                      <a:pt x="18098" y="392430"/>
                    </a:cubicBezTo>
                    <a:cubicBezTo>
                      <a:pt x="18098" y="393383"/>
                      <a:pt x="18098" y="393383"/>
                      <a:pt x="18098" y="394335"/>
                    </a:cubicBezTo>
                    <a:cubicBezTo>
                      <a:pt x="18098" y="395288"/>
                      <a:pt x="18098" y="395288"/>
                      <a:pt x="18098" y="396240"/>
                    </a:cubicBezTo>
                    <a:cubicBezTo>
                      <a:pt x="18098" y="397192"/>
                      <a:pt x="18098" y="397192"/>
                      <a:pt x="18098" y="398145"/>
                    </a:cubicBezTo>
                    <a:cubicBezTo>
                      <a:pt x="18098" y="399097"/>
                      <a:pt x="18098" y="399097"/>
                      <a:pt x="18098" y="400050"/>
                    </a:cubicBezTo>
                    <a:cubicBezTo>
                      <a:pt x="18098" y="401002"/>
                      <a:pt x="18098" y="401002"/>
                      <a:pt x="17145" y="401955"/>
                    </a:cubicBezTo>
                    <a:cubicBezTo>
                      <a:pt x="17145" y="402908"/>
                      <a:pt x="17145" y="402908"/>
                      <a:pt x="17145" y="403860"/>
                    </a:cubicBezTo>
                    <a:cubicBezTo>
                      <a:pt x="17145" y="404813"/>
                      <a:pt x="17145" y="404813"/>
                      <a:pt x="16193" y="405765"/>
                    </a:cubicBezTo>
                    <a:cubicBezTo>
                      <a:pt x="16193" y="405765"/>
                      <a:pt x="16193" y="406717"/>
                      <a:pt x="15240" y="406717"/>
                    </a:cubicBezTo>
                    <a:cubicBezTo>
                      <a:pt x="15240" y="407670"/>
                      <a:pt x="15240" y="407670"/>
                      <a:pt x="14288" y="408622"/>
                    </a:cubicBezTo>
                    <a:cubicBezTo>
                      <a:pt x="14288" y="408622"/>
                      <a:pt x="14288" y="409575"/>
                      <a:pt x="13335" y="409575"/>
                    </a:cubicBezTo>
                    <a:cubicBezTo>
                      <a:pt x="13335" y="410527"/>
                      <a:pt x="12383" y="410527"/>
                      <a:pt x="12383" y="411480"/>
                    </a:cubicBezTo>
                    <a:cubicBezTo>
                      <a:pt x="12383" y="411480"/>
                      <a:pt x="12383" y="412433"/>
                      <a:pt x="11430" y="412433"/>
                    </a:cubicBezTo>
                    <a:cubicBezTo>
                      <a:pt x="11430" y="413385"/>
                      <a:pt x="10478" y="413385"/>
                      <a:pt x="10478" y="414338"/>
                    </a:cubicBezTo>
                    <a:cubicBezTo>
                      <a:pt x="10478" y="414338"/>
                      <a:pt x="10478" y="415290"/>
                      <a:pt x="9525" y="415290"/>
                    </a:cubicBezTo>
                    <a:cubicBezTo>
                      <a:pt x="9525" y="416242"/>
                      <a:pt x="8573" y="416242"/>
                      <a:pt x="8573" y="417195"/>
                    </a:cubicBezTo>
                    <a:cubicBezTo>
                      <a:pt x="8573" y="417195"/>
                      <a:pt x="8573" y="418147"/>
                      <a:pt x="7620" y="418147"/>
                    </a:cubicBezTo>
                    <a:cubicBezTo>
                      <a:pt x="7620" y="419100"/>
                      <a:pt x="6668" y="419100"/>
                      <a:pt x="6668" y="420052"/>
                    </a:cubicBezTo>
                    <a:cubicBezTo>
                      <a:pt x="6668" y="420052"/>
                      <a:pt x="6668" y="421005"/>
                      <a:pt x="5715" y="421005"/>
                    </a:cubicBezTo>
                    <a:cubicBezTo>
                      <a:pt x="4763" y="421005"/>
                      <a:pt x="4763" y="421958"/>
                      <a:pt x="3810" y="422910"/>
                    </a:cubicBezTo>
                    <a:lnTo>
                      <a:pt x="3810" y="422910"/>
                    </a:lnTo>
                    <a:cubicBezTo>
                      <a:pt x="2858" y="423863"/>
                      <a:pt x="2858" y="424815"/>
                      <a:pt x="1905" y="425767"/>
                    </a:cubicBezTo>
                    <a:cubicBezTo>
                      <a:pt x="1905" y="425767"/>
                      <a:pt x="1905" y="426720"/>
                      <a:pt x="953" y="426720"/>
                    </a:cubicBezTo>
                    <a:cubicBezTo>
                      <a:pt x="953" y="427672"/>
                      <a:pt x="0" y="427672"/>
                      <a:pt x="0" y="428625"/>
                    </a:cubicBezTo>
                    <a:lnTo>
                      <a:pt x="162878" y="428625"/>
                    </a:lnTo>
                    <a:lnTo>
                      <a:pt x="162878" y="0"/>
                    </a:lnTo>
                    <a:lnTo>
                      <a:pt x="18098" y="0"/>
                    </a:lnTo>
                    <a:lnTo>
                      <a:pt x="18098" y="381000"/>
                    </a:lnTo>
                    <a:close/>
                    <a:moveTo>
                      <a:pt x="90392" y="23813"/>
                    </a:moveTo>
                    <a:lnTo>
                      <a:pt x="126968" y="23813"/>
                    </a:lnTo>
                    <a:cubicBezTo>
                      <a:pt x="133731" y="23813"/>
                      <a:pt x="139446" y="29527"/>
                      <a:pt x="139446" y="36195"/>
                    </a:cubicBezTo>
                    <a:lnTo>
                      <a:pt x="139446" y="72390"/>
                    </a:lnTo>
                    <a:cubicBezTo>
                      <a:pt x="139446" y="79058"/>
                      <a:pt x="133636" y="84772"/>
                      <a:pt x="126968" y="84772"/>
                    </a:cubicBezTo>
                    <a:cubicBezTo>
                      <a:pt x="120301" y="84772"/>
                      <a:pt x="114395" y="79058"/>
                      <a:pt x="114395" y="72390"/>
                    </a:cubicBezTo>
                    <a:lnTo>
                      <a:pt x="114395" y="48577"/>
                    </a:lnTo>
                    <a:lnTo>
                      <a:pt x="90297" y="48577"/>
                    </a:lnTo>
                    <a:cubicBezTo>
                      <a:pt x="83534" y="48577"/>
                      <a:pt x="77724" y="42863"/>
                      <a:pt x="77724" y="36195"/>
                    </a:cubicBezTo>
                    <a:cubicBezTo>
                      <a:pt x="77819" y="28575"/>
                      <a:pt x="83629" y="23813"/>
                      <a:pt x="90392" y="23813"/>
                    </a:cubicBezTo>
                    <a:close/>
                    <a:moveTo>
                      <a:pt x="90392" y="381000"/>
                    </a:moveTo>
                    <a:lnTo>
                      <a:pt x="114491" y="381000"/>
                    </a:lnTo>
                    <a:lnTo>
                      <a:pt x="114491" y="357188"/>
                    </a:lnTo>
                    <a:cubicBezTo>
                      <a:pt x="114491" y="350520"/>
                      <a:pt x="120301" y="344805"/>
                      <a:pt x="127064" y="344805"/>
                    </a:cubicBezTo>
                    <a:cubicBezTo>
                      <a:pt x="133826" y="344805"/>
                      <a:pt x="139541" y="350520"/>
                      <a:pt x="139541" y="357188"/>
                    </a:cubicBezTo>
                    <a:lnTo>
                      <a:pt x="139541" y="392430"/>
                    </a:lnTo>
                    <a:cubicBezTo>
                      <a:pt x="139541" y="399097"/>
                      <a:pt x="133731" y="404813"/>
                      <a:pt x="127064" y="404813"/>
                    </a:cubicBezTo>
                    <a:lnTo>
                      <a:pt x="90488" y="404813"/>
                    </a:lnTo>
                    <a:cubicBezTo>
                      <a:pt x="83725" y="404813"/>
                      <a:pt x="77915" y="399097"/>
                      <a:pt x="77915" y="392430"/>
                    </a:cubicBezTo>
                    <a:cubicBezTo>
                      <a:pt x="77915" y="385763"/>
                      <a:pt x="83629" y="381000"/>
                      <a:pt x="90392" y="381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4EC57A02-F994-28CB-B296-131DDC0EF554}"/>
                  </a:ext>
                </a:extLst>
              </p:cNvPr>
              <p:cNvSpPr/>
              <p:nvPr/>
            </p:nvSpPr>
            <p:spPr>
              <a:xfrm>
                <a:off x="5092070" y="5924994"/>
                <a:ext cx="96297" cy="95250"/>
              </a:xfrm>
              <a:custGeom>
                <a:avLst/>
                <a:gdLst>
                  <a:gd name="connsiteX0" fmla="*/ 48196 w 96297"/>
                  <a:gd name="connsiteY0" fmla="*/ 0 h 95250"/>
                  <a:gd name="connsiteX1" fmla="*/ 0 w 96297"/>
                  <a:gd name="connsiteY1" fmla="*/ 47625 h 95250"/>
                  <a:gd name="connsiteX2" fmla="*/ 42386 w 96297"/>
                  <a:gd name="connsiteY2" fmla="*/ 95250 h 95250"/>
                  <a:gd name="connsiteX3" fmla="*/ 43339 w 96297"/>
                  <a:gd name="connsiteY3" fmla="*/ 95250 h 95250"/>
                  <a:gd name="connsiteX4" fmla="*/ 44291 w 96297"/>
                  <a:gd name="connsiteY4" fmla="*/ 95250 h 95250"/>
                  <a:gd name="connsiteX5" fmla="*/ 45244 w 96297"/>
                  <a:gd name="connsiteY5" fmla="*/ 95250 h 95250"/>
                  <a:gd name="connsiteX6" fmla="*/ 48101 w 96297"/>
                  <a:gd name="connsiteY6" fmla="*/ 95250 h 95250"/>
                  <a:gd name="connsiteX7" fmla="*/ 96298 w 96297"/>
                  <a:gd name="connsiteY7" fmla="*/ 47625 h 95250"/>
                  <a:gd name="connsiteX8" fmla="*/ 48196 w 96297"/>
                  <a:gd name="connsiteY8" fmla="*/ 0 h 95250"/>
                  <a:gd name="connsiteX9" fmla="*/ 48196 w 96297"/>
                  <a:gd name="connsiteY9" fmla="*/ 71438 h 95250"/>
                  <a:gd name="connsiteX10" fmla="*/ 24098 w 96297"/>
                  <a:gd name="connsiteY10" fmla="*/ 47625 h 95250"/>
                  <a:gd name="connsiteX11" fmla="*/ 48196 w 96297"/>
                  <a:gd name="connsiteY11" fmla="*/ 23813 h 95250"/>
                  <a:gd name="connsiteX12" fmla="*/ 72295 w 96297"/>
                  <a:gd name="connsiteY12" fmla="*/ 47625 h 95250"/>
                  <a:gd name="connsiteX13" fmla="*/ 48196 w 96297"/>
                  <a:gd name="connsiteY13" fmla="*/ 71438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6297" h="95250">
                    <a:moveTo>
                      <a:pt x="48196" y="0"/>
                    </a:moveTo>
                    <a:cubicBezTo>
                      <a:pt x="21241" y="0"/>
                      <a:pt x="0" y="20955"/>
                      <a:pt x="0" y="47625"/>
                    </a:cubicBezTo>
                    <a:cubicBezTo>
                      <a:pt x="0" y="72390"/>
                      <a:pt x="18288" y="92392"/>
                      <a:pt x="42386" y="95250"/>
                    </a:cubicBezTo>
                    <a:lnTo>
                      <a:pt x="43339" y="95250"/>
                    </a:lnTo>
                    <a:lnTo>
                      <a:pt x="44291" y="95250"/>
                    </a:lnTo>
                    <a:lnTo>
                      <a:pt x="45244" y="95250"/>
                    </a:lnTo>
                    <a:cubicBezTo>
                      <a:pt x="46196" y="95250"/>
                      <a:pt x="47149" y="95250"/>
                      <a:pt x="48101" y="95250"/>
                    </a:cubicBezTo>
                    <a:cubicBezTo>
                      <a:pt x="75057" y="95250"/>
                      <a:pt x="96298" y="74295"/>
                      <a:pt x="96298" y="47625"/>
                    </a:cubicBezTo>
                    <a:cubicBezTo>
                      <a:pt x="96298" y="20955"/>
                      <a:pt x="74200" y="0"/>
                      <a:pt x="48196" y="0"/>
                    </a:cubicBezTo>
                    <a:close/>
                    <a:moveTo>
                      <a:pt x="48196" y="71438"/>
                    </a:moveTo>
                    <a:cubicBezTo>
                      <a:pt x="34671" y="71438"/>
                      <a:pt x="24098" y="60960"/>
                      <a:pt x="24098" y="47625"/>
                    </a:cubicBezTo>
                    <a:cubicBezTo>
                      <a:pt x="24098" y="34290"/>
                      <a:pt x="34671" y="23813"/>
                      <a:pt x="48196" y="23813"/>
                    </a:cubicBezTo>
                    <a:cubicBezTo>
                      <a:pt x="61722" y="23813"/>
                      <a:pt x="72295" y="34290"/>
                      <a:pt x="72295" y="47625"/>
                    </a:cubicBezTo>
                    <a:cubicBezTo>
                      <a:pt x="72200" y="60008"/>
                      <a:pt x="61627" y="71438"/>
                      <a:pt x="48196" y="71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831D35B-D30F-CCD0-A107-A111C5DA71FF}"/>
                  </a:ext>
                </a:extLst>
              </p:cNvPr>
              <p:cNvSpPr/>
              <p:nvPr/>
            </p:nvSpPr>
            <p:spPr>
              <a:xfrm>
                <a:off x="5092070" y="5520181"/>
                <a:ext cx="97155" cy="399097"/>
              </a:xfrm>
              <a:custGeom>
                <a:avLst/>
                <a:gdLst>
                  <a:gd name="connsiteX0" fmla="*/ 48196 w 97155"/>
                  <a:gd name="connsiteY0" fmla="*/ 0 h 399097"/>
                  <a:gd name="connsiteX1" fmla="*/ 0 w 97155"/>
                  <a:gd name="connsiteY1" fmla="*/ 47625 h 399097"/>
                  <a:gd name="connsiteX2" fmla="*/ 0 w 97155"/>
                  <a:gd name="connsiteY2" fmla="*/ 399097 h 399097"/>
                  <a:gd name="connsiteX3" fmla="*/ 1905 w 97155"/>
                  <a:gd name="connsiteY3" fmla="*/ 398145 h 399097"/>
                  <a:gd name="connsiteX4" fmla="*/ 2857 w 97155"/>
                  <a:gd name="connsiteY4" fmla="*/ 397192 h 399097"/>
                  <a:gd name="connsiteX5" fmla="*/ 5715 w 97155"/>
                  <a:gd name="connsiteY5" fmla="*/ 395288 h 399097"/>
                  <a:gd name="connsiteX6" fmla="*/ 5715 w 97155"/>
                  <a:gd name="connsiteY6" fmla="*/ 395288 h 399097"/>
                  <a:gd name="connsiteX7" fmla="*/ 8572 w 97155"/>
                  <a:gd name="connsiteY7" fmla="*/ 393383 h 399097"/>
                  <a:gd name="connsiteX8" fmla="*/ 9525 w 97155"/>
                  <a:gd name="connsiteY8" fmla="*/ 392430 h 399097"/>
                  <a:gd name="connsiteX9" fmla="*/ 11430 w 97155"/>
                  <a:gd name="connsiteY9" fmla="*/ 391477 h 399097"/>
                  <a:gd name="connsiteX10" fmla="*/ 12382 w 97155"/>
                  <a:gd name="connsiteY10" fmla="*/ 390525 h 399097"/>
                  <a:gd name="connsiteX11" fmla="*/ 14288 w 97155"/>
                  <a:gd name="connsiteY11" fmla="*/ 389572 h 399097"/>
                  <a:gd name="connsiteX12" fmla="*/ 15240 w 97155"/>
                  <a:gd name="connsiteY12" fmla="*/ 388620 h 399097"/>
                  <a:gd name="connsiteX13" fmla="*/ 17145 w 97155"/>
                  <a:gd name="connsiteY13" fmla="*/ 387667 h 399097"/>
                  <a:gd name="connsiteX14" fmla="*/ 18097 w 97155"/>
                  <a:gd name="connsiteY14" fmla="*/ 386715 h 399097"/>
                  <a:gd name="connsiteX15" fmla="*/ 20003 w 97155"/>
                  <a:gd name="connsiteY15" fmla="*/ 385763 h 399097"/>
                  <a:gd name="connsiteX16" fmla="*/ 20955 w 97155"/>
                  <a:gd name="connsiteY16" fmla="*/ 384810 h 399097"/>
                  <a:gd name="connsiteX17" fmla="*/ 22860 w 97155"/>
                  <a:gd name="connsiteY17" fmla="*/ 383858 h 399097"/>
                  <a:gd name="connsiteX18" fmla="*/ 23813 w 97155"/>
                  <a:gd name="connsiteY18" fmla="*/ 382905 h 399097"/>
                  <a:gd name="connsiteX19" fmla="*/ 25718 w 97155"/>
                  <a:gd name="connsiteY19" fmla="*/ 381952 h 399097"/>
                  <a:gd name="connsiteX20" fmla="*/ 27622 w 97155"/>
                  <a:gd name="connsiteY20" fmla="*/ 381952 h 399097"/>
                  <a:gd name="connsiteX21" fmla="*/ 29528 w 97155"/>
                  <a:gd name="connsiteY21" fmla="*/ 381000 h 399097"/>
                  <a:gd name="connsiteX22" fmla="*/ 31432 w 97155"/>
                  <a:gd name="connsiteY22" fmla="*/ 381000 h 399097"/>
                  <a:gd name="connsiteX23" fmla="*/ 33338 w 97155"/>
                  <a:gd name="connsiteY23" fmla="*/ 381000 h 399097"/>
                  <a:gd name="connsiteX24" fmla="*/ 35243 w 97155"/>
                  <a:gd name="connsiteY24" fmla="*/ 381000 h 399097"/>
                  <a:gd name="connsiteX25" fmla="*/ 37147 w 97155"/>
                  <a:gd name="connsiteY25" fmla="*/ 381000 h 399097"/>
                  <a:gd name="connsiteX26" fmla="*/ 39053 w 97155"/>
                  <a:gd name="connsiteY26" fmla="*/ 381000 h 399097"/>
                  <a:gd name="connsiteX27" fmla="*/ 40957 w 97155"/>
                  <a:gd name="connsiteY27" fmla="*/ 381000 h 399097"/>
                  <a:gd name="connsiteX28" fmla="*/ 41910 w 97155"/>
                  <a:gd name="connsiteY28" fmla="*/ 381000 h 399097"/>
                  <a:gd name="connsiteX29" fmla="*/ 43815 w 97155"/>
                  <a:gd name="connsiteY29" fmla="*/ 381000 h 399097"/>
                  <a:gd name="connsiteX30" fmla="*/ 44768 w 97155"/>
                  <a:gd name="connsiteY30" fmla="*/ 381000 h 399097"/>
                  <a:gd name="connsiteX31" fmla="*/ 48578 w 97155"/>
                  <a:gd name="connsiteY31" fmla="*/ 381000 h 399097"/>
                  <a:gd name="connsiteX32" fmla="*/ 52388 w 97155"/>
                  <a:gd name="connsiteY32" fmla="*/ 381000 h 399097"/>
                  <a:gd name="connsiteX33" fmla="*/ 53340 w 97155"/>
                  <a:gd name="connsiteY33" fmla="*/ 381000 h 399097"/>
                  <a:gd name="connsiteX34" fmla="*/ 55245 w 97155"/>
                  <a:gd name="connsiteY34" fmla="*/ 381000 h 399097"/>
                  <a:gd name="connsiteX35" fmla="*/ 56197 w 97155"/>
                  <a:gd name="connsiteY35" fmla="*/ 381000 h 399097"/>
                  <a:gd name="connsiteX36" fmla="*/ 58103 w 97155"/>
                  <a:gd name="connsiteY36" fmla="*/ 381000 h 399097"/>
                  <a:gd name="connsiteX37" fmla="*/ 60007 w 97155"/>
                  <a:gd name="connsiteY37" fmla="*/ 381000 h 399097"/>
                  <a:gd name="connsiteX38" fmla="*/ 61913 w 97155"/>
                  <a:gd name="connsiteY38" fmla="*/ 381000 h 399097"/>
                  <a:gd name="connsiteX39" fmla="*/ 63818 w 97155"/>
                  <a:gd name="connsiteY39" fmla="*/ 381000 h 399097"/>
                  <a:gd name="connsiteX40" fmla="*/ 65722 w 97155"/>
                  <a:gd name="connsiteY40" fmla="*/ 381000 h 399097"/>
                  <a:gd name="connsiteX41" fmla="*/ 67628 w 97155"/>
                  <a:gd name="connsiteY41" fmla="*/ 381000 h 399097"/>
                  <a:gd name="connsiteX42" fmla="*/ 69532 w 97155"/>
                  <a:gd name="connsiteY42" fmla="*/ 381952 h 399097"/>
                  <a:gd name="connsiteX43" fmla="*/ 71438 w 97155"/>
                  <a:gd name="connsiteY43" fmla="*/ 381952 h 399097"/>
                  <a:gd name="connsiteX44" fmla="*/ 73343 w 97155"/>
                  <a:gd name="connsiteY44" fmla="*/ 382905 h 399097"/>
                  <a:gd name="connsiteX45" fmla="*/ 74295 w 97155"/>
                  <a:gd name="connsiteY45" fmla="*/ 383858 h 399097"/>
                  <a:gd name="connsiteX46" fmla="*/ 76200 w 97155"/>
                  <a:gd name="connsiteY46" fmla="*/ 384810 h 399097"/>
                  <a:gd name="connsiteX47" fmla="*/ 77153 w 97155"/>
                  <a:gd name="connsiteY47" fmla="*/ 385763 h 399097"/>
                  <a:gd name="connsiteX48" fmla="*/ 79057 w 97155"/>
                  <a:gd name="connsiteY48" fmla="*/ 386715 h 399097"/>
                  <a:gd name="connsiteX49" fmla="*/ 80010 w 97155"/>
                  <a:gd name="connsiteY49" fmla="*/ 387667 h 399097"/>
                  <a:gd name="connsiteX50" fmla="*/ 81915 w 97155"/>
                  <a:gd name="connsiteY50" fmla="*/ 388620 h 399097"/>
                  <a:gd name="connsiteX51" fmla="*/ 82868 w 97155"/>
                  <a:gd name="connsiteY51" fmla="*/ 389572 h 399097"/>
                  <a:gd name="connsiteX52" fmla="*/ 84772 w 97155"/>
                  <a:gd name="connsiteY52" fmla="*/ 390525 h 399097"/>
                  <a:gd name="connsiteX53" fmla="*/ 85725 w 97155"/>
                  <a:gd name="connsiteY53" fmla="*/ 391477 h 399097"/>
                  <a:gd name="connsiteX54" fmla="*/ 87630 w 97155"/>
                  <a:gd name="connsiteY54" fmla="*/ 392430 h 399097"/>
                  <a:gd name="connsiteX55" fmla="*/ 88582 w 97155"/>
                  <a:gd name="connsiteY55" fmla="*/ 393383 h 399097"/>
                  <a:gd name="connsiteX56" fmla="*/ 91440 w 97155"/>
                  <a:gd name="connsiteY56" fmla="*/ 395288 h 399097"/>
                  <a:gd name="connsiteX57" fmla="*/ 91440 w 97155"/>
                  <a:gd name="connsiteY57" fmla="*/ 395288 h 399097"/>
                  <a:gd name="connsiteX58" fmla="*/ 94297 w 97155"/>
                  <a:gd name="connsiteY58" fmla="*/ 397192 h 399097"/>
                  <a:gd name="connsiteX59" fmla="*/ 95250 w 97155"/>
                  <a:gd name="connsiteY59" fmla="*/ 398145 h 399097"/>
                  <a:gd name="connsiteX60" fmla="*/ 97155 w 97155"/>
                  <a:gd name="connsiteY60" fmla="*/ 399097 h 399097"/>
                  <a:gd name="connsiteX61" fmla="*/ 97155 w 97155"/>
                  <a:gd name="connsiteY61" fmla="*/ 59055 h 399097"/>
                  <a:gd name="connsiteX62" fmla="*/ 97155 w 97155"/>
                  <a:gd name="connsiteY62" fmla="*/ 46672 h 399097"/>
                  <a:gd name="connsiteX63" fmla="*/ 48196 w 97155"/>
                  <a:gd name="connsiteY63" fmla="*/ 0 h 399097"/>
                  <a:gd name="connsiteX64" fmla="*/ 44291 w 97155"/>
                  <a:gd name="connsiteY64" fmla="*/ 353377 h 399097"/>
                  <a:gd name="connsiteX65" fmla="*/ 35623 w 97155"/>
                  <a:gd name="connsiteY65" fmla="*/ 357188 h 399097"/>
                  <a:gd name="connsiteX66" fmla="*/ 26956 w 97155"/>
                  <a:gd name="connsiteY66" fmla="*/ 353377 h 399097"/>
                  <a:gd name="connsiteX67" fmla="*/ 23051 w 97155"/>
                  <a:gd name="connsiteY67" fmla="*/ 344805 h 399097"/>
                  <a:gd name="connsiteX68" fmla="*/ 26956 w 97155"/>
                  <a:gd name="connsiteY68" fmla="*/ 336233 h 399097"/>
                  <a:gd name="connsiteX69" fmla="*/ 35623 w 97155"/>
                  <a:gd name="connsiteY69" fmla="*/ 332422 h 399097"/>
                  <a:gd name="connsiteX70" fmla="*/ 44291 w 97155"/>
                  <a:gd name="connsiteY70" fmla="*/ 336233 h 399097"/>
                  <a:gd name="connsiteX71" fmla="*/ 48101 w 97155"/>
                  <a:gd name="connsiteY71" fmla="*/ 344805 h 399097"/>
                  <a:gd name="connsiteX72" fmla="*/ 44291 w 97155"/>
                  <a:gd name="connsiteY72" fmla="*/ 353377 h 399097"/>
                  <a:gd name="connsiteX73" fmla="*/ 44291 w 97155"/>
                  <a:gd name="connsiteY73" fmla="*/ 317183 h 399097"/>
                  <a:gd name="connsiteX74" fmla="*/ 35623 w 97155"/>
                  <a:gd name="connsiteY74" fmla="*/ 320992 h 399097"/>
                  <a:gd name="connsiteX75" fmla="*/ 26956 w 97155"/>
                  <a:gd name="connsiteY75" fmla="*/ 317183 h 399097"/>
                  <a:gd name="connsiteX76" fmla="*/ 23051 w 97155"/>
                  <a:gd name="connsiteY76" fmla="*/ 308610 h 399097"/>
                  <a:gd name="connsiteX77" fmla="*/ 26956 w 97155"/>
                  <a:gd name="connsiteY77" fmla="*/ 300038 h 399097"/>
                  <a:gd name="connsiteX78" fmla="*/ 35623 w 97155"/>
                  <a:gd name="connsiteY78" fmla="*/ 296227 h 399097"/>
                  <a:gd name="connsiteX79" fmla="*/ 44291 w 97155"/>
                  <a:gd name="connsiteY79" fmla="*/ 300038 h 399097"/>
                  <a:gd name="connsiteX80" fmla="*/ 48101 w 97155"/>
                  <a:gd name="connsiteY80" fmla="*/ 308610 h 399097"/>
                  <a:gd name="connsiteX81" fmla="*/ 44291 w 97155"/>
                  <a:gd name="connsiteY81" fmla="*/ 317183 h 399097"/>
                  <a:gd name="connsiteX82" fmla="*/ 48196 w 97155"/>
                  <a:gd name="connsiteY82" fmla="*/ 273367 h 399097"/>
                  <a:gd name="connsiteX83" fmla="*/ 35719 w 97155"/>
                  <a:gd name="connsiteY83" fmla="*/ 285750 h 399097"/>
                  <a:gd name="connsiteX84" fmla="*/ 23146 w 97155"/>
                  <a:gd name="connsiteY84" fmla="*/ 273367 h 399097"/>
                  <a:gd name="connsiteX85" fmla="*/ 23146 w 97155"/>
                  <a:gd name="connsiteY85" fmla="*/ 59055 h 399097"/>
                  <a:gd name="connsiteX86" fmla="*/ 35719 w 97155"/>
                  <a:gd name="connsiteY86" fmla="*/ 46672 h 399097"/>
                  <a:gd name="connsiteX87" fmla="*/ 48196 w 97155"/>
                  <a:gd name="connsiteY87" fmla="*/ 59055 h 399097"/>
                  <a:gd name="connsiteX88" fmla="*/ 48196 w 97155"/>
                  <a:gd name="connsiteY88" fmla="*/ 273367 h 399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97155" h="399097">
                    <a:moveTo>
                      <a:pt x="48196" y="0"/>
                    </a:moveTo>
                    <a:cubicBezTo>
                      <a:pt x="21241" y="0"/>
                      <a:pt x="0" y="20955"/>
                      <a:pt x="0" y="47625"/>
                    </a:cubicBezTo>
                    <a:lnTo>
                      <a:pt x="0" y="399097"/>
                    </a:lnTo>
                    <a:cubicBezTo>
                      <a:pt x="953" y="399097"/>
                      <a:pt x="953" y="398145"/>
                      <a:pt x="1905" y="398145"/>
                    </a:cubicBezTo>
                    <a:cubicBezTo>
                      <a:pt x="1905" y="398145"/>
                      <a:pt x="2857" y="398145"/>
                      <a:pt x="2857" y="397192"/>
                    </a:cubicBezTo>
                    <a:cubicBezTo>
                      <a:pt x="3810" y="396240"/>
                      <a:pt x="4763" y="396240"/>
                      <a:pt x="5715" y="395288"/>
                    </a:cubicBezTo>
                    <a:lnTo>
                      <a:pt x="5715" y="395288"/>
                    </a:lnTo>
                    <a:cubicBezTo>
                      <a:pt x="6668" y="394335"/>
                      <a:pt x="7620" y="394335"/>
                      <a:pt x="8572" y="393383"/>
                    </a:cubicBezTo>
                    <a:cubicBezTo>
                      <a:pt x="8572" y="393383"/>
                      <a:pt x="9525" y="393383"/>
                      <a:pt x="9525" y="392430"/>
                    </a:cubicBezTo>
                    <a:cubicBezTo>
                      <a:pt x="10478" y="392430"/>
                      <a:pt x="10478" y="391477"/>
                      <a:pt x="11430" y="391477"/>
                    </a:cubicBezTo>
                    <a:cubicBezTo>
                      <a:pt x="11430" y="391477"/>
                      <a:pt x="12382" y="391477"/>
                      <a:pt x="12382" y="390525"/>
                    </a:cubicBezTo>
                    <a:cubicBezTo>
                      <a:pt x="13335" y="390525"/>
                      <a:pt x="13335" y="389572"/>
                      <a:pt x="14288" y="389572"/>
                    </a:cubicBezTo>
                    <a:cubicBezTo>
                      <a:pt x="14288" y="389572"/>
                      <a:pt x="15240" y="389572"/>
                      <a:pt x="15240" y="388620"/>
                    </a:cubicBezTo>
                    <a:cubicBezTo>
                      <a:pt x="16193" y="388620"/>
                      <a:pt x="16193" y="387667"/>
                      <a:pt x="17145" y="387667"/>
                    </a:cubicBezTo>
                    <a:cubicBezTo>
                      <a:pt x="17145" y="387667"/>
                      <a:pt x="18097" y="387667"/>
                      <a:pt x="18097" y="386715"/>
                    </a:cubicBezTo>
                    <a:cubicBezTo>
                      <a:pt x="19050" y="386715"/>
                      <a:pt x="19050" y="385763"/>
                      <a:pt x="20003" y="385763"/>
                    </a:cubicBezTo>
                    <a:cubicBezTo>
                      <a:pt x="20003" y="385763"/>
                      <a:pt x="20955" y="385763"/>
                      <a:pt x="20955" y="384810"/>
                    </a:cubicBezTo>
                    <a:cubicBezTo>
                      <a:pt x="21907" y="384810"/>
                      <a:pt x="21907" y="384810"/>
                      <a:pt x="22860" y="383858"/>
                    </a:cubicBezTo>
                    <a:cubicBezTo>
                      <a:pt x="22860" y="383858"/>
                      <a:pt x="23813" y="383858"/>
                      <a:pt x="23813" y="382905"/>
                    </a:cubicBezTo>
                    <a:cubicBezTo>
                      <a:pt x="24765" y="382905"/>
                      <a:pt x="24765" y="382905"/>
                      <a:pt x="25718" y="381952"/>
                    </a:cubicBezTo>
                    <a:cubicBezTo>
                      <a:pt x="26670" y="381952"/>
                      <a:pt x="26670" y="381952"/>
                      <a:pt x="27622" y="381952"/>
                    </a:cubicBezTo>
                    <a:cubicBezTo>
                      <a:pt x="28575" y="381952"/>
                      <a:pt x="28575" y="381952"/>
                      <a:pt x="29528" y="381000"/>
                    </a:cubicBezTo>
                    <a:cubicBezTo>
                      <a:pt x="30480" y="381000"/>
                      <a:pt x="30480" y="381000"/>
                      <a:pt x="31432" y="381000"/>
                    </a:cubicBezTo>
                    <a:cubicBezTo>
                      <a:pt x="32385" y="381000"/>
                      <a:pt x="32385" y="381000"/>
                      <a:pt x="33338" y="381000"/>
                    </a:cubicBezTo>
                    <a:cubicBezTo>
                      <a:pt x="34290" y="381000"/>
                      <a:pt x="34290" y="381000"/>
                      <a:pt x="35243" y="381000"/>
                    </a:cubicBezTo>
                    <a:cubicBezTo>
                      <a:pt x="36195" y="381000"/>
                      <a:pt x="36195" y="381000"/>
                      <a:pt x="37147" y="381000"/>
                    </a:cubicBezTo>
                    <a:cubicBezTo>
                      <a:pt x="38100" y="381000"/>
                      <a:pt x="38100" y="381000"/>
                      <a:pt x="39053" y="381000"/>
                    </a:cubicBezTo>
                    <a:cubicBezTo>
                      <a:pt x="40005" y="381000"/>
                      <a:pt x="40005" y="381000"/>
                      <a:pt x="40957" y="381000"/>
                    </a:cubicBezTo>
                    <a:lnTo>
                      <a:pt x="41910" y="381000"/>
                    </a:lnTo>
                    <a:cubicBezTo>
                      <a:pt x="42863" y="381000"/>
                      <a:pt x="43815" y="381000"/>
                      <a:pt x="43815" y="381000"/>
                    </a:cubicBezTo>
                    <a:lnTo>
                      <a:pt x="44768" y="381000"/>
                    </a:lnTo>
                    <a:cubicBezTo>
                      <a:pt x="45720" y="381000"/>
                      <a:pt x="46672" y="381000"/>
                      <a:pt x="48578" y="381000"/>
                    </a:cubicBezTo>
                    <a:cubicBezTo>
                      <a:pt x="49530" y="381000"/>
                      <a:pt x="50482" y="381000"/>
                      <a:pt x="52388" y="381000"/>
                    </a:cubicBezTo>
                    <a:lnTo>
                      <a:pt x="53340" y="381000"/>
                    </a:lnTo>
                    <a:cubicBezTo>
                      <a:pt x="54293" y="381000"/>
                      <a:pt x="55245" y="381000"/>
                      <a:pt x="55245" y="381000"/>
                    </a:cubicBezTo>
                    <a:lnTo>
                      <a:pt x="56197" y="381000"/>
                    </a:lnTo>
                    <a:cubicBezTo>
                      <a:pt x="57150" y="381000"/>
                      <a:pt x="57150" y="381000"/>
                      <a:pt x="58103" y="381000"/>
                    </a:cubicBezTo>
                    <a:cubicBezTo>
                      <a:pt x="59055" y="381000"/>
                      <a:pt x="59055" y="381000"/>
                      <a:pt x="60007" y="381000"/>
                    </a:cubicBezTo>
                    <a:cubicBezTo>
                      <a:pt x="60960" y="381000"/>
                      <a:pt x="60960" y="381000"/>
                      <a:pt x="61913" y="381000"/>
                    </a:cubicBezTo>
                    <a:cubicBezTo>
                      <a:pt x="62865" y="381000"/>
                      <a:pt x="62865" y="381000"/>
                      <a:pt x="63818" y="381000"/>
                    </a:cubicBezTo>
                    <a:cubicBezTo>
                      <a:pt x="64770" y="381000"/>
                      <a:pt x="64770" y="381000"/>
                      <a:pt x="65722" y="381000"/>
                    </a:cubicBezTo>
                    <a:cubicBezTo>
                      <a:pt x="66675" y="381000"/>
                      <a:pt x="66675" y="381000"/>
                      <a:pt x="67628" y="381000"/>
                    </a:cubicBezTo>
                    <a:cubicBezTo>
                      <a:pt x="68580" y="381000"/>
                      <a:pt x="68580" y="381000"/>
                      <a:pt x="69532" y="381952"/>
                    </a:cubicBezTo>
                    <a:cubicBezTo>
                      <a:pt x="70485" y="381952"/>
                      <a:pt x="70485" y="381952"/>
                      <a:pt x="71438" y="381952"/>
                    </a:cubicBezTo>
                    <a:cubicBezTo>
                      <a:pt x="72390" y="381952"/>
                      <a:pt x="72390" y="381952"/>
                      <a:pt x="73343" y="382905"/>
                    </a:cubicBezTo>
                    <a:cubicBezTo>
                      <a:pt x="73343" y="382905"/>
                      <a:pt x="74295" y="382905"/>
                      <a:pt x="74295" y="383858"/>
                    </a:cubicBezTo>
                    <a:cubicBezTo>
                      <a:pt x="75247" y="383858"/>
                      <a:pt x="75247" y="383858"/>
                      <a:pt x="76200" y="384810"/>
                    </a:cubicBezTo>
                    <a:cubicBezTo>
                      <a:pt x="76200" y="384810"/>
                      <a:pt x="77153" y="384810"/>
                      <a:pt x="77153" y="385763"/>
                    </a:cubicBezTo>
                    <a:cubicBezTo>
                      <a:pt x="78105" y="385763"/>
                      <a:pt x="78105" y="386715"/>
                      <a:pt x="79057" y="386715"/>
                    </a:cubicBezTo>
                    <a:cubicBezTo>
                      <a:pt x="79057" y="386715"/>
                      <a:pt x="80010" y="386715"/>
                      <a:pt x="80010" y="387667"/>
                    </a:cubicBezTo>
                    <a:cubicBezTo>
                      <a:pt x="80963" y="387667"/>
                      <a:pt x="80963" y="388620"/>
                      <a:pt x="81915" y="388620"/>
                    </a:cubicBezTo>
                    <a:cubicBezTo>
                      <a:pt x="81915" y="388620"/>
                      <a:pt x="82868" y="388620"/>
                      <a:pt x="82868" y="389572"/>
                    </a:cubicBezTo>
                    <a:cubicBezTo>
                      <a:pt x="83820" y="389572"/>
                      <a:pt x="83820" y="390525"/>
                      <a:pt x="84772" y="390525"/>
                    </a:cubicBezTo>
                    <a:cubicBezTo>
                      <a:pt x="84772" y="390525"/>
                      <a:pt x="85725" y="390525"/>
                      <a:pt x="85725" y="391477"/>
                    </a:cubicBezTo>
                    <a:cubicBezTo>
                      <a:pt x="86678" y="391477"/>
                      <a:pt x="86678" y="392430"/>
                      <a:pt x="87630" y="392430"/>
                    </a:cubicBezTo>
                    <a:cubicBezTo>
                      <a:pt x="87630" y="392430"/>
                      <a:pt x="88582" y="392430"/>
                      <a:pt x="88582" y="393383"/>
                    </a:cubicBezTo>
                    <a:cubicBezTo>
                      <a:pt x="89535" y="394335"/>
                      <a:pt x="90488" y="394335"/>
                      <a:pt x="91440" y="395288"/>
                    </a:cubicBezTo>
                    <a:lnTo>
                      <a:pt x="91440" y="395288"/>
                    </a:lnTo>
                    <a:cubicBezTo>
                      <a:pt x="92393" y="396240"/>
                      <a:pt x="93345" y="396240"/>
                      <a:pt x="94297" y="397192"/>
                    </a:cubicBezTo>
                    <a:cubicBezTo>
                      <a:pt x="94297" y="397192"/>
                      <a:pt x="95250" y="397192"/>
                      <a:pt x="95250" y="398145"/>
                    </a:cubicBezTo>
                    <a:cubicBezTo>
                      <a:pt x="96203" y="398145"/>
                      <a:pt x="96203" y="399097"/>
                      <a:pt x="97155" y="399097"/>
                    </a:cubicBezTo>
                    <a:lnTo>
                      <a:pt x="97155" y="59055"/>
                    </a:lnTo>
                    <a:lnTo>
                      <a:pt x="97155" y="46672"/>
                    </a:lnTo>
                    <a:cubicBezTo>
                      <a:pt x="96298" y="20955"/>
                      <a:pt x="74200" y="0"/>
                      <a:pt x="48196" y="0"/>
                    </a:cubicBezTo>
                    <a:close/>
                    <a:moveTo>
                      <a:pt x="44291" y="353377"/>
                    </a:moveTo>
                    <a:cubicBezTo>
                      <a:pt x="42386" y="355283"/>
                      <a:pt x="38481" y="357188"/>
                      <a:pt x="35623" y="357188"/>
                    </a:cubicBezTo>
                    <a:cubicBezTo>
                      <a:pt x="32766" y="357188"/>
                      <a:pt x="28861" y="356235"/>
                      <a:pt x="26956" y="353377"/>
                    </a:cubicBezTo>
                    <a:cubicBezTo>
                      <a:pt x="25051" y="351472"/>
                      <a:pt x="23051" y="347663"/>
                      <a:pt x="23051" y="344805"/>
                    </a:cubicBezTo>
                    <a:cubicBezTo>
                      <a:pt x="23051" y="341947"/>
                      <a:pt x="24003" y="338138"/>
                      <a:pt x="26956" y="336233"/>
                    </a:cubicBezTo>
                    <a:cubicBezTo>
                      <a:pt x="28861" y="334327"/>
                      <a:pt x="32766" y="332422"/>
                      <a:pt x="35623" y="332422"/>
                    </a:cubicBezTo>
                    <a:cubicBezTo>
                      <a:pt x="38481" y="332422"/>
                      <a:pt x="42386" y="333375"/>
                      <a:pt x="44291" y="336233"/>
                    </a:cubicBezTo>
                    <a:cubicBezTo>
                      <a:pt x="46196" y="338138"/>
                      <a:pt x="48101" y="341947"/>
                      <a:pt x="48101" y="344805"/>
                    </a:cubicBezTo>
                    <a:cubicBezTo>
                      <a:pt x="48101" y="347663"/>
                      <a:pt x="46196" y="351472"/>
                      <a:pt x="44291" y="353377"/>
                    </a:cubicBezTo>
                    <a:close/>
                    <a:moveTo>
                      <a:pt x="44291" y="317183"/>
                    </a:moveTo>
                    <a:cubicBezTo>
                      <a:pt x="42386" y="320040"/>
                      <a:pt x="39434" y="320992"/>
                      <a:pt x="35623" y="320992"/>
                    </a:cubicBezTo>
                    <a:cubicBezTo>
                      <a:pt x="31813" y="320992"/>
                      <a:pt x="28861" y="320040"/>
                      <a:pt x="26956" y="317183"/>
                    </a:cubicBezTo>
                    <a:cubicBezTo>
                      <a:pt x="25051" y="315277"/>
                      <a:pt x="23051" y="311467"/>
                      <a:pt x="23051" y="308610"/>
                    </a:cubicBezTo>
                    <a:cubicBezTo>
                      <a:pt x="23051" y="305752"/>
                      <a:pt x="24003" y="301942"/>
                      <a:pt x="26956" y="300038"/>
                    </a:cubicBezTo>
                    <a:cubicBezTo>
                      <a:pt x="28861" y="298133"/>
                      <a:pt x="32766" y="296227"/>
                      <a:pt x="35623" y="296227"/>
                    </a:cubicBezTo>
                    <a:cubicBezTo>
                      <a:pt x="38481" y="296227"/>
                      <a:pt x="42386" y="297180"/>
                      <a:pt x="44291" y="300038"/>
                    </a:cubicBezTo>
                    <a:cubicBezTo>
                      <a:pt x="46196" y="301942"/>
                      <a:pt x="48101" y="305752"/>
                      <a:pt x="48101" y="308610"/>
                    </a:cubicBezTo>
                    <a:cubicBezTo>
                      <a:pt x="48196" y="312420"/>
                      <a:pt x="46196" y="315277"/>
                      <a:pt x="44291" y="317183"/>
                    </a:cubicBezTo>
                    <a:close/>
                    <a:moveTo>
                      <a:pt x="48196" y="273367"/>
                    </a:moveTo>
                    <a:cubicBezTo>
                      <a:pt x="48196" y="280035"/>
                      <a:pt x="42386" y="285750"/>
                      <a:pt x="35719" y="285750"/>
                    </a:cubicBezTo>
                    <a:cubicBezTo>
                      <a:pt x="28956" y="285750"/>
                      <a:pt x="23146" y="280035"/>
                      <a:pt x="23146" y="273367"/>
                    </a:cubicBezTo>
                    <a:lnTo>
                      <a:pt x="23146" y="59055"/>
                    </a:lnTo>
                    <a:cubicBezTo>
                      <a:pt x="23146" y="52388"/>
                      <a:pt x="28956" y="46672"/>
                      <a:pt x="35719" y="46672"/>
                    </a:cubicBezTo>
                    <a:cubicBezTo>
                      <a:pt x="42481" y="46672"/>
                      <a:pt x="48196" y="52388"/>
                      <a:pt x="48196" y="59055"/>
                    </a:cubicBezTo>
                    <a:lnTo>
                      <a:pt x="48196" y="2733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D374E47-E84F-3354-7616-609E308876BF}"/>
                  </a:ext>
                </a:extLst>
              </p:cNvPr>
              <p:cNvSpPr/>
              <p:nvPr/>
            </p:nvSpPr>
            <p:spPr>
              <a:xfrm>
                <a:off x="5380202" y="5626861"/>
                <a:ext cx="205168" cy="48577"/>
              </a:xfrm>
              <a:custGeom>
                <a:avLst/>
                <a:gdLst>
                  <a:gd name="connsiteX0" fmla="*/ 156972 w 205168"/>
                  <a:gd name="connsiteY0" fmla="*/ 0 h 48577"/>
                  <a:gd name="connsiteX1" fmla="*/ 156972 w 205168"/>
                  <a:gd name="connsiteY1" fmla="*/ 12383 h 48577"/>
                  <a:gd name="connsiteX2" fmla="*/ 153162 w 205168"/>
                  <a:gd name="connsiteY2" fmla="*/ 12383 h 48577"/>
                  <a:gd name="connsiteX3" fmla="*/ 76105 w 205168"/>
                  <a:gd name="connsiteY3" fmla="*/ 12383 h 48577"/>
                  <a:gd name="connsiteX4" fmla="*/ 60674 w 205168"/>
                  <a:gd name="connsiteY4" fmla="*/ 24765 h 48577"/>
                  <a:gd name="connsiteX5" fmla="*/ 0 w 205168"/>
                  <a:gd name="connsiteY5" fmla="*/ 24765 h 48577"/>
                  <a:gd name="connsiteX6" fmla="*/ 0 w 205168"/>
                  <a:gd name="connsiteY6" fmla="*/ 48578 h 48577"/>
                  <a:gd name="connsiteX7" fmla="*/ 72295 w 205168"/>
                  <a:gd name="connsiteY7" fmla="*/ 48578 h 48577"/>
                  <a:gd name="connsiteX8" fmla="*/ 72295 w 205168"/>
                  <a:gd name="connsiteY8" fmla="*/ 36195 h 48577"/>
                  <a:gd name="connsiteX9" fmla="*/ 76105 w 205168"/>
                  <a:gd name="connsiteY9" fmla="*/ 36195 h 48577"/>
                  <a:gd name="connsiteX10" fmla="*/ 153162 w 205168"/>
                  <a:gd name="connsiteY10" fmla="*/ 36195 h 48577"/>
                  <a:gd name="connsiteX11" fmla="*/ 156972 w 205168"/>
                  <a:gd name="connsiteY11" fmla="*/ 36195 h 48577"/>
                  <a:gd name="connsiteX12" fmla="*/ 156972 w 205168"/>
                  <a:gd name="connsiteY12" fmla="*/ 48578 h 48577"/>
                  <a:gd name="connsiteX13" fmla="*/ 205169 w 205168"/>
                  <a:gd name="connsiteY13" fmla="*/ 48578 h 48577"/>
                  <a:gd name="connsiteX14" fmla="*/ 205169 w 205168"/>
                  <a:gd name="connsiteY14" fmla="*/ 953 h 48577"/>
                  <a:gd name="connsiteX15" fmla="*/ 156972 w 205168"/>
                  <a:gd name="connsiteY15" fmla="*/ 953 h 48577"/>
                  <a:gd name="connsiteX16" fmla="*/ 156972 w 205168"/>
                  <a:gd name="connsiteY16" fmla="*/ 0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5168" h="48577">
                    <a:moveTo>
                      <a:pt x="156972" y="0"/>
                    </a:moveTo>
                    <a:lnTo>
                      <a:pt x="156972" y="12383"/>
                    </a:lnTo>
                    <a:cubicBezTo>
                      <a:pt x="156020" y="12383"/>
                      <a:pt x="155067" y="12383"/>
                      <a:pt x="153162" y="12383"/>
                    </a:cubicBezTo>
                    <a:lnTo>
                      <a:pt x="76105" y="12383"/>
                    </a:lnTo>
                    <a:cubicBezTo>
                      <a:pt x="67437" y="12383"/>
                      <a:pt x="60674" y="18097"/>
                      <a:pt x="60674" y="24765"/>
                    </a:cubicBezTo>
                    <a:lnTo>
                      <a:pt x="0" y="24765"/>
                    </a:lnTo>
                    <a:lnTo>
                      <a:pt x="0" y="48578"/>
                    </a:lnTo>
                    <a:lnTo>
                      <a:pt x="72295" y="48578"/>
                    </a:lnTo>
                    <a:lnTo>
                      <a:pt x="72295" y="36195"/>
                    </a:lnTo>
                    <a:cubicBezTo>
                      <a:pt x="73247" y="36195"/>
                      <a:pt x="74200" y="36195"/>
                      <a:pt x="76105" y="36195"/>
                    </a:cubicBezTo>
                    <a:lnTo>
                      <a:pt x="153162" y="36195"/>
                    </a:lnTo>
                    <a:cubicBezTo>
                      <a:pt x="154114" y="36195"/>
                      <a:pt x="155067" y="36195"/>
                      <a:pt x="156972" y="36195"/>
                    </a:cubicBezTo>
                    <a:lnTo>
                      <a:pt x="156972" y="48578"/>
                    </a:lnTo>
                    <a:lnTo>
                      <a:pt x="205169" y="48578"/>
                    </a:lnTo>
                    <a:lnTo>
                      <a:pt x="205169" y="953"/>
                    </a:lnTo>
                    <a:lnTo>
                      <a:pt x="156972" y="953"/>
                    </a:lnTo>
                    <a:lnTo>
                      <a:pt x="1569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B51ADB85-34F8-F716-F5A0-9F0046CE4E08}"/>
                  </a:ext>
                </a:extLst>
              </p:cNvPr>
              <p:cNvSpPr/>
              <p:nvPr/>
            </p:nvSpPr>
            <p:spPr>
              <a:xfrm>
                <a:off x="5381154" y="5591619"/>
                <a:ext cx="72294" cy="36195"/>
              </a:xfrm>
              <a:custGeom>
                <a:avLst/>
                <a:gdLst>
                  <a:gd name="connsiteX0" fmla="*/ 0 w 72294"/>
                  <a:gd name="connsiteY0" fmla="*/ 0 h 36195"/>
                  <a:gd name="connsiteX1" fmla="*/ 72295 w 72294"/>
                  <a:gd name="connsiteY1" fmla="*/ 0 h 36195"/>
                  <a:gd name="connsiteX2" fmla="*/ 72295 w 72294"/>
                  <a:gd name="connsiteY2" fmla="*/ 36195 h 36195"/>
                  <a:gd name="connsiteX3" fmla="*/ 0 w 72294"/>
                  <a:gd name="connsiteY3" fmla="*/ 36195 h 36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36195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36195"/>
                    </a:lnTo>
                    <a:lnTo>
                      <a:pt x="0" y="36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D0DF26B8-23C6-1C01-140B-703A182D9261}"/>
                  </a:ext>
                </a:extLst>
              </p:cNvPr>
              <p:cNvSpPr/>
              <p:nvPr/>
            </p:nvSpPr>
            <p:spPr>
              <a:xfrm>
                <a:off x="5380202" y="5936424"/>
                <a:ext cx="205168" cy="47625"/>
              </a:xfrm>
              <a:custGeom>
                <a:avLst/>
                <a:gdLst>
                  <a:gd name="connsiteX0" fmla="*/ 156972 w 205168"/>
                  <a:gd name="connsiteY0" fmla="*/ 12383 h 47625"/>
                  <a:gd name="connsiteX1" fmla="*/ 153162 w 205168"/>
                  <a:gd name="connsiteY1" fmla="*/ 12383 h 47625"/>
                  <a:gd name="connsiteX2" fmla="*/ 76105 w 205168"/>
                  <a:gd name="connsiteY2" fmla="*/ 12383 h 47625"/>
                  <a:gd name="connsiteX3" fmla="*/ 72295 w 205168"/>
                  <a:gd name="connsiteY3" fmla="*/ 12383 h 47625"/>
                  <a:gd name="connsiteX4" fmla="*/ 72295 w 205168"/>
                  <a:gd name="connsiteY4" fmla="*/ 0 h 47625"/>
                  <a:gd name="connsiteX5" fmla="*/ 0 w 205168"/>
                  <a:gd name="connsiteY5" fmla="*/ 0 h 47625"/>
                  <a:gd name="connsiteX6" fmla="*/ 0 w 205168"/>
                  <a:gd name="connsiteY6" fmla="*/ 23813 h 47625"/>
                  <a:gd name="connsiteX7" fmla="*/ 60674 w 205168"/>
                  <a:gd name="connsiteY7" fmla="*/ 23813 h 47625"/>
                  <a:gd name="connsiteX8" fmla="*/ 76105 w 205168"/>
                  <a:gd name="connsiteY8" fmla="*/ 36195 h 47625"/>
                  <a:gd name="connsiteX9" fmla="*/ 153162 w 205168"/>
                  <a:gd name="connsiteY9" fmla="*/ 36195 h 47625"/>
                  <a:gd name="connsiteX10" fmla="*/ 156972 w 205168"/>
                  <a:gd name="connsiteY10" fmla="*/ 36195 h 47625"/>
                  <a:gd name="connsiteX11" fmla="*/ 156972 w 205168"/>
                  <a:gd name="connsiteY11" fmla="*/ 47625 h 47625"/>
                  <a:gd name="connsiteX12" fmla="*/ 205169 w 205168"/>
                  <a:gd name="connsiteY12" fmla="*/ 47625 h 47625"/>
                  <a:gd name="connsiteX13" fmla="*/ 205169 w 205168"/>
                  <a:gd name="connsiteY13" fmla="*/ 0 h 47625"/>
                  <a:gd name="connsiteX14" fmla="*/ 156972 w 205168"/>
                  <a:gd name="connsiteY14" fmla="*/ 0 h 47625"/>
                  <a:gd name="connsiteX15" fmla="*/ 156972 w 205168"/>
                  <a:gd name="connsiteY15" fmla="*/ 1238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5168" h="47625">
                    <a:moveTo>
                      <a:pt x="156972" y="12383"/>
                    </a:moveTo>
                    <a:cubicBezTo>
                      <a:pt x="156020" y="12383"/>
                      <a:pt x="155067" y="12383"/>
                      <a:pt x="153162" y="12383"/>
                    </a:cubicBezTo>
                    <a:lnTo>
                      <a:pt x="76105" y="12383"/>
                    </a:lnTo>
                    <a:cubicBezTo>
                      <a:pt x="75152" y="12383"/>
                      <a:pt x="74200" y="12383"/>
                      <a:pt x="72295" y="12383"/>
                    </a:cubicBezTo>
                    <a:lnTo>
                      <a:pt x="72295" y="0"/>
                    </a:lnTo>
                    <a:lnTo>
                      <a:pt x="0" y="0"/>
                    </a:lnTo>
                    <a:lnTo>
                      <a:pt x="0" y="23813"/>
                    </a:lnTo>
                    <a:lnTo>
                      <a:pt x="60674" y="23813"/>
                    </a:lnTo>
                    <a:cubicBezTo>
                      <a:pt x="60674" y="30480"/>
                      <a:pt x="67437" y="36195"/>
                      <a:pt x="76105" y="36195"/>
                    </a:cubicBezTo>
                    <a:lnTo>
                      <a:pt x="153162" y="36195"/>
                    </a:lnTo>
                    <a:cubicBezTo>
                      <a:pt x="154114" y="36195"/>
                      <a:pt x="155067" y="36195"/>
                      <a:pt x="156972" y="36195"/>
                    </a:cubicBezTo>
                    <a:lnTo>
                      <a:pt x="156972" y="47625"/>
                    </a:lnTo>
                    <a:lnTo>
                      <a:pt x="205169" y="47625"/>
                    </a:lnTo>
                    <a:lnTo>
                      <a:pt x="205169" y="0"/>
                    </a:lnTo>
                    <a:lnTo>
                      <a:pt x="156972" y="0"/>
                    </a:lnTo>
                    <a:lnTo>
                      <a:pt x="156972" y="1238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C338385-ED2A-3181-6A30-0DB422A131F0}"/>
                  </a:ext>
                </a:extLst>
              </p:cNvPr>
              <p:cNvSpPr/>
              <p:nvPr/>
            </p:nvSpPr>
            <p:spPr>
              <a:xfrm>
                <a:off x="5381154" y="5698299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0A9EF079-7E98-1893-56F4-8D5A45248C9D}"/>
                  </a:ext>
                </a:extLst>
              </p:cNvPr>
              <p:cNvSpPr/>
              <p:nvPr/>
            </p:nvSpPr>
            <p:spPr>
              <a:xfrm>
                <a:off x="5381154" y="5745924"/>
                <a:ext cx="72294" cy="23812"/>
              </a:xfrm>
              <a:custGeom>
                <a:avLst/>
                <a:gdLst>
                  <a:gd name="connsiteX0" fmla="*/ 0 w 72294"/>
                  <a:gd name="connsiteY0" fmla="*/ 0 h 23812"/>
                  <a:gd name="connsiteX1" fmla="*/ 72295 w 72294"/>
                  <a:gd name="connsiteY1" fmla="*/ 0 h 23812"/>
                  <a:gd name="connsiteX2" fmla="*/ 72295 w 72294"/>
                  <a:gd name="connsiteY2" fmla="*/ 23813 h 23812"/>
                  <a:gd name="connsiteX3" fmla="*/ 0 w 72294"/>
                  <a:gd name="connsiteY3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294" h="23812">
                    <a:moveTo>
                      <a:pt x="0" y="0"/>
                    </a:moveTo>
                    <a:lnTo>
                      <a:pt x="72295" y="0"/>
                    </a:lnTo>
                    <a:lnTo>
                      <a:pt x="72295" y="23813"/>
                    </a:lnTo>
                    <a:lnTo>
                      <a:pt x="0" y="23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AEC57E3-3EC8-020E-896F-8924858F8987}"/>
                </a:ext>
              </a:extLst>
            </p:cNvPr>
            <p:cNvSpPr txBox="1"/>
            <p:nvPr/>
          </p:nvSpPr>
          <p:spPr>
            <a:xfrm>
              <a:off x="4357391" y="5025007"/>
              <a:ext cx="2836987" cy="121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latin typeface="Vazir" panose="020B0603030804020204" pitchFamily="34" charset="-78"/>
                  <a:cs typeface="B Yekan" panose="00000400000000000000" pitchFamily="2" charset="-78"/>
                </a:rPr>
                <a:t>تیتر عنوان را بنویسید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 </a:t>
              </a:r>
              <a:endParaRPr lang="en-US" sz="1100" dirty="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A239473-1DCA-2912-DA89-5142BCFCA947}"/>
              </a:ext>
            </a:extLst>
          </p:cNvPr>
          <p:cNvGrpSpPr/>
          <p:nvPr/>
        </p:nvGrpSpPr>
        <p:grpSpPr>
          <a:xfrm>
            <a:off x="527542" y="5025007"/>
            <a:ext cx="3481733" cy="1219565"/>
            <a:chOff x="527542" y="5025007"/>
            <a:chExt cx="3481733" cy="1219565"/>
          </a:xfrm>
        </p:grpSpPr>
        <p:grpSp>
          <p:nvGrpSpPr>
            <p:cNvPr id="13" name="Graphic 8">
              <a:extLst>
                <a:ext uri="{FF2B5EF4-FFF2-40B4-BE49-F238E27FC236}">
                  <a16:creationId xmlns:a16="http://schemas.microsoft.com/office/drawing/2014/main" id="{4EFB5B65-4A5A-5438-6F29-F726AF735C93}"/>
                </a:ext>
              </a:extLst>
            </p:cNvPr>
            <p:cNvGrpSpPr/>
            <p:nvPr/>
          </p:nvGrpSpPr>
          <p:grpSpPr>
            <a:xfrm>
              <a:off x="3508165" y="5396596"/>
              <a:ext cx="501110" cy="445769"/>
              <a:chOff x="1445996" y="6747001"/>
              <a:chExt cx="501110" cy="445769"/>
            </a:xfrm>
            <a:solidFill>
              <a:srgbClr val="8F0603"/>
            </a:solidFill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F63B983D-ABB3-4DC9-0181-129567D94195}"/>
                  </a:ext>
                </a:extLst>
              </p:cNvPr>
              <p:cNvSpPr/>
              <p:nvPr/>
            </p:nvSpPr>
            <p:spPr>
              <a:xfrm>
                <a:off x="1505718" y="6759383"/>
                <a:ext cx="178212" cy="285750"/>
              </a:xfrm>
              <a:custGeom>
                <a:avLst/>
                <a:gdLst>
                  <a:gd name="connsiteX0" fmla="*/ 0 w 178212"/>
                  <a:gd name="connsiteY0" fmla="*/ 246697 h 285750"/>
                  <a:gd name="connsiteX1" fmla="*/ 178213 w 178212"/>
                  <a:gd name="connsiteY1" fmla="*/ 285750 h 285750"/>
                  <a:gd name="connsiteX2" fmla="*/ 178213 w 178212"/>
                  <a:gd name="connsiteY2" fmla="*/ 25718 h 285750"/>
                  <a:gd name="connsiteX3" fmla="*/ 54864 w 178212"/>
                  <a:gd name="connsiteY3" fmla="*/ 0 h 285750"/>
                  <a:gd name="connsiteX4" fmla="*/ 0 w 178212"/>
                  <a:gd name="connsiteY4" fmla="*/ 246697 h 285750"/>
                  <a:gd name="connsiteX5" fmla="*/ 70390 w 178212"/>
                  <a:gd name="connsiteY5" fmla="*/ 98108 h 285750"/>
                  <a:gd name="connsiteX6" fmla="*/ 84868 w 178212"/>
                  <a:gd name="connsiteY6" fmla="*/ 88583 h 285750"/>
                  <a:gd name="connsiteX7" fmla="*/ 145542 w 178212"/>
                  <a:gd name="connsiteY7" fmla="*/ 100965 h 285750"/>
                  <a:gd name="connsiteX8" fmla="*/ 155162 w 178212"/>
                  <a:gd name="connsiteY8" fmla="*/ 115253 h 285750"/>
                  <a:gd name="connsiteX9" fmla="*/ 143637 w 178212"/>
                  <a:gd name="connsiteY9" fmla="*/ 124778 h 285750"/>
                  <a:gd name="connsiteX10" fmla="*/ 141732 w 178212"/>
                  <a:gd name="connsiteY10" fmla="*/ 124778 h 285750"/>
                  <a:gd name="connsiteX11" fmla="*/ 80105 w 178212"/>
                  <a:gd name="connsiteY11" fmla="*/ 112395 h 285750"/>
                  <a:gd name="connsiteX12" fmla="*/ 70390 w 178212"/>
                  <a:gd name="connsiteY12" fmla="*/ 98108 h 285750"/>
                  <a:gd name="connsiteX13" fmla="*/ 70390 w 178212"/>
                  <a:gd name="connsiteY13" fmla="*/ 145733 h 285750"/>
                  <a:gd name="connsiteX14" fmla="*/ 84868 w 178212"/>
                  <a:gd name="connsiteY14" fmla="*/ 136208 h 285750"/>
                  <a:gd name="connsiteX15" fmla="*/ 145542 w 178212"/>
                  <a:gd name="connsiteY15" fmla="*/ 148590 h 285750"/>
                  <a:gd name="connsiteX16" fmla="*/ 155162 w 178212"/>
                  <a:gd name="connsiteY16" fmla="*/ 162878 h 285750"/>
                  <a:gd name="connsiteX17" fmla="*/ 143637 w 178212"/>
                  <a:gd name="connsiteY17" fmla="*/ 172403 h 285750"/>
                  <a:gd name="connsiteX18" fmla="*/ 141732 w 178212"/>
                  <a:gd name="connsiteY18" fmla="*/ 172403 h 285750"/>
                  <a:gd name="connsiteX19" fmla="*/ 80105 w 178212"/>
                  <a:gd name="connsiteY19" fmla="*/ 160020 h 285750"/>
                  <a:gd name="connsiteX20" fmla="*/ 70390 w 178212"/>
                  <a:gd name="connsiteY20" fmla="*/ 145733 h 285750"/>
                  <a:gd name="connsiteX21" fmla="*/ 70390 w 178212"/>
                  <a:gd name="connsiteY21" fmla="*/ 193358 h 285750"/>
                  <a:gd name="connsiteX22" fmla="*/ 84868 w 178212"/>
                  <a:gd name="connsiteY22" fmla="*/ 183833 h 285750"/>
                  <a:gd name="connsiteX23" fmla="*/ 145542 w 178212"/>
                  <a:gd name="connsiteY23" fmla="*/ 196215 h 285750"/>
                  <a:gd name="connsiteX24" fmla="*/ 155162 w 178212"/>
                  <a:gd name="connsiteY24" fmla="*/ 210503 h 285750"/>
                  <a:gd name="connsiteX25" fmla="*/ 143637 w 178212"/>
                  <a:gd name="connsiteY25" fmla="*/ 220028 h 285750"/>
                  <a:gd name="connsiteX26" fmla="*/ 141732 w 178212"/>
                  <a:gd name="connsiteY26" fmla="*/ 220028 h 285750"/>
                  <a:gd name="connsiteX27" fmla="*/ 80105 w 178212"/>
                  <a:gd name="connsiteY27" fmla="*/ 207645 h 285750"/>
                  <a:gd name="connsiteX28" fmla="*/ 70390 w 178212"/>
                  <a:gd name="connsiteY28" fmla="*/ 19335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8212" h="285750">
                    <a:moveTo>
                      <a:pt x="0" y="246697"/>
                    </a:moveTo>
                    <a:lnTo>
                      <a:pt x="178213" y="285750"/>
                    </a:lnTo>
                    <a:lnTo>
                      <a:pt x="178213" y="25718"/>
                    </a:lnTo>
                    <a:lnTo>
                      <a:pt x="54864" y="0"/>
                    </a:lnTo>
                    <a:lnTo>
                      <a:pt x="0" y="246697"/>
                    </a:lnTo>
                    <a:close/>
                    <a:moveTo>
                      <a:pt x="70390" y="98108"/>
                    </a:moveTo>
                    <a:cubicBezTo>
                      <a:pt x="71342" y="91440"/>
                      <a:pt x="78105" y="87630"/>
                      <a:pt x="84868" y="88583"/>
                    </a:cubicBezTo>
                    <a:lnTo>
                      <a:pt x="145542" y="100965"/>
                    </a:lnTo>
                    <a:cubicBezTo>
                      <a:pt x="152305" y="101918"/>
                      <a:pt x="156115" y="108585"/>
                      <a:pt x="155162" y="115253"/>
                    </a:cubicBezTo>
                    <a:cubicBezTo>
                      <a:pt x="154210" y="120968"/>
                      <a:pt x="149352" y="124778"/>
                      <a:pt x="143637" y="124778"/>
                    </a:cubicBezTo>
                    <a:cubicBezTo>
                      <a:pt x="142685" y="124778"/>
                      <a:pt x="141732" y="124778"/>
                      <a:pt x="141732" y="124778"/>
                    </a:cubicBezTo>
                    <a:lnTo>
                      <a:pt x="80105" y="112395"/>
                    </a:lnTo>
                    <a:cubicBezTo>
                      <a:pt x="73247" y="111443"/>
                      <a:pt x="69437" y="104775"/>
                      <a:pt x="70390" y="98108"/>
                    </a:cubicBezTo>
                    <a:close/>
                    <a:moveTo>
                      <a:pt x="70390" y="145733"/>
                    </a:moveTo>
                    <a:cubicBezTo>
                      <a:pt x="71342" y="139065"/>
                      <a:pt x="78105" y="135255"/>
                      <a:pt x="84868" y="136208"/>
                    </a:cubicBezTo>
                    <a:lnTo>
                      <a:pt x="145542" y="148590"/>
                    </a:lnTo>
                    <a:cubicBezTo>
                      <a:pt x="152305" y="149543"/>
                      <a:pt x="156115" y="156210"/>
                      <a:pt x="155162" y="162878"/>
                    </a:cubicBezTo>
                    <a:cubicBezTo>
                      <a:pt x="154210" y="168593"/>
                      <a:pt x="149352" y="172403"/>
                      <a:pt x="143637" y="172403"/>
                    </a:cubicBezTo>
                    <a:cubicBezTo>
                      <a:pt x="142685" y="172403"/>
                      <a:pt x="141732" y="172403"/>
                      <a:pt x="141732" y="172403"/>
                    </a:cubicBezTo>
                    <a:lnTo>
                      <a:pt x="80105" y="160020"/>
                    </a:lnTo>
                    <a:cubicBezTo>
                      <a:pt x="73247" y="159068"/>
                      <a:pt x="69437" y="152400"/>
                      <a:pt x="70390" y="145733"/>
                    </a:cubicBezTo>
                    <a:close/>
                    <a:moveTo>
                      <a:pt x="70390" y="193358"/>
                    </a:moveTo>
                    <a:cubicBezTo>
                      <a:pt x="71342" y="186690"/>
                      <a:pt x="78105" y="182880"/>
                      <a:pt x="84868" y="183833"/>
                    </a:cubicBezTo>
                    <a:lnTo>
                      <a:pt x="145542" y="196215"/>
                    </a:lnTo>
                    <a:cubicBezTo>
                      <a:pt x="152305" y="197168"/>
                      <a:pt x="156115" y="203835"/>
                      <a:pt x="155162" y="210503"/>
                    </a:cubicBezTo>
                    <a:cubicBezTo>
                      <a:pt x="154210" y="216218"/>
                      <a:pt x="149352" y="220028"/>
                      <a:pt x="143637" y="220028"/>
                    </a:cubicBezTo>
                    <a:cubicBezTo>
                      <a:pt x="142685" y="220028"/>
                      <a:pt x="141732" y="220028"/>
                      <a:pt x="141732" y="220028"/>
                    </a:cubicBezTo>
                    <a:lnTo>
                      <a:pt x="80105" y="207645"/>
                    </a:lnTo>
                    <a:cubicBezTo>
                      <a:pt x="73247" y="206693"/>
                      <a:pt x="69437" y="200025"/>
                      <a:pt x="70390" y="1933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7A46F670-B4E8-1492-D3FA-EAB7BB83D29B}"/>
                  </a:ext>
                </a:extLst>
              </p:cNvPr>
              <p:cNvSpPr/>
              <p:nvPr/>
            </p:nvSpPr>
            <p:spPr>
              <a:xfrm>
                <a:off x="1445996" y="6747001"/>
                <a:ext cx="238029" cy="363854"/>
              </a:xfrm>
              <a:custGeom>
                <a:avLst/>
                <a:gdLst>
                  <a:gd name="connsiteX0" fmla="*/ 33718 w 238029"/>
                  <a:gd name="connsiteY0" fmla="*/ 265747 h 363854"/>
                  <a:gd name="connsiteX1" fmla="*/ 92488 w 238029"/>
                  <a:gd name="connsiteY1" fmla="*/ 3810 h 363854"/>
                  <a:gd name="connsiteX2" fmla="*/ 74200 w 238029"/>
                  <a:gd name="connsiteY2" fmla="*/ 0 h 363854"/>
                  <a:gd name="connsiteX3" fmla="*/ 0 w 238029"/>
                  <a:gd name="connsiteY3" fmla="*/ 317182 h 363854"/>
                  <a:gd name="connsiteX4" fmla="*/ 238030 w 238029"/>
                  <a:gd name="connsiteY4" fmla="*/ 363855 h 363854"/>
                  <a:gd name="connsiteX5" fmla="*/ 238030 w 238029"/>
                  <a:gd name="connsiteY5" fmla="*/ 322897 h 363854"/>
                  <a:gd name="connsiteX6" fmla="*/ 43434 w 238029"/>
                  <a:gd name="connsiteY6" fmla="*/ 280035 h 363854"/>
                  <a:gd name="connsiteX7" fmla="*/ 33718 w 238029"/>
                  <a:gd name="connsiteY7" fmla="*/ 265747 h 36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029" h="363854">
                    <a:moveTo>
                      <a:pt x="33718" y="265747"/>
                    </a:moveTo>
                    <a:lnTo>
                      <a:pt x="92488" y="3810"/>
                    </a:lnTo>
                    <a:lnTo>
                      <a:pt x="74200" y="0"/>
                    </a:lnTo>
                    <a:lnTo>
                      <a:pt x="0" y="317182"/>
                    </a:lnTo>
                    <a:lnTo>
                      <a:pt x="238030" y="363855"/>
                    </a:lnTo>
                    <a:lnTo>
                      <a:pt x="238030" y="322897"/>
                    </a:lnTo>
                    <a:lnTo>
                      <a:pt x="43434" y="280035"/>
                    </a:lnTo>
                    <a:cubicBezTo>
                      <a:pt x="36671" y="278130"/>
                      <a:pt x="32766" y="272415"/>
                      <a:pt x="33718" y="2657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F5A18812-4F3A-25CE-83D3-5F7645126FC8}"/>
                  </a:ext>
                </a:extLst>
              </p:cNvPr>
              <p:cNvSpPr/>
              <p:nvPr/>
            </p:nvSpPr>
            <p:spPr>
              <a:xfrm>
                <a:off x="1708124" y="6760336"/>
                <a:ext cx="178212" cy="285750"/>
              </a:xfrm>
              <a:custGeom>
                <a:avLst/>
                <a:gdLst>
                  <a:gd name="connsiteX0" fmla="*/ 123349 w 178212"/>
                  <a:gd name="connsiteY0" fmla="*/ 0 h 285750"/>
                  <a:gd name="connsiteX1" fmla="*/ 0 w 178212"/>
                  <a:gd name="connsiteY1" fmla="*/ 25718 h 285750"/>
                  <a:gd name="connsiteX2" fmla="*/ 0 w 178212"/>
                  <a:gd name="connsiteY2" fmla="*/ 285750 h 285750"/>
                  <a:gd name="connsiteX3" fmla="*/ 178213 w 178212"/>
                  <a:gd name="connsiteY3" fmla="*/ 246697 h 285750"/>
                  <a:gd name="connsiteX4" fmla="*/ 123349 w 178212"/>
                  <a:gd name="connsiteY4" fmla="*/ 0 h 285750"/>
                  <a:gd name="connsiteX5" fmla="*/ 99250 w 178212"/>
                  <a:gd name="connsiteY5" fmla="*/ 206693 h 285750"/>
                  <a:gd name="connsiteX6" fmla="*/ 38576 w 178212"/>
                  <a:gd name="connsiteY6" fmla="*/ 219075 h 285750"/>
                  <a:gd name="connsiteX7" fmla="*/ 36671 w 178212"/>
                  <a:gd name="connsiteY7" fmla="*/ 219075 h 285750"/>
                  <a:gd name="connsiteX8" fmla="*/ 25146 w 178212"/>
                  <a:gd name="connsiteY8" fmla="*/ 209550 h 285750"/>
                  <a:gd name="connsiteX9" fmla="*/ 34766 w 178212"/>
                  <a:gd name="connsiteY9" fmla="*/ 195263 h 285750"/>
                  <a:gd name="connsiteX10" fmla="*/ 95441 w 178212"/>
                  <a:gd name="connsiteY10" fmla="*/ 182880 h 285750"/>
                  <a:gd name="connsiteX11" fmla="*/ 109919 w 178212"/>
                  <a:gd name="connsiteY11" fmla="*/ 192405 h 285750"/>
                  <a:gd name="connsiteX12" fmla="*/ 99250 w 178212"/>
                  <a:gd name="connsiteY12" fmla="*/ 206693 h 285750"/>
                  <a:gd name="connsiteX13" fmla="*/ 99250 w 178212"/>
                  <a:gd name="connsiteY13" fmla="*/ 159068 h 285750"/>
                  <a:gd name="connsiteX14" fmla="*/ 38576 w 178212"/>
                  <a:gd name="connsiteY14" fmla="*/ 171450 h 285750"/>
                  <a:gd name="connsiteX15" fmla="*/ 36671 w 178212"/>
                  <a:gd name="connsiteY15" fmla="*/ 171450 h 285750"/>
                  <a:gd name="connsiteX16" fmla="*/ 25146 w 178212"/>
                  <a:gd name="connsiteY16" fmla="*/ 161925 h 285750"/>
                  <a:gd name="connsiteX17" fmla="*/ 34766 w 178212"/>
                  <a:gd name="connsiteY17" fmla="*/ 147638 h 285750"/>
                  <a:gd name="connsiteX18" fmla="*/ 95441 w 178212"/>
                  <a:gd name="connsiteY18" fmla="*/ 135255 h 285750"/>
                  <a:gd name="connsiteX19" fmla="*/ 109919 w 178212"/>
                  <a:gd name="connsiteY19" fmla="*/ 144780 h 285750"/>
                  <a:gd name="connsiteX20" fmla="*/ 99250 w 178212"/>
                  <a:gd name="connsiteY20" fmla="*/ 159068 h 285750"/>
                  <a:gd name="connsiteX21" fmla="*/ 99250 w 178212"/>
                  <a:gd name="connsiteY21" fmla="*/ 111443 h 285750"/>
                  <a:gd name="connsiteX22" fmla="*/ 38576 w 178212"/>
                  <a:gd name="connsiteY22" fmla="*/ 123825 h 285750"/>
                  <a:gd name="connsiteX23" fmla="*/ 36671 w 178212"/>
                  <a:gd name="connsiteY23" fmla="*/ 123825 h 285750"/>
                  <a:gd name="connsiteX24" fmla="*/ 25146 w 178212"/>
                  <a:gd name="connsiteY24" fmla="*/ 114300 h 285750"/>
                  <a:gd name="connsiteX25" fmla="*/ 34766 w 178212"/>
                  <a:gd name="connsiteY25" fmla="*/ 100013 h 285750"/>
                  <a:gd name="connsiteX26" fmla="*/ 95441 w 178212"/>
                  <a:gd name="connsiteY26" fmla="*/ 87630 h 285750"/>
                  <a:gd name="connsiteX27" fmla="*/ 109919 w 178212"/>
                  <a:gd name="connsiteY27" fmla="*/ 97155 h 285750"/>
                  <a:gd name="connsiteX28" fmla="*/ 99250 w 178212"/>
                  <a:gd name="connsiteY28" fmla="*/ 111443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78212" h="285750">
                    <a:moveTo>
                      <a:pt x="123349" y="0"/>
                    </a:moveTo>
                    <a:lnTo>
                      <a:pt x="0" y="25718"/>
                    </a:lnTo>
                    <a:lnTo>
                      <a:pt x="0" y="285750"/>
                    </a:lnTo>
                    <a:lnTo>
                      <a:pt x="178213" y="246697"/>
                    </a:lnTo>
                    <a:lnTo>
                      <a:pt x="123349" y="0"/>
                    </a:lnTo>
                    <a:close/>
                    <a:moveTo>
                      <a:pt x="99250" y="206693"/>
                    </a:moveTo>
                    <a:lnTo>
                      <a:pt x="38576" y="219075"/>
                    </a:lnTo>
                    <a:cubicBezTo>
                      <a:pt x="37624" y="219075"/>
                      <a:pt x="36671" y="219075"/>
                      <a:pt x="36671" y="219075"/>
                    </a:cubicBezTo>
                    <a:cubicBezTo>
                      <a:pt x="30861" y="219075"/>
                      <a:pt x="26098" y="215265"/>
                      <a:pt x="25146" y="209550"/>
                    </a:cubicBezTo>
                    <a:cubicBezTo>
                      <a:pt x="24194" y="202882"/>
                      <a:pt x="28003" y="197168"/>
                      <a:pt x="34766" y="195263"/>
                    </a:cubicBezTo>
                    <a:lnTo>
                      <a:pt x="95441" y="182880"/>
                    </a:lnTo>
                    <a:cubicBezTo>
                      <a:pt x="102203" y="181928"/>
                      <a:pt x="107918" y="185738"/>
                      <a:pt x="109919" y="192405"/>
                    </a:cubicBezTo>
                    <a:cubicBezTo>
                      <a:pt x="109823" y="199072"/>
                      <a:pt x="106013" y="205740"/>
                      <a:pt x="99250" y="206693"/>
                    </a:cubicBezTo>
                    <a:close/>
                    <a:moveTo>
                      <a:pt x="99250" y="159068"/>
                    </a:moveTo>
                    <a:lnTo>
                      <a:pt x="38576" y="171450"/>
                    </a:lnTo>
                    <a:cubicBezTo>
                      <a:pt x="37624" y="171450"/>
                      <a:pt x="36671" y="171450"/>
                      <a:pt x="36671" y="171450"/>
                    </a:cubicBezTo>
                    <a:cubicBezTo>
                      <a:pt x="30861" y="171450"/>
                      <a:pt x="26098" y="167640"/>
                      <a:pt x="25146" y="161925"/>
                    </a:cubicBezTo>
                    <a:cubicBezTo>
                      <a:pt x="24194" y="155257"/>
                      <a:pt x="28003" y="149543"/>
                      <a:pt x="34766" y="147638"/>
                    </a:cubicBezTo>
                    <a:lnTo>
                      <a:pt x="95441" y="135255"/>
                    </a:lnTo>
                    <a:cubicBezTo>
                      <a:pt x="102203" y="134303"/>
                      <a:pt x="107918" y="138113"/>
                      <a:pt x="109919" y="144780"/>
                    </a:cubicBezTo>
                    <a:cubicBezTo>
                      <a:pt x="109823" y="151447"/>
                      <a:pt x="106013" y="158115"/>
                      <a:pt x="99250" y="159068"/>
                    </a:cubicBezTo>
                    <a:close/>
                    <a:moveTo>
                      <a:pt x="99250" y="111443"/>
                    </a:moveTo>
                    <a:lnTo>
                      <a:pt x="38576" y="123825"/>
                    </a:lnTo>
                    <a:cubicBezTo>
                      <a:pt x="37624" y="123825"/>
                      <a:pt x="36671" y="123825"/>
                      <a:pt x="36671" y="123825"/>
                    </a:cubicBezTo>
                    <a:cubicBezTo>
                      <a:pt x="30861" y="123825"/>
                      <a:pt x="26098" y="120015"/>
                      <a:pt x="25146" y="114300"/>
                    </a:cubicBezTo>
                    <a:cubicBezTo>
                      <a:pt x="24194" y="107632"/>
                      <a:pt x="28003" y="101918"/>
                      <a:pt x="34766" y="100013"/>
                    </a:cubicBezTo>
                    <a:lnTo>
                      <a:pt x="95441" y="87630"/>
                    </a:lnTo>
                    <a:cubicBezTo>
                      <a:pt x="102203" y="86678"/>
                      <a:pt x="107918" y="90488"/>
                      <a:pt x="109919" y="97155"/>
                    </a:cubicBezTo>
                    <a:cubicBezTo>
                      <a:pt x="109823" y="103822"/>
                      <a:pt x="106013" y="110490"/>
                      <a:pt x="99250" y="1114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03EA2570-8DF9-9CE2-8543-3A8DD92DC2E7}"/>
                  </a:ext>
                </a:extLst>
              </p:cNvPr>
              <p:cNvSpPr/>
              <p:nvPr/>
            </p:nvSpPr>
            <p:spPr>
              <a:xfrm>
                <a:off x="1589633" y="7116571"/>
                <a:ext cx="78962" cy="76200"/>
              </a:xfrm>
              <a:custGeom>
                <a:avLst/>
                <a:gdLst>
                  <a:gd name="connsiteX0" fmla="*/ 0 w 78962"/>
                  <a:gd name="connsiteY0" fmla="*/ 76200 h 76200"/>
                  <a:gd name="connsiteX1" fmla="*/ 78962 w 78962"/>
                  <a:gd name="connsiteY1" fmla="*/ 15240 h 76200"/>
                  <a:gd name="connsiteX2" fmla="*/ 0 w 78962"/>
                  <a:gd name="connsiteY2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962" h="76200">
                    <a:moveTo>
                      <a:pt x="0" y="76200"/>
                    </a:moveTo>
                    <a:lnTo>
                      <a:pt x="78962" y="1524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03EAAA2-2023-9FFA-1602-D1D873408D3C}"/>
                  </a:ext>
                </a:extLst>
              </p:cNvPr>
              <p:cNvSpPr/>
              <p:nvPr/>
            </p:nvSpPr>
            <p:spPr>
              <a:xfrm>
                <a:off x="1724507" y="7116571"/>
                <a:ext cx="78962" cy="76200"/>
              </a:xfrm>
              <a:custGeom>
                <a:avLst/>
                <a:gdLst>
                  <a:gd name="connsiteX0" fmla="*/ 78962 w 78962"/>
                  <a:gd name="connsiteY0" fmla="*/ 76200 h 76200"/>
                  <a:gd name="connsiteX1" fmla="*/ 78962 w 78962"/>
                  <a:gd name="connsiteY1" fmla="*/ 0 h 76200"/>
                  <a:gd name="connsiteX2" fmla="*/ 0 w 78962"/>
                  <a:gd name="connsiteY2" fmla="*/ 1524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962" h="76200">
                    <a:moveTo>
                      <a:pt x="78962" y="76200"/>
                    </a:moveTo>
                    <a:lnTo>
                      <a:pt x="78962" y="0"/>
                    </a:lnTo>
                    <a:lnTo>
                      <a:pt x="0" y="1524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3169B63-B124-06AC-444D-D97D2F8C683B}"/>
                  </a:ext>
                </a:extLst>
              </p:cNvPr>
              <p:cNvSpPr/>
              <p:nvPr/>
            </p:nvSpPr>
            <p:spPr>
              <a:xfrm>
                <a:off x="1709076" y="6747001"/>
                <a:ext cx="238029" cy="363854"/>
              </a:xfrm>
              <a:custGeom>
                <a:avLst/>
                <a:gdLst>
                  <a:gd name="connsiteX0" fmla="*/ 163830 w 238029"/>
                  <a:gd name="connsiteY0" fmla="*/ 0 h 363854"/>
                  <a:gd name="connsiteX1" fmla="*/ 145542 w 238029"/>
                  <a:gd name="connsiteY1" fmla="*/ 3810 h 363854"/>
                  <a:gd name="connsiteX2" fmla="*/ 204311 w 238029"/>
                  <a:gd name="connsiteY2" fmla="*/ 265747 h 363854"/>
                  <a:gd name="connsiteX3" fmla="*/ 195644 w 238029"/>
                  <a:gd name="connsiteY3" fmla="*/ 280035 h 363854"/>
                  <a:gd name="connsiteX4" fmla="*/ 0 w 238029"/>
                  <a:gd name="connsiteY4" fmla="*/ 322897 h 363854"/>
                  <a:gd name="connsiteX5" fmla="*/ 0 w 238029"/>
                  <a:gd name="connsiteY5" fmla="*/ 363855 h 363854"/>
                  <a:gd name="connsiteX6" fmla="*/ 238030 w 238029"/>
                  <a:gd name="connsiteY6" fmla="*/ 317182 h 363854"/>
                  <a:gd name="connsiteX7" fmla="*/ 163830 w 238029"/>
                  <a:gd name="connsiteY7" fmla="*/ 0 h 363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029" h="363854">
                    <a:moveTo>
                      <a:pt x="163830" y="0"/>
                    </a:moveTo>
                    <a:lnTo>
                      <a:pt x="145542" y="3810"/>
                    </a:lnTo>
                    <a:lnTo>
                      <a:pt x="204311" y="265747"/>
                    </a:lnTo>
                    <a:cubicBezTo>
                      <a:pt x="205264" y="272415"/>
                      <a:pt x="201454" y="278130"/>
                      <a:pt x="195644" y="280035"/>
                    </a:cubicBezTo>
                    <a:lnTo>
                      <a:pt x="0" y="322897"/>
                    </a:lnTo>
                    <a:lnTo>
                      <a:pt x="0" y="363855"/>
                    </a:lnTo>
                    <a:lnTo>
                      <a:pt x="238030" y="317182"/>
                    </a:lnTo>
                    <a:lnTo>
                      <a:pt x="16383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A532EECB-0207-D5C4-F265-A8A45F05238B}"/>
                </a:ext>
              </a:extLst>
            </p:cNvPr>
            <p:cNvSpPr txBox="1"/>
            <p:nvPr/>
          </p:nvSpPr>
          <p:spPr>
            <a:xfrm>
              <a:off x="527542" y="5025007"/>
              <a:ext cx="2836987" cy="1219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latin typeface="Vazir" panose="020B0603030804020204" pitchFamily="34" charset="-78"/>
                  <a:cs typeface="B Yekan" panose="00000400000000000000" pitchFamily="2" charset="-78"/>
                </a:rPr>
                <a:t>تیتر عنوان را بنویسید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latin typeface="Vazir" panose="020B0603030804020204" pitchFamily="34" charset="-78"/>
                  <a:cs typeface="B Yekan" panose="00000400000000000000" pitchFamily="2" charset="-78"/>
                </a:rPr>
                <a:t> </a:t>
              </a:r>
              <a:endParaRPr lang="en-US" sz="1100" dirty="0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CB64A7F0-886C-51C7-A58E-A04E4BB7FA5A}"/>
              </a:ext>
            </a:extLst>
          </p:cNvPr>
          <p:cNvGrpSpPr/>
          <p:nvPr/>
        </p:nvGrpSpPr>
        <p:grpSpPr>
          <a:xfrm>
            <a:off x="3645993" y="1861449"/>
            <a:ext cx="5029705" cy="846386"/>
            <a:chOff x="3595254" y="1745236"/>
            <a:chExt cx="5029705" cy="846386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64C873EB-B988-2850-C014-969D98B27D7B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A6247AA1-E6CF-C6F7-C6A1-C355F924917E}"/>
                </a:ext>
              </a:extLst>
            </p:cNvPr>
            <p:cNvSpPr txBox="1"/>
            <p:nvPr/>
          </p:nvSpPr>
          <p:spPr>
            <a:xfrm>
              <a:off x="3595254" y="1745236"/>
              <a:ext cx="4904166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6818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44">
            <a:extLst>
              <a:ext uri="{FF2B5EF4-FFF2-40B4-BE49-F238E27FC236}">
                <a16:creationId xmlns:a16="http://schemas.microsoft.com/office/drawing/2014/main" id="{396047A6-41E5-33FC-C606-7A9D3A48505A}"/>
              </a:ext>
            </a:extLst>
          </p:cNvPr>
          <p:cNvSpPr/>
          <p:nvPr/>
        </p:nvSpPr>
        <p:spPr>
          <a:xfrm rot="1659816">
            <a:off x="791553" y="2383104"/>
            <a:ext cx="4297768" cy="2108674"/>
          </a:xfrm>
          <a:custGeom>
            <a:avLst/>
            <a:gdLst>
              <a:gd name="connsiteX0" fmla="*/ 0 w 6473043"/>
              <a:gd name="connsiteY0" fmla="*/ 529332 h 3175930"/>
              <a:gd name="connsiteX1" fmla="*/ 529332 w 6473043"/>
              <a:gd name="connsiteY1" fmla="*/ 0 h 3175930"/>
              <a:gd name="connsiteX2" fmla="*/ 5943711 w 6473043"/>
              <a:gd name="connsiteY2" fmla="*/ 0 h 3175930"/>
              <a:gd name="connsiteX3" fmla="*/ 6473043 w 6473043"/>
              <a:gd name="connsiteY3" fmla="*/ 529332 h 3175930"/>
              <a:gd name="connsiteX4" fmla="*/ 6473043 w 6473043"/>
              <a:gd name="connsiteY4" fmla="*/ 2646598 h 3175930"/>
              <a:gd name="connsiteX5" fmla="*/ 5943711 w 6473043"/>
              <a:gd name="connsiteY5" fmla="*/ 3175930 h 3175930"/>
              <a:gd name="connsiteX6" fmla="*/ 529332 w 6473043"/>
              <a:gd name="connsiteY6" fmla="*/ 3175930 h 3175930"/>
              <a:gd name="connsiteX7" fmla="*/ 0 w 6473043"/>
              <a:gd name="connsiteY7" fmla="*/ 2646598 h 3175930"/>
              <a:gd name="connsiteX8" fmla="*/ 0 w 6473043"/>
              <a:gd name="connsiteY8" fmla="*/ 529332 h 3175930"/>
              <a:gd name="connsiteX0" fmla="*/ 0 w 6473043"/>
              <a:gd name="connsiteY0" fmla="*/ 529361 h 3175959"/>
              <a:gd name="connsiteX1" fmla="*/ 529332 w 6473043"/>
              <a:gd name="connsiteY1" fmla="*/ 29 h 3175959"/>
              <a:gd name="connsiteX2" fmla="*/ 3064476 w 6473043"/>
              <a:gd name="connsiteY2" fmla="*/ 420159 h 3175959"/>
              <a:gd name="connsiteX3" fmla="*/ 5943711 w 6473043"/>
              <a:gd name="connsiteY3" fmla="*/ 29 h 3175959"/>
              <a:gd name="connsiteX4" fmla="*/ 6473043 w 6473043"/>
              <a:gd name="connsiteY4" fmla="*/ 529361 h 3175959"/>
              <a:gd name="connsiteX5" fmla="*/ 6473043 w 6473043"/>
              <a:gd name="connsiteY5" fmla="*/ 2646627 h 3175959"/>
              <a:gd name="connsiteX6" fmla="*/ 5943711 w 6473043"/>
              <a:gd name="connsiteY6" fmla="*/ 3175959 h 3175959"/>
              <a:gd name="connsiteX7" fmla="*/ 529332 w 6473043"/>
              <a:gd name="connsiteY7" fmla="*/ 3175959 h 3175959"/>
              <a:gd name="connsiteX8" fmla="*/ 0 w 6473043"/>
              <a:gd name="connsiteY8" fmla="*/ 2646627 h 3175959"/>
              <a:gd name="connsiteX9" fmla="*/ 0 w 6473043"/>
              <a:gd name="connsiteY9" fmla="*/ 529361 h 3175959"/>
              <a:gd name="connsiteX0" fmla="*/ 0 w 6473043"/>
              <a:gd name="connsiteY0" fmla="*/ 529361 h 3175959"/>
              <a:gd name="connsiteX1" fmla="*/ 529332 w 6473043"/>
              <a:gd name="connsiteY1" fmla="*/ 29 h 3175959"/>
              <a:gd name="connsiteX2" fmla="*/ 3064476 w 6473043"/>
              <a:gd name="connsiteY2" fmla="*/ 420159 h 3175959"/>
              <a:gd name="connsiteX3" fmla="*/ 5943711 w 6473043"/>
              <a:gd name="connsiteY3" fmla="*/ 29 h 3175959"/>
              <a:gd name="connsiteX4" fmla="*/ 6473043 w 6473043"/>
              <a:gd name="connsiteY4" fmla="*/ 529361 h 3175959"/>
              <a:gd name="connsiteX5" fmla="*/ 6473043 w 6473043"/>
              <a:gd name="connsiteY5" fmla="*/ 2646627 h 3175959"/>
              <a:gd name="connsiteX6" fmla="*/ 5943711 w 6473043"/>
              <a:gd name="connsiteY6" fmla="*/ 3175959 h 3175959"/>
              <a:gd name="connsiteX7" fmla="*/ 3138616 w 6473043"/>
              <a:gd name="connsiteY7" fmla="*/ 2780300 h 3175959"/>
              <a:gd name="connsiteX8" fmla="*/ 529332 w 6473043"/>
              <a:gd name="connsiteY8" fmla="*/ 3175959 h 3175959"/>
              <a:gd name="connsiteX9" fmla="*/ 0 w 6473043"/>
              <a:gd name="connsiteY9" fmla="*/ 2646627 h 3175959"/>
              <a:gd name="connsiteX10" fmla="*/ 0 w 6473043"/>
              <a:gd name="connsiteY10" fmla="*/ 529361 h 317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043" h="3175959">
                <a:moveTo>
                  <a:pt x="0" y="529361"/>
                </a:moveTo>
                <a:cubicBezTo>
                  <a:pt x="0" y="237019"/>
                  <a:pt x="236990" y="29"/>
                  <a:pt x="529332" y="29"/>
                </a:cubicBezTo>
                <a:cubicBezTo>
                  <a:pt x="1427926" y="-4090"/>
                  <a:pt x="2165882" y="424278"/>
                  <a:pt x="3064476" y="420159"/>
                </a:cubicBezTo>
                <a:cubicBezTo>
                  <a:pt x="3970675" y="424278"/>
                  <a:pt x="5037512" y="-4090"/>
                  <a:pt x="5943711" y="29"/>
                </a:cubicBezTo>
                <a:cubicBezTo>
                  <a:pt x="6236053" y="29"/>
                  <a:pt x="6473043" y="237019"/>
                  <a:pt x="6473043" y="529361"/>
                </a:cubicBezTo>
                <a:lnTo>
                  <a:pt x="6473043" y="2646627"/>
                </a:lnTo>
                <a:cubicBezTo>
                  <a:pt x="6473043" y="2938969"/>
                  <a:pt x="6236053" y="3175959"/>
                  <a:pt x="5943711" y="3175959"/>
                </a:cubicBezTo>
                <a:cubicBezTo>
                  <a:pt x="5037512" y="3171759"/>
                  <a:pt x="4044815" y="2784500"/>
                  <a:pt x="3138616" y="2780300"/>
                </a:cubicBezTo>
                <a:lnTo>
                  <a:pt x="529332" y="3175959"/>
                </a:lnTo>
                <a:cubicBezTo>
                  <a:pt x="236990" y="3175959"/>
                  <a:pt x="0" y="2938969"/>
                  <a:pt x="0" y="2646627"/>
                </a:cubicBezTo>
                <a:lnTo>
                  <a:pt x="0" y="529361"/>
                </a:lnTo>
                <a:close/>
              </a:path>
            </a:pathLst>
          </a:custGeom>
          <a:noFill/>
          <a:ln w="381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059FBFF-0917-FF8D-993D-5FB53E7AFB20}"/>
              </a:ext>
            </a:extLst>
          </p:cNvPr>
          <p:cNvSpPr/>
          <p:nvPr/>
        </p:nvSpPr>
        <p:spPr>
          <a:xfrm>
            <a:off x="265998" y="223775"/>
            <a:ext cx="11595370" cy="6410449"/>
          </a:xfrm>
          <a:prstGeom prst="roundRect">
            <a:avLst>
              <a:gd name="adj" fmla="val 0"/>
            </a:avLst>
          </a:prstGeom>
          <a:noFill/>
          <a:ln w="762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1FCB4D4-E96B-5CC8-8E77-CF9627A3B093}"/>
              </a:ext>
            </a:extLst>
          </p:cNvPr>
          <p:cNvGrpSpPr/>
          <p:nvPr/>
        </p:nvGrpSpPr>
        <p:grpSpPr>
          <a:xfrm>
            <a:off x="9970411" y="364753"/>
            <a:ext cx="1754940" cy="1176969"/>
            <a:chOff x="6561746" y="441477"/>
            <a:chExt cx="2564325" cy="1719792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8112F50A-7C59-D649-AB46-DE1645575F45}"/>
                </a:ext>
              </a:extLst>
            </p:cNvPr>
            <p:cNvSpPr/>
            <p:nvPr/>
          </p:nvSpPr>
          <p:spPr>
            <a:xfrm>
              <a:off x="6561746" y="1722020"/>
              <a:ext cx="2564325" cy="439249"/>
            </a:xfrm>
            <a:prstGeom prst="roundRect">
              <a:avLst>
                <a:gd name="adj" fmla="val 50000"/>
              </a:avLst>
            </a:prstGeom>
            <a:solidFill>
              <a:srgbClr val="8F06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0" name="Graphic 69">
              <a:extLst>
                <a:ext uri="{FF2B5EF4-FFF2-40B4-BE49-F238E27FC236}">
                  <a16:creationId xmlns:a16="http://schemas.microsoft.com/office/drawing/2014/main" id="{435C3B23-4BB8-4CA3-9B52-9D92D82DEB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025583" y="441477"/>
              <a:ext cx="1227431" cy="1352143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719A4AF-D3FB-D1D8-08F1-7B40143A9D47}"/>
              </a:ext>
            </a:extLst>
          </p:cNvPr>
          <p:cNvGrpSpPr/>
          <p:nvPr/>
        </p:nvGrpSpPr>
        <p:grpSpPr>
          <a:xfrm>
            <a:off x="7111842" y="536532"/>
            <a:ext cx="2261078" cy="1140716"/>
            <a:chOff x="8131618" y="2277014"/>
            <a:chExt cx="3207426" cy="1618150"/>
          </a:xfrm>
        </p:grpSpPr>
        <p:grpSp>
          <p:nvGrpSpPr>
            <p:cNvPr id="37" name="Graphic 35">
              <a:extLst>
                <a:ext uri="{FF2B5EF4-FFF2-40B4-BE49-F238E27FC236}">
                  <a16:creationId xmlns:a16="http://schemas.microsoft.com/office/drawing/2014/main" id="{831FDB6B-A38E-9D54-246F-BCE5609A3E9E}"/>
                </a:ext>
              </a:extLst>
            </p:cNvPr>
            <p:cNvGrpSpPr/>
            <p:nvPr/>
          </p:nvGrpSpPr>
          <p:grpSpPr>
            <a:xfrm>
              <a:off x="10634726" y="2348732"/>
              <a:ext cx="466497" cy="519397"/>
              <a:chOff x="5418799" y="3044159"/>
              <a:chExt cx="1021661" cy="1137515"/>
            </a:xfrm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EDDE39D-6113-5EAA-EECD-549477407449}"/>
                  </a:ext>
                </a:extLst>
              </p:cNvPr>
              <p:cNvSpPr/>
              <p:nvPr/>
            </p:nvSpPr>
            <p:spPr>
              <a:xfrm>
                <a:off x="5418799" y="3160086"/>
                <a:ext cx="1021661" cy="217498"/>
              </a:xfrm>
              <a:custGeom>
                <a:avLst/>
                <a:gdLst>
                  <a:gd name="connsiteX0" fmla="*/ 1021661 w 1021661"/>
                  <a:gd name="connsiteY0" fmla="*/ 94902 h 217498"/>
                  <a:gd name="connsiteX1" fmla="*/ 926687 w 1021661"/>
                  <a:gd name="connsiteY1" fmla="*/ 0 h 217498"/>
                  <a:gd name="connsiteX2" fmla="*/ 94974 w 1021661"/>
                  <a:gd name="connsiteY2" fmla="*/ 0 h 217498"/>
                  <a:gd name="connsiteX3" fmla="*/ 0 w 1021661"/>
                  <a:gd name="connsiteY3" fmla="*/ 94902 h 217498"/>
                  <a:gd name="connsiteX4" fmla="*/ 0 w 1021661"/>
                  <a:gd name="connsiteY4" fmla="*/ 217498 h 217498"/>
                  <a:gd name="connsiteX5" fmla="*/ 1021661 w 1021661"/>
                  <a:gd name="connsiteY5" fmla="*/ 217498 h 217498"/>
                  <a:gd name="connsiteX6" fmla="*/ 1021661 w 1021661"/>
                  <a:gd name="connsiteY6" fmla="*/ 94902 h 21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217498">
                    <a:moveTo>
                      <a:pt x="1021661" y="94902"/>
                    </a:moveTo>
                    <a:cubicBezTo>
                      <a:pt x="1021661" y="42412"/>
                      <a:pt x="979104" y="0"/>
                      <a:pt x="926687" y="0"/>
                    </a:cubicBezTo>
                    <a:lnTo>
                      <a:pt x="94974" y="0"/>
                    </a:lnTo>
                    <a:cubicBezTo>
                      <a:pt x="42485" y="0"/>
                      <a:pt x="0" y="42485"/>
                      <a:pt x="0" y="94902"/>
                    </a:cubicBezTo>
                    <a:lnTo>
                      <a:pt x="0" y="217498"/>
                    </a:lnTo>
                    <a:lnTo>
                      <a:pt x="1021661" y="217498"/>
                    </a:lnTo>
                    <a:lnTo>
                      <a:pt x="1021661" y="94902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98A8866-BE17-E6C5-0C3A-7F921B67682B}"/>
                  </a:ext>
                </a:extLst>
              </p:cNvPr>
              <p:cNvSpPr/>
              <p:nvPr/>
            </p:nvSpPr>
            <p:spPr>
              <a:xfrm>
                <a:off x="6184610" y="3925897"/>
                <a:ext cx="255850" cy="255777"/>
              </a:xfrm>
              <a:custGeom>
                <a:avLst/>
                <a:gdLst>
                  <a:gd name="connsiteX0" fmla="*/ 168779 w 255850"/>
                  <a:gd name="connsiteY0" fmla="*/ 255778 h 255777"/>
                  <a:gd name="connsiteX1" fmla="*/ 255850 w 255850"/>
                  <a:gd name="connsiteY1" fmla="*/ 168706 h 255777"/>
                  <a:gd name="connsiteX2" fmla="*/ 255850 w 255850"/>
                  <a:gd name="connsiteY2" fmla="*/ 0 h 255777"/>
                  <a:gd name="connsiteX3" fmla="*/ 0 w 255850"/>
                  <a:gd name="connsiteY3" fmla="*/ 255778 h 255777"/>
                  <a:gd name="connsiteX4" fmla="*/ 168779 w 255850"/>
                  <a:gd name="connsiteY4" fmla="*/ 255778 h 255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850" h="255777">
                    <a:moveTo>
                      <a:pt x="168779" y="255778"/>
                    </a:moveTo>
                    <a:cubicBezTo>
                      <a:pt x="216846" y="255778"/>
                      <a:pt x="255850" y="216846"/>
                      <a:pt x="255850" y="168706"/>
                    </a:cubicBezTo>
                    <a:lnTo>
                      <a:pt x="255850" y="0"/>
                    </a:lnTo>
                    <a:lnTo>
                      <a:pt x="0" y="255778"/>
                    </a:lnTo>
                    <a:lnTo>
                      <a:pt x="168779" y="255778"/>
                    </a:lnTo>
                    <a:close/>
                  </a:path>
                </a:pathLst>
              </a:custGeom>
              <a:solidFill>
                <a:srgbClr val="E2E8E8"/>
              </a:solidFill>
              <a:ln w="1905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5D14896-8B85-0E51-5A9B-3B6E833988CA}"/>
                  </a:ext>
                </a:extLst>
              </p:cNvPr>
              <p:cNvSpPr/>
              <p:nvPr/>
            </p:nvSpPr>
            <p:spPr>
              <a:xfrm>
                <a:off x="6180623" y="3923722"/>
                <a:ext cx="259837" cy="257880"/>
              </a:xfrm>
              <a:custGeom>
                <a:avLst/>
                <a:gdLst>
                  <a:gd name="connsiteX0" fmla="*/ 109329 w 259837"/>
                  <a:gd name="connsiteY0" fmla="*/ 0 h 257880"/>
                  <a:gd name="connsiteX1" fmla="*/ 0 w 259837"/>
                  <a:gd name="connsiteY1" fmla="*/ 109257 h 257880"/>
                  <a:gd name="connsiteX2" fmla="*/ 0 w 259837"/>
                  <a:gd name="connsiteY2" fmla="*/ 257880 h 257880"/>
                  <a:gd name="connsiteX3" fmla="*/ 3697 w 259837"/>
                  <a:gd name="connsiteY3" fmla="*/ 257880 h 257880"/>
                  <a:gd name="connsiteX4" fmla="*/ 259838 w 259837"/>
                  <a:gd name="connsiteY4" fmla="*/ 1812 h 257880"/>
                  <a:gd name="connsiteX5" fmla="*/ 259838 w 259837"/>
                  <a:gd name="connsiteY5" fmla="*/ 0 h 257880"/>
                  <a:gd name="connsiteX6" fmla="*/ 109329 w 259837"/>
                  <a:gd name="connsiteY6" fmla="*/ 0 h 257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837" h="257880">
                    <a:moveTo>
                      <a:pt x="109329" y="0"/>
                    </a:moveTo>
                    <a:cubicBezTo>
                      <a:pt x="48937" y="0"/>
                      <a:pt x="0" y="48937"/>
                      <a:pt x="0" y="109257"/>
                    </a:cubicBezTo>
                    <a:lnTo>
                      <a:pt x="0" y="257880"/>
                    </a:lnTo>
                    <a:lnTo>
                      <a:pt x="3697" y="257880"/>
                    </a:lnTo>
                    <a:lnTo>
                      <a:pt x="259838" y="1812"/>
                    </a:lnTo>
                    <a:lnTo>
                      <a:pt x="259838" y="0"/>
                    </a:lnTo>
                    <a:lnTo>
                      <a:pt x="109329" y="0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2348BD37-96AB-B869-C9AA-A50BC6756448}"/>
                  </a:ext>
                </a:extLst>
              </p:cNvPr>
              <p:cNvSpPr/>
              <p:nvPr/>
            </p:nvSpPr>
            <p:spPr>
              <a:xfrm>
                <a:off x="6129438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0427F6C-CC83-ECCE-9BE9-8718C9BB586B}"/>
                  </a:ext>
                </a:extLst>
              </p:cNvPr>
              <p:cNvSpPr/>
              <p:nvPr/>
            </p:nvSpPr>
            <p:spPr>
              <a:xfrm>
                <a:off x="5885623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4007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4007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720" y="220398"/>
                      <a:pt x="44007" y="220398"/>
                    </a:cubicBezTo>
                    <a:cubicBezTo>
                      <a:pt x="68294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4007" y="0"/>
                    </a:cubicBezTo>
                    <a:cubicBezTo>
                      <a:pt x="19720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3B3C032B-EF4B-8250-06BB-3A5DC3911B48}"/>
                  </a:ext>
                </a:extLst>
              </p:cNvPr>
              <p:cNvSpPr/>
              <p:nvPr/>
            </p:nvSpPr>
            <p:spPr>
              <a:xfrm>
                <a:off x="5641952" y="3044159"/>
                <a:ext cx="87941" cy="220398"/>
              </a:xfrm>
              <a:custGeom>
                <a:avLst/>
                <a:gdLst>
                  <a:gd name="connsiteX0" fmla="*/ 0 w 87941"/>
                  <a:gd name="connsiteY0" fmla="*/ 176464 h 220398"/>
                  <a:gd name="connsiteX1" fmla="*/ 43935 w 87941"/>
                  <a:gd name="connsiteY1" fmla="*/ 220398 h 220398"/>
                  <a:gd name="connsiteX2" fmla="*/ 87942 w 87941"/>
                  <a:gd name="connsiteY2" fmla="*/ 176464 h 220398"/>
                  <a:gd name="connsiteX3" fmla="*/ 87942 w 87941"/>
                  <a:gd name="connsiteY3" fmla="*/ 43935 h 220398"/>
                  <a:gd name="connsiteX4" fmla="*/ 43935 w 87941"/>
                  <a:gd name="connsiteY4" fmla="*/ 0 h 220398"/>
                  <a:gd name="connsiteX5" fmla="*/ 0 w 87941"/>
                  <a:gd name="connsiteY5" fmla="*/ 43935 h 220398"/>
                  <a:gd name="connsiteX6" fmla="*/ 0 w 87941"/>
                  <a:gd name="connsiteY6" fmla="*/ 176464 h 22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941" h="220398">
                    <a:moveTo>
                      <a:pt x="0" y="176464"/>
                    </a:moveTo>
                    <a:cubicBezTo>
                      <a:pt x="0" y="200823"/>
                      <a:pt x="19647" y="220398"/>
                      <a:pt x="43935" y="220398"/>
                    </a:cubicBezTo>
                    <a:cubicBezTo>
                      <a:pt x="68222" y="220398"/>
                      <a:pt x="87942" y="200751"/>
                      <a:pt x="87942" y="176464"/>
                    </a:cubicBezTo>
                    <a:lnTo>
                      <a:pt x="87942" y="43935"/>
                    </a:lnTo>
                    <a:cubicBezTo>
                      <a:pt x="87942" y="19720"/>
                      <a:pt x="68294" y="0"/>
                      <a:pt x="43935" y="0"/>
                    </a:cubicBezTo>
                    <a:cubicBezTo>
                      <a:pt x="19647" y="0"/>
                      <a:pt x="0" y="19720"/>
                      <a:pt x="0" y="43935"/>
                    </a:cubicBezTo>
                    <a:lnTo>
                      <a:pt x="0" y="176464"/>
                    </a:lnTo>
                    <a:close/>
                  </a:path>
                </a:pathLst>
              </a:custGeom>
              <a:solidFill>
                <a:schemeClr val="tx1"/>
              </a:solidFill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B86ADC5-3A62-F61A-ECE3-F167B7FC9ED9}"/>
                  </a:ext>
                </a:extLst>
              </p:cNvPr>
              <p:cNvSpPr/>
              <p:nvPr/>
            </p:nvSpPr>
            <p:spPr>
              <a:xfrm>
                <a:off x="5418799" y="3377584"/>
                <a:ext cx="1021661" cy="804090"/>
              </a:xfrm>
              <a:custGeom>
                <a:avLst/>
                <a:gdLst>
                  <a:gd name="connsiteX0" fmla="*/ 94974 w 1021661"/>
                  <a:gd name="connsiteY0" fmla="*/ 804091 h 804090"/>
                  <a:gd name="connsiteX1" fmla="*/ 926687 w 1021661"/>
                  <a:gd name="connsiteY1" fmla="*/ 804091 h 804090"/>
                  <a:gd name="connsiteX2" fmla="*/ 1021661 w 1021661"/>
                  <a:gd name="connsiteY2" fmla="*/ 709189 h 804090"/>
                  <a:gd name="connsiteX3" fmla="*/ 1021661 w 1021661"/>
                  <a:gd name="connsiteY3" fmla="*/ 0 h 804090"/>
                  <a:gd name="connsiteX4" fmla="*/ 0 w 1021661"/>
                  <a:gd name="connsiteY4" fmla="*/ 0 h 804090"/>
                  <a:gd name="connsiteX5" fmla="*/ 0 w 1021661"/>
                  <a:gd name="connsiteY5" fmla="*/ 709117 h 804090"/>
                  <a:gd name="connsiteX6" fmla="*/ 94974 w 1021661"/>
                  <a:gd name="connsiteY6" fmla="*/ 804091 h 804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1661" h="804090">
                    <a:moveTo>
                      <a:pt x="94974" y="804091"/>
                    </a:moveTo>
                    <a:lnTo>
                      <a:pt x="926687" y="804091"/>
                    </a:lnTo>
                    <a:cubicBezTo>
                      <a:pt x="979104" y="804091"/>
                      <a:pt x="1021661" y="761606"/>
                      <a:pt x="1021661" y="709189"/>
                    </a:cubicBezTo>
                    <a:lnTo>
                      <a:pt x="1021661" y="0"/>
                    </a:lnTo>
                    <a:lnTo>
                      <a:pt x="0" y="0"/>
                    </a:lnTo>
                    <a:lnTo>
                      <a:pt x="0" y="709117"/>
                    </a:lnTo>
                    <a:cubicBezTo>
                      <a:pt x="0" y="761606"/>
                      <a:pt x="42485" y="804091"/>
                      <a:pt x="94974" y="804091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B6ED175-73CC-5F4B-52AF-E611F5BB5E96}"/>
                </a:ext>
              </a:extLst>
            </p:cNvPr>
            <p:cNvSpPr/>
            <p:nvPr/>
          </p:nvSpPr>
          <p:spPr>
            <a:xfrm>
              <a:off x="11287797" y="2277014"/>
              <a:ext cx="51247" cy="66283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CEB827E-7C4D-3354-EAE2-4ADFD48D0B4F}"/>
                </a:ext>
              </a:extLst>
            </p:cNvPr>
            <p:cNvSpPr/>
            <p:nvPr/>
          </p:nvSpPr>
          <p:spPr>
            <a:xfrm>
              <a:off x="11287797" y="3232331"/>
              <a:ext cx="51247" cy="66283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4" name="Graphic 62">
              <a:extLst>
                <a:ext uri="{FF2B5EF4-FFF2-40B4-BE49-F238E27FC236}">
                  <a16:creationId xmlns:a16="http://schemas.microsoft.com/office/drawing/2014/main" id="{B5140B06-07DC-12A4-0265-E17A2D141DC7}"/>
                </a:ext>
              </a:extLst>
            </p:cNvPr>
            <p:cNvGrpSpPr/>
            <p:nvPr/>
          </p:nvGrpSpPr>
          <p:grpSpPr>
            <a:xfrm>
              <a:off x="10667431" y="3301658"/>
              <a:ext cx="401086" cy="524573"/>
              <a:chOff x="10569390" y="2835493"/>
              <a:chExt cx="401086" cy="524573"/>
            </a:xfrm>
            <a:solidFill>
              <a:schemeClr val="tx1"/>
            </a:solidFill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07BF7509-63E2-99FE-BE38-36A638E8F5FD}"/>
                  </a:ext>
                </a:extLst>
              </p:cNvPr>
              <p:cNvSpPr/>
              <p:nvPr/>
            </p:nvSpPr>
            <p:spPr>
              <a:xfrm>
                <a:off x="10569390" y="2835493"/>
                <a:ext cx="401086" cy="524573"/>
              </a:xfrm>
              <a:custGeom>
                <a:avLst/>
                <a:gdLst>
                  <a:gd name="connsiteX0" fmla="*/ 400952 w 401086"/>
                  <a:gd name="connsiteY0" fmla="*/ 200406 h 524573"/>
                  <a:gd name="connsiteX1" fmla="*/ 200545 w 401086"/>
                  <a:gd name="connsiteY1" fmla="*/ 0 h 524573"/>
                  <a:gd name="connsiteX2" fmla="*/ 139 w 401086"/>
                  <a:gd name="connsiteY2" fmla="*/ 200406 h 524573"/>
                  <a:gd name="connsiteX3" fmla="*/ 173605 w 401086"/>
                  <a:gd name="connsiteY3" fmla="*/ 515156 h 524573"/>
                  <a:gd name="connsiteX4" fmla="*/ 227364 w 401086"/>
                  <a:gd name="connsiteY4" fmla="*/ 515156 h 524573"/>
                  <a:gd name="connsiteX5" fmla="*/ 400952 w 401086"/>
                  <a:gd name="connsiteY5" fmla="*/ 200406 h 52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1086" h="524573">
                    <a:moveTo>
                      <a:pt x="400952" y="200406"/>
                    </a:moveTo>
                    <a:cubicBezTo>
                      <a:pt x="400952" y="89720"/>
                      <a:pt x="311232" y="0"/>
                      <a:pt x="200545" y="0"/>
                    </a:cubicBezTo>
                    <a:cubicBezTo>
                      <a:pt x="89859" y="0"/>
                      <a:pt x="139" y="89720"/>
                      <a:pt x="139" y="200406"/>
                    </a:cubicBezTo>
                    <a:cubicBezTo>
                      <a:pt x="139" y="200406"/>
                      <a:pt x="-11319" y="365827"/>
                      <a:pt x="173605" y="515156"/>
                    </a:cubicBezTo>
                    <a:cubicBezTo>
                      <a:pt x="189209" y="527712"/>
                      <a:pt x="211760" y="527712"/>
                      <a:pt x="227364" y="515156"/>
                    </a:cubicBezTo>
                    <a:cubicBezTo>
                      <a:pt x="412288" y="365827"/>
                      <a:pt x="400952" y="200406"/>
                      <a:pt x="400952" y="200406"/>
                    </a:cubicBezTo>
                    <a:close/>
                  </a:path>
                </a:pathLst>
              </a:custGeom>
              <a:solidFill>
                <a:schemeClr val="tx1"/>
              </a:solidFill>
              <a:ln w="12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7F5BE0B5-3596-8286-CD64-1BA7D96EB066}"/>
                  </a:ext>
                </a:extLst>
              </p:cNvPr>
              <p:cNvSpPr/>
              <p:nvPr/>
            </p:nvSpPr>
            <p:spPr>
              <a:xfrm>
                <a:off x="10673024" y="2933623"/>
                <a:ext cx="193823" cy="193823"/>
              </a:xfrm>
              <a:custGeom>
                <a:avLst/>
                <a:gdLst>
                  <a:gd name="connsiteX0" fmla="*/ 193823 w 193823"/>
                  <a:gd name="connsiteY0" fmla="*/ 96912 h 193823"/>
                  <a:gd name="connsiteX1" fmla="*/ 96912 w 193823"/>
                  <a:gd name="connsiteY1" fmla="*/ 193824 h 193823"/>
                  <a:gd name="connsiteX2" fmla="*/ 0 w 193823"/>
                  <a:gd name="connsiteY2" fmla="*/ 96912 h 193823"/>
                  <a:gd name="connsiteX3" fmla="*/ 96912 w 193823"/>
                  <a:gd name="connsiteY3" fmla="*/ 0 h 193823"/>
                  <a:gd name="connsiteX4" fmla="*/ 193823 w 193823"/>
                  <a:gd name="connsiteY4" fmla="*/ 96912 h 193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823" h="193823">
                    <a:moveTo>
                      <a:pt x="193823" y="96912"/>
                    </a:moveTo>
                    <a:cubicBezTo>
                      <a:pt x="193823" y="150435"/>
                      <a:pt x="150435" y="193824"/>
                      <a:pt x="96912" y="193824"/>
                    </a:cubicBezTo>
                    <a:cubicBezTo>
                      <a:pt x="43389" y="193824"/>
                      <a:pt x="0" y="150435"/>
                      <a:pt x="0" y="96912"/>
                    </a:cubicBezTo>
                    <a:cubicBezTo>
                      <a:pt x="0" y="43389"/>
                      <a:pt x="43389" y="0"/>
                      <a:pt x="96912" y="0"/>
                    </a:cubicBezTo>
                    <a:cubicBezTo>
                      <a:pt x="150435" y="0"/>
                      <a:pt x="193823" y="43389"/>
                      <a:pt x="193823" y="96912"/>
                    </a:cubicBezTo>
                    <a:close/>
                  </a:path>
                </a:pathLst>
              </a:custGeom>
              <a:solidFill>
                <a:srgbClr val="E9F9F8"/>
              </a:solidFill>
              <a:ln w="466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BDF65A9-7D03-27D0-507E-D14BA5D0E811}"/>
                </a:ext>
              </a:extLst>
            </p:cNvPr>
            <p:cNvSpPr txBox="1"/>
            <p:nvPr/>
          </p:nvSpPr>
          <p:spPr>
            <a:xfrm>
              <a:off x="8131618" y="2441042"/>
              <a:ext cx="2529689" cy="480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600" dirty="0">
                  <a:cs typeface="B Yekan" panose="00000400000000000000" pitchFamily="2" charset="-78"/>
                </a:rPr>
                <a:t>25 اسفند ماه 1334</a:t>
              </a:r>
              <a:endParaRPr lang="en-US" sz="2000" dirty="0">
                <a:cs typeface="B Yekan" panose="00000400000000000000" pitchFamily="2" charset="-78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68AA917-7E26-7158-BC37-FC9664664534}"/>
                </a:ext>
              </a:extLst>
            </p:cNvPr>
            <p:cNvSpPr txBox="1"/>
            <p:nvPr/>
          </p:nvSpPr>
          <p:spPr>
            <a:xfrm>
              <a:off x="9351520" y="3363691"/>
              <a:ext cx="1096632" cy="480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600" dirty="0">
                  <a:cs typeface="B Yekan" panose="00000400000000000000" pitchFamily="2" charset="-78"/>
                </a:rPr>
                <a:t>تهران</a:t>
              </a:r>
              <a:endParaRPr lang="en-US" sz="2000" dirty="0">
                <a:cs typeface="B Yekan" panose="00000400000000000000" pitchFamily="2" charset="-78"/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5879E9BB-3E46-C16C-3123-EE2B709D06EA}"/>
              </a:ext>
            </a:extLst>
          </p:cNvPr>
          <p:cNvSpPr txBox="1"/>
          <p:nvPr/>
        </p:nvSpPr>
        <p:spPr>
          <a:xfrm>
            <a:off x="5801316" y="2874721"/>
            <a:ext cx="5887138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B Yekan" panose="00000400000000000000" pitchFamily="2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B Yek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400" dirty="0">
              <a:latin typeface="Vazir" panose="020B0603030804020204" pitchFamily="34" charset="-78"/>
              <a:cs typeface="B Yekan" panose="00000400000000000000" pitchFamily="2" charset="-78"/>
            </a:endParaRPr>
          </a:p>
          <a:p>
            <a:pPr algn="justLow" rtl="1">
              <a:lnSpc>
                <a:spcPct val="300000"/>
              </a:lnSpc>
            </a:pPr>
            <a:endParaRPr lang="en-US" sz="1400" dirty="0">
              <a:latin typeface="Vazir" panose="020B0603030804020204" pitchFamily="34" charset="-78"/>
              <a:cs typeface="B Yekan" panose="00000400000000000000" pitchFamily="2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769F09C-17F6-186C-3870-BA58EF60BE60}"/>
              </a:ext>
            </a:extLst>
          </p:cNvPr>
          <p:cNvSpPr txBox="1"/>
          <p:nvPr/>
        </p:nvSpPr>
        <p:spPr>
          <a:xfrm>
            <a:off x="437278" y="5944574"/>
            <a:ext cx="2602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cs typeface="B Yekan" panose="00000400000000000000" pitchFamily="2" charset="-78"/>
              </a:rPr>
              <a:t>(غلامحسین افشردی)</a:t>
            </a:r>
            <a:endParaRPr lang="en-US" sz="1400" dirty="0">
              <a:cs typeface="B Yekan" panose="00000400000000000000" pitchFamily="2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AE0EC45-AAA8-2316-8F40-1F32250B1C75}"/>
              </a:ext>
            </a:extLst>
          </p:cNvPr>
          <p:cNvSpPr txBox="1"/>
          <p:nvPr/>
        </p:nvSpPr>
        <p:spPr>
          <a:xfrm>
            <a:off x="1468429" y="5565801"/>
            <a:ext cx="3135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8F0603"/>
                </a:solidFill>
                <a:cs typeface="B Yekan" panose="00000400000000000000" pitchFamily="2" charset="-78"/>
              </a:rPr>
              <a:t>شهید حسن باقری</a:t>
            </a:r>
            <a:endParaRPr lang="en-US" sz="20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A7A920-E142-C782-6667-16FB2A1AA486}"/>
              </a:ext>
            </a:extLst>
          </p:cNvPr>
          <p:cNvSpPr txBox="1"/>
          <p:nvPr/>
        </p:nvSpPr>
        <p:spPr>
          <a:xfrm>
            <a:off x="9805609" y="1204863"/>
            <a:ext cx="2066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  <a:cs typeface="B Yekan" panose="00000400000000000000" pitchFamily="2" charset="-78"/>
              </a:rPr>
              <a:t>ولادت</a:t>
            </a:r>
            <a:endParaRPr lang="en-US" sz="24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CB64A7F0-886C-51C7-A58E-A04E4BB7FA5A}"/>
              </a:ext>
            </a:extLst>
          </p:cNvPr>
          <p:cNvGrpSpPr/>
          <p:nvPr/>
        </p:nvGrpSpPr>
        <p:grpSpPr>
          <a:xfrm>
            <a:off x="6604454" y="1833481"/>
            <a:ext cx="5029705" cy="846386"/>
            <a:chOff x="3595254" y="1745236"/>
            <a:chExt cx="5029705" cy="846386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64C873EB-B988-2850-C014-969D98B27D7B}"/>
                </a:ext>
              </a:extLst>
            </p:cNvPr>
            <p:cNvSpPr/>
            <p:nvPr/>
          </p:nvSpPr>
          <p:spPr>
            <a:xfrm>
              <a:off x="6121921" y="2113332"/>
              <a:ext cx="2503038" cy="44204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A6247AA1-E6CF-C6F7-C6A1-C355F924917E}"/>
                </a:ext>
              </a:extLst>
            </p:cNvPr>
            <p:cNvSpPr txBox="1"/>
            <p:nvPr/>
          </p:nvSpPr>
          <p:spPr>
            <a:xfrm>
              <a:off x="3595254" y="1745236"/>
              <a:ext cx="4904166" cy="8463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2800" dirty="0">
                  <a:solidFill>
                    <a:schemeClr val="bg1"/>
                  </a:solidFill>
                  <a:latin typeface="Vazir" panose="020B0603030804020204" pitchFamily="34" charset="-78"/>
                  <a:cs typeface="B Yekan" panose="00000400000000000000" pitchFamily="2" charset="-78"/>
                </a:rPr>
                <a:t>تیتر اصلی عنوان  </a:t>
              </a:r>
              <a:r>
                <a:rPr lang="fa-IR" sz="2400" dirty="0">
                  <a:latin typeface="Vazir" panose="020B0603030804020204" pitchFamily="34" charset="-78"/>
                  <a:cs typeface="B Yekan" panose="00000400000000000000" pitchFamily="2" charset="-78"/>
                </a:rPr>
                <a:t>را وارد نمایید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ED4B7D5A-628F-EFE5-3FC6-899FBACE71E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9" t="-1545" r="699" b="1545"/>
          <a:stretch/>
        </p:blipFill>
        <p:spPr>
          <a:xfrm rot="21414991">
            <a:off x="1060655" y="919715"/>
            <a:ext cx="3597843" cy="42321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1" name="Graphic 5">
            <a:extLst>
              <a:ext uri="{FF2B5EF4-FFF2-40B4-BE49-F238E27FC236}">
                <a16:creationId xmlns:a16="http://schemas.microsoft.com/office/drawing/2014/main" id="{8E8325AE-9466-3605-4661-DECAF425FF37}"/>
              </a:ext>
            </a:extLst>
          </p:cNvPr>
          <p:cNvGrpSpPr/>
          <p:nvPr/>
        </p:nvGrpSpPr>
        <p:grpSpPr>
          <a:xfrm>
            <a:off x="2589863" y="440304"/>
            <a:ext cx="499470" cy="514589"/>
            <a:chOff x="2126383" y="557880"/>
            <a:chExt cx="559115" cy="576039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5EBDF2C-BA28-44EE-931D-F9A8FA958471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10A446E-92D8-FA16-2488-E5329406CA64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C6BD740-4A05-2D1E-795B-D7291FC16377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D2ABD9D-FF3F-53D6-6C4B-91642010E658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725FA246-1A73-860F-7629-9CC4175DEECA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29332F68-C33C-B4CD-0460-D6725ED16410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E2D7CBB-9911-36F1-C03D-160FDF6121F1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AA8F0C5-EA89-688C-6516-64A09E85C330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4D09F4C1-E7BD-571A-60D2-1E9351582043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89EEC532-4611-DF4D-1B88-DD61AA06825F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E8D26DF4-2AC0-E322-3C26-E18B4B840B9D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154EB08-6D6E-0240-5CD7-8803DA7C4C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22"/>
          <a:stretch/>
        </p:blipFill>
        <p:spPr>
          <a:xfrm rot="21064600">
            <a:off x="1259035" y="4170271"/>
            <a:ext cx="3777489" cy="106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014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6B668926-DB90-F2AE-5A44-7A64FE0B2B0A}"/>
              </a:ext>
            </a:extLst>
          </p:cNvPr>
          <p:cNvSpPr/>
          <p:nvPr/>
        </p:nvSpPr>
        <p:spPr>
          <a:xfrm rot="20895339">
            <a:off x="1375476" y="759782"/>
            <a:ext cx="9530568" cy="4676115"/>
          </a:xfrm>
          <a:custGeom>
            <a:avLst/>
            <a:gdLst>
              <a:gd name="connsiteX0" fmla="*/ 0 w 6473043"/>
              <a:gd name="connsiteY0" fmla="*/ 529332 h 3175930"/>
              <a:gd name="connsiteX1" fmla="*/ 529332 w 6473043"/>
              <a:gd name="connsiteY1" fmla="*/ 0 h 3175930"/>
              <a:gd name="connsiteX2" fmla="*/ 5943711 w 6473043"/>
              <a:gd name="connsiteY2" fmla="*/ 0 h 3175930"/>
              <a:gd name="connsiteX3" fmla="*/ 6473043 w 6473043"/>
              <a:gd name="connsiteY3" fmla="*/ 529332 h 3175930"/>
              <a:gd name="connsiteX4" fmla="*/ 6473043 w 6473043"/>
              <a:gd name="connsiteY4" fmla="*/ 2646598 h 3175930"/>
              <a:gd name="connsiteX5" fmla="*/ 5943711 w 6473043"/>
              <a:gd name="connsiteY5" fmla="*/ 3175930 h 3175930"/>
              <a:gd name="connsiteX6" fmla="*/ 529332 w 6473043"/>
              <a:gd name="connsiteY6" fmla="*/ 3175930 h 3175930"/>
              <a:gd name="connsiteX7" fmla="*/ 0 w 6473043"/>
              <a:gd name="connsiteY7" fmla="*/ 2646598 h 3175930"/>
              <a:gd name="connsiteX8" fmla="*/ 0 w 6473043"/>
              <a:gd name="connsiteY8" fmla="*/ 529332 h 3175930"/>
              <a:gd name="connsiteX0" fmla="*/ 0 w 6473043"/>
              <a:gd name="connsiteY0" fmla="*/ 529361 h 3175959"/>
              <a:gd name="connsiteX1" fmla="*/ 529332 w 6473043"/>
              <a:gd name="connsiteY1" fmla="*/ 29 h 3175959"/>
              <a:gd name="connsiteX2" fmla="*/ 3064476 w 6473043"/>
              <a:gd name="connsiteY2" fmla="*/ 420159 h 3175959"/>
              <a:gd name="connsiteX3" fmla="*/ 5943711 w 6473043"/>
              <a:gd name="connsiteY3" fmla="*/ 29 h 3175959"/>
              <a:gd name="connsiteX4" fmla="*/ 6473043 w 6473043"/>
              <a:gd name="connsiteY4" fmla="*/ 529361 h 3175959"/>
              <a:gd name="connsiteX5" fmla="*/ 6473043 w 6473043"/>
              <a:gd name="connsiteY5" fmla="*/ 2646627 h 3175959"/>
              <a:gd name="connsiteX6" fmla="*/ 5943711 w 6473043"/>
              <a:gd name="connsiteY6" fmla="*/ 3175959 h 3175959"/>
              <a:gd name="connsiteX7" fmla="*/ 529332 w 6473043"/>
              <a:gd name="connsiteY7" fmla="*/ 3175959 h 3175959"/>
              <a:gd name="connsiteX8" fmla="*/ 0 w 6473043"/>
              <a:gd name="connsiteY8" fmla="*/ 2646627 h 3175959"/>
              <a:gd name="connsiteX9" fmla="*/ 0 w 6473043"/>
              <a:gd name="connsiteY9" fmla="*/ 529361 h 3175959"/>
              <a:gd name="connsiteX0" fmla="*/ 0 w 6473043"/>
              <a:gd name="connsiteY0" fmla="*/ 529361 h 3175959"/>
              <a:gd name="connsiteX1" fmla="*/ 529332 w 6473043"/>
              <a:gd name="connsiteY1" fmla="*/ 29 h 3175959"/>
              <a:gd name="connsiteX2" fmla="*/ 3064476 w 6473043"/>
              <a:gd name="connsiteY2" fmla="*/ 420159 h 3175959"/>
              <a:gd name="connsiteX3" fmla="*/ 5943711 w 6473043"/>
              <a:gd name="connsiteY3" fmla="*/ 29 h 3175959"/>
              <a:gd name="connsiteX4" fmla="*/ 6473043 w 6473043"/>
              <a:gd name="connsiteY4" fmla="*/ 529361 h 3175959"/>
              <a:gd name="connsiteX5" fmla="*/ 6473043 w 6473043"/>
              <a:gd name="connsiteY5" fmla="*/ 2646627 h 3175959"/>
              <a:gd name="connsiteX6" fmla="*/ 5943711 w 6473043"/>
              <a:gd name="connsiteY6" fmla="*/ 3175959 h 3175959"/>
              <a:gd name="connsiteX7" fmla="*/ 3138616 w 6473043"/>
              <a:gd name="connsiteY7" fmla="*/ 2780300 h 3175959"/>
              <a:gd name="connsiteX8" fmla="*/ 529332 w 6473043"/>
              <a:gd name="connsiteY8" fmla="*/ 3175959 h 3175959"/>
              <a:gd name="connsiteX9" fmla="*/ 0 w 6473043"/>
              <a:gd name="connsiteY9" fmla="*/ 2646627 h 3175959"/>
              <a:gd name="connsiteX10" fmla="*/ 0 w 6473043"/>
              <a:gd name="connsiteY10" fmla="*/ 529361 h 317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3043" h="3175959">
                <a:moveTo>
                  <a:pt x="0" y="529361"/>
                </a:moveTo>
                <a:cubicBezTo>
                  <a:pt x="0" y="237019"/>
                  <a:pt x="236990" y="29"/>
                  <a:pt x="529332" y="29"/>
                </a:cubicBezTo>
                <a:cubicBezTo>
                  <a:pt x="1427926" y="-4090"/>
                  <a:pt x="2165882" y="424278"/>
                  <a:pt x="3064476" y="420159"/>
                </a:cubicBezTo>
                <a:cubicBezTo>
                  <a:pt x="3970675" y="424278"/>
                  <a:pt x="5037512" y="-4090"/>
                  <a:pt x="5943711" y="29"/>
                </a:cubicBezTo>
                <a:cubicBezTo>
                  <a:pt x="6236053" y="29"/>
                  <a:pt x="6473043" y="237019"/>
                  <a:pt x="6473043" y="529361"/>
                </a:cubicBezTo>
                <a:lnTo>
                  <a:pt x="6473043" y="2646627"/>
                </a:lnTo>
                <a:cubicBezTo>
                  <a:pt x="6473043" y="2938969"/>
                  <a:pt x="6236053" y="3175959"/>
                  <a:pt x="5943711" y="3175959"/>
                </a:cubicBezTo>
                <a:cubicBezTo>
                  <a:pt x="5037512" y="3171759"/>
                  <a:pt x="4044815" y="2784500"/>
                  <a:pt x="3138616" y="2780300"/>
                </a:cubicBezTo>
                <a:lnTo>
                  <a:pt x="529332" y="3175959"/>
                </a:lnTo>
                <a:cubicBezTo>
                  <a:pt x="236990" y="3175959"/>
                  <a:pt x="0" y="2938969"/>
                  <a:pt x="0" y="2646627"/>
                </a:cubicBezTo>
                <a:lnTo>
                  <a:pt x="0" y="529361"/>
                </a:lnTo>
                <a:close/>
              </a:path>
            </a:pathLst>
          </a:custGeom>
          <a:noFill/>
          <a:ln w="38100">
            <a:solidFill>
              <a:srgbClr val="8F06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643883-0B7E-95BA-4CAA-680A92514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6967">
            <a:off x="1976526" y="639508"/>
            <a:ext cx="8468998" cy="5578983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3" name="Graphic 5">
            <a:extLst>
              <a:ext uri="{FF2B5EF4-FFF2-40B4-BE49-F238E27FC236}">
                <a16:creationId xmlns:a16="http://schemas.microsoft.com/office/drawing/2014/main" id="{67C0F3D1-A6EB-A1CD-66DF-156AC9D54959}"/>
              </a:ext>
            </a:extLst>
          </p:cNvPr>
          <p:cNvGrpSpPr/>
          <p:nvPr/>
        </p:nvGrpSpPr>
        <p:grpSpPr>
          <a:xfrm>
            <a:off x="5846265" y="342333"/>
            <a:ext cx="499470" cy="514589"/>
            <a:chOff x="2126383" y="557880"/>
            <a:chExt cx="559115" cy="576039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D6FB44CA-995C-3FCE-F8D4-5CE0894301E8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57E5F12-EA7A-1E27-B841-4852C035E3B7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2C81C01-4CD6-AE88-C790-5B8A76A5EE5E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5D78200-11D5-9676-C789-0CE022BBCC6F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656AED0-34D4-8DDF-2E60-127D8FD68571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30BEB1A-1895-C8B9-9D31-742F481576DA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30B844F-7C1E-D0A0-DBC3-4F54E068A436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D32F575-A42E-0785-CB74-026BF3FD760E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2487DCD-EFC6-E6B0-457F-EA53654F5051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39DC11D-F7D9-6549-496B-0D2315537EF3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31F49C3-BB3B-4C94-D6C6-088FFE5299B3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3ED2E9C-A66C-CC34-88B7-B658157DA720}"/>
              </a:ext>
            </a:extLst>
          </p:cNvPr>
          <p:cNvSpPr txBox="1"/>
          <p:nvPr/>
        </p:nvSpPr>
        <p:spPr>
          <a:xfrm>
            <a:off x="7796020" y="6330109"/>
            <a:ext cx="26024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dirty="0">
                <a:cs typeface="B Yekan" panose="00000400000000000000" pitchFamily="2" charset="-78"/>
              </a:rPr>
              <a:t>(غلامحسین افشردی)</a:t>
            </a:r>
            <a:endParaRPr lang="en-US" sz="1400" dirty="0">
              <a:cs typeface="B Yeka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5AF3A5-63FD-89FE-B281-FD967F2E4DA4}"/>
              </a:ext>
            </a:extLst>
          </p:cNvPr>
          <p:cNvSpPr txBox="1"/>
          <p:nvPr/>
        </p:nvSpPr>
        <p:spPr>
          <a:xfrm>
            <a:off x="8827171" y="5951336"/>
            <a:ext cx="3135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8F0603"/>
                </a:solidFill>
                <a:cs typeface="B Yekan" panose="00000400000000000000" pitchFamily="2" charset="-78"/>
              </a:rPr>
              <a:t>شهید حسن باقری</a:t>
            </a:r>
            <a:endParaRPr lang="en-US" sz="2000" b="1" dirty="0">
              <a:solidFill>
                <a:srgbClr val="8F0603"/>
              </a:solidFill>
              <a:cs typeface="B Yeka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625DB61-1F4E-1F3B-F58C-73FA522FDF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559108">
            <a:off x="353637" y="664216"/>
            <a:ext cx="3312775" cy="2083825"/>
          </a:xfrm>
          <a:prstGeom prst="rect">
            <a:avLst/>
          </a:prstGeom>
          <a:ln w="76200">
            <a:solidFill>
              <a:schemeClr val="bg1">
                <a:lumMod val="95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19" name="Graphic 5">
            <a:extLst>
              <a:ext uri="{FF2B5EF4-FFF2-40B4-BE49-F238E27FC236}">
                <a16:creationId xmlns:a16="http://schemas.microsoft.com/office/drawing/2014/main" id="{3536AE9F-9D9B-A3BB-58B3-76F7411FEA91}"/>
              </a:ext>
            </a:extLst>
          </p:cNvPr>
          <p:cNvGrpSpPr/>
          <p:nvPr/>
        </p:nvGrpSpPr>
        <p:grpSpPr>
          <a:xfrm>
            <a:off x="1552576" y="501112"/>
            <a:ext cx="391249" cy="403092"/>
            <a:chOff x="2126383" y="557880"/>
            <a:chExt cx="559115" cy="57603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3649823-9312-2641-2ED6-10B827E3DB7D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FEC4B13-849A-020D-45C0-44B4CEA88345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CD1CF49-68EF-AB9B-E10E-483704A1D853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1F71439-0B6D-08DE-259D-368BB85B69EC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396DBA9-3450-DDB6-087C-102A2E25D0E9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34D5341-F877-65EE-912A-D4BE004F2C2F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F793599-7B1E-130D-B83B-958609D6A55E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94B4393-2065-B4B9-2DB0-A285F9854471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4A3EE8A-99A3-A9BD-3313-3341F80F6DF0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89AF469-B8D9-3C6D-0B91-DA32AA2C7038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3299DFC-C40F-C70F-4A7B-2AB6741C4FD1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6AB030BB-0C95-7436-454E-52B1DDB91E2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749626">
            <a:off x="8074553" y="3270008"/>
            <a:ext cx="3731759" cy="2202697"/>
          </a:xfrm>
          <a:prstGeom prst="rect">
            <a:avLst/>
          </a:prstGeom>
          <a:ln w="76200">
            <a:solidFill>
              <a:schemeClr val="bg1">
                <a:lumMod val="95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33" name="Graphic 5">
            <a:extLst>
              <a:ext uri="{FF2B5EF4-FFF2-40B4-BE49-F238E27FC236}">
                <a16:creationId xmlns:a16="http://schemas.microsoft.com/office/drawing/2014/main" id="{2E44177D-E7EB-4A4E-2232-3ADBCA0E0844}"/>
              </a:ext>
            </a:extLst>
          </p:cNvPr>
          <p:cNvGrpSpPr/>
          <p:nvPr/>
        </p:nvGrpSpPr>
        <p:grpSpPr>
          <a:xfrm>
            <a:off x="10199285" y="3073565"/>
            <a:ext cx="391249" cy="403092"/>
            <a:chOff x="2126383" y="557880"/>
            <a:chExt cx="559115" cy="576039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9871D19-6BB3-6422-F48F-106C92573ADE}"/>
                </a:ext>
              </a:extLst>
            </p:cNvPr>
            <p:cNvSpPr/>
            <p:nvPr/>
          </p:nvSpPr>
          <p:spPr>
            <a:xfrm>
              <a:off x="2126383" y="1081292"/>
              <a:ext cx="52539" cy="52627"/>
            </a:xfrm>
            <a:custGeom>
              <a:avLst/>
              <a:gdLst>
                <a:gd name="connsiteX0" fmla="*/ 52511 w 52539"/>
                <a:gd name="connsiteY0" fmla="*/ 27460 h 52627"/>
                <a:gd name="connsiteX1" fmla="*/ 27460 w 52539"/>
                <a:gd name="connsiteY1" fmla="*/ 28 h 52627"/>
                <a:gd name="connsiteX2" fmla="*/ 28 w 52539"/>
                <a:gd name="connsiteY2" fmla="*/ 25174 h 52627"/>
                <a:gd name="connsiteX3" fmla="*/ 25174 w 52539"/>
                <a:gd name="connsiteY3" fmla="*/ 52606 h 52627"/>
                <a:gd name="connsiteX4" fmla="*/ 52511 w 52539"/>
                <a:gd name="connsiteY4" fmla="*/ 27460 h 5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9" h="52627">
                  <a:moveTo>
                    <a:pt x="52511" y="27460"/>
                  </a:moveTo>
                  <a:cubicBezTo>
                    <a:pt x="53178" y="12982"/>
                    <a:pt x="41938" y="695"/>
                    <a:pt x="27460" y="28"/>
                  </a:cubicBezTo>
                  <a:cubicBezTo>
                    <a:pt x="12887" y="-639"/>
                    <a:pt x="600" y="10601"/>
                    <a:pt x="28" y="25174"/>
                  </a:cubicBezTo>
                  <a:cubicBezTo>
                    <a:pt x="-639" y="39652"/>
                    <a:pt x="10601" y="52035"/>
                    <a:pt x="25174" y="52606"/>
                  </a:cubicBezTo>
                  <a:cubicBezTo>
                    <a:pt x="39557" y="53178"/>
                    <a:pt x="51844" y="41938"/>
                    <a:pt x="52511" y="27460"/>
                  </a:cubicBezTo>
                  <a:close/>
                </a:path>
              </a:pathLst>
            </a:custGeom>
            <a:gradFill>
              <a:gsLst>
                <a:gs pos="0">
                  <a:srgbClr val="2B2200"/>
                </a:gs>
                <a:gs pos="50000">
                  <a:srgbClr val="625215"/>
                </a:gs>
                <a:gs pos="100000">
                  <a:srgbClr val="99832A"/>
                </a:gs>
              </a:gsLst>
              <a:lin ang="285410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454F26D-3F57-928E-D679-6E8A54D51D7F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188">
                  <a:srgbClr val="696969"/>
                </a:gs>
                <a:gs pos="25760">
                  <a:srgbClr val="FCFCFC"/>
                </a:gs>
                <a:gs pos="55050">
                  <a:srgbClr val="D4D4D4"/>
                </a:gs>
                <a:gs pos="77780">
                  <a:srgbClr val="434343"/>
                </a:gs>
                <a:gs pos="82120">
                  <a:srgbClr val="474747"/>
                </a:gs>
                <a:gs pos="86570">
                  <a:srgbClr val="535353"/>
                </a:gs>
                <a:gs pos="91080">
                  <a:srgbClr val="686868"/>
                </a:gs>
                <a:gs pos="95600">
                  <a:srgbClr val="858585"/>
                </a:gs>
                <a:gs pos="100000">
                  <a:srgbClr val="A8A8A8"/>
                </a:gs>
              </a:gsLst>
              <a:lin ang="13321316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33B9606-B55C-E87B-E07E-D977CB9D7C42}"/>
                </a:ext>
              </a:extLst>
            </p:cNvPr>
            <p:cNvSpPr/>
            <p:nvPr/>
          </p:nvSpPr>
          <p:spPr>
            <a:xfrm>
              <a:off x="2131181" y="911204"/>
              <a:ext cx="200589" cy="216493"/>
            </a:xfrm>
            <a:custGeom>
              <a:avLst/>
              <a:gdLst>
                <a:gd name="connsiteX0" fmla="*/ 200589 w 200589"/>
                <a:gd name="connsiteY0" fmla="*/ 30575 h 216493"/>
                <a:gd name="connsiteX1" fmla="*/ 35235 w 200589"/>
                <a:gd name="connsiteY1" fmla="*/ 214122 h 216493"/>
                <a:gd name="connsiteX2" fmla="*/ 1136 w 200589"/>
                <a:gd name="connsiteY2" fmla="*/ 183451 h 216493"/>
                <a:gd name="connsiteX3" fmla="*/ 166490 w 200589"/>
                <a:gd name="connsiteY3" fmla="*/ 0 h 216493"/>
                <a:gd name="connsiteX4" fmla="*/ 200589 w 200589"/>
                <a:gd name="connsiteY4" fmla="*/ 30575 h 216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589" h="216493">
                  <a:moveTo>
                    <a:pt x="200589" y="30575"/>
                  </a:moveTo>
                  <a:lnTo>
                    <a:pt x="35235" y="214122"/>
                  </a:lnTo>
                  <a:cubicBezTo>
                    <a:pt x="20091" y="224028"/>
                    <a:pt x="-5722" y="200787"/>
                    <a:pt x="1136" y="183451"/>
                  </a:cubicBezTo>
                  <a:lnTo>
                    <a:pt x="166490" y="0"/>
                  </a:lnTo>
                  <a:lnTo>
                    <a:pt x="200589" y="30575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50000">
                  <a:srgbClr val="7F7F7F"/>
                </a:gs>
                <a:gs pos="100000">
                  <a:srgbClr val="000000"/>
                </a:gs>
              </a:gsLst>
              <a:lin ang="1872108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DC321DC-BE4B-DAA7-81ED-F56551410092}"/>
                </a:ext>
              </a:extLst>
            </p:cNvPr>
            <p:cNvSpPr/>
            <p:nvPr/>
          </p:nvSpPr>
          <p:spPr>
            <a:xfrm>
              <a:off x="2179571" y="704419"/>
              <a:ext cx="355536" cy="356792"/>
            </a:xfrm>
            <a:custGeom>
              <a:avLst/>
              <a:gdLst>
                <a:gd name="connsiteX0" fmla="*/ 355082 w 355536"/>
                <a:gd name="connsiteY0" fmla="*/ 186306 h 356792"/>
                <a:gd name="connsiteX1" fmla="*/ 190490 w 355536"/>
                <a:gd name="connsiteY1" fmla="*/ 356613 h 356792"/>
                <a:gd name="connsiteX2" fmla="*/ 466 w 355536"/>
                <a:gd name="connsiteY2" fmla="*/ 170399 h 356792"/>
                <a:gd name="connsiteX3" fmla="*/ 165058 w 355536"/>
                <a:gd name="connsiteY3" fmla="*/ 187 h 356792"/>
                <a:gd name="connsiteX4" fmla="*/ 355082 w 355536"/>
                <a:gd name="connsiteY4" fmla="*/ 186306 h 3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536" h="356792">
                  <a:moveTo>
                    <a:pt x="355082" y="186306"/>
                  </a:moveTo>
                  <a:cubicBezTo>
                    <a:pt x="362035" y="284699"/>
                    <a:pt x="288407" y="360994"/>
                    <a:pt x="190490" y="356613"/>
                  </a:cubicBezTo>
                  <a:cubicBezTo>
                    <a:pt x="92573" y="352231"/>
                    <a:pt x="7515" y="268888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569"/>
                    <a:pt x="348033" y="87913"/>
                    <a:pt x="355082" y="186306"/>
                  </a:cubicBezTo>
                  <a:close/>
                </a:path>
              </a:pathLst>
            </a:custGeom>
            <a:solidFill>
              <a:srgbClr val="8A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7E53F75-6968-8F45-E018-683171101AA3}"/>
                </a:ext>
              </a:extLst>
            </p:cNvPr>
            <p:cNvSpPr/>
            <p:nvPr/>
          </p:nvSpPr>
          <p:spPr>
            <a:xfrm>
              <a:off x="2189382" y="707277"/>
              <a:ext cx="355452" cy="356697"/>
            </a:xfrm>
            <a:custGeom>
              <a:avLst/>
              <a:gdLst>
                <a:gd name="connsiteX0" fmla="*/ 354987 w 355452"/>
                <a:gd name="connsiteY0" fmla="*/ 186306 h 356697"/>
                <a:gd name="connsiteX1" fmla="*/ 190395 w 355452"/>
                <a:gd name="connsiteY1" fmla="*/ 356518 h 356697"/>
                <a:gd name="connsiteX2" fmla="*/ 466 w 355452"/>
                <a:gd name="connsiteY2" fmla="*/ 170399 h 356697"/>
                <a:gd name="connsiteX3" fmla="*/ 165058 w 355452"/>
                <a:gd name="connsiteY3" fmla="*/ 187 h 356697"/>
                <a:gd name="connsiteX4" fmla="*/ 354987 w 355452"/>
                <a:gd name="connsiteY4" fmla="*/ 186306 h 35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452" h="356697">
                  <a:moveTo>
                    <a:pt x="354987" y="186306"/>
                  </a:moveTo>
                  <a:cubicBezTo>
                    <a:pt x="362035" y="284699"/>
                    <a:pt x="288312" y="360899"/>
                    <a:pt x="190395" y="356518"/>
                  </a:cubicBezTo>
                  <a:cubicBezTo>
                    <a:pt x="92478" y="352136"/>
                    <a:pt x="7419" y="268792"/>
                    <a:pt x="466" y="170399"/>
                  </a:cubicBezTo>
                  <a:cubicBezTo>
                    <a:pt x="-6582" y="72006"/>
                    <a:pt x="67141" y="-4289"/>
                    <a:pt x="165058" y="187"/>
                  </a:cubicBezTo>
                  <a:cubicBezTo>
                    <a:pt x="262975" y="4474"/>
                    <a:pt x="347938" y="87817"/>
                    <a:pt x="354987" y="186306"/>
                  </a:cubicBezTo>
                  <a:close/>
                </a:path>
              </a:pathLst>
            </a:custGeom>
            <a:solidFill>
              <a:srgbClr val="FF55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B08DA04-CA8A-22AE-BF6F-9C82523734D1}"/>
                </a:ext>
              </a:extLst>
            </p:cNvPr>
            <p:cNvSpPr/>
            <p:nvPr/>
          </p:nvSpPr>
          <p:spPr>
            <a:xfrm>
              <a:off x="2346153" y="717521"/>
              <a:ext cx="188549" cy="336343"/>
            </a:xfrm>
            <a:custGeom>
              <a:avLst/>
              <a:gdLst>
                <a:gd name="connsiteX0" fmla="*/ 188119 w 188549"/>
                <a:gd name="connsiteY0" fmla="*/ 175585 h 336343"/>
                <a:gd name="connsiteX1" fmla="*/ 8954 w 188549"/>
                <a:gd name="connsiteY1" fmla="*/ 39 h 336343"/>
                <a:gd name="connsiteX2" fmla="*/ 0 w 188549"/>
                <a:gd name="connsiteY2" fmla="*/ 135 h 336343"/>
                <a:gd name="connsiteX3" fmla="*/ 178594 w 188549"/>
                <a:gd name="connsiteY3" fmla="*/ 175585 h 336343"/>
                <a:gd name="connsiteX4" fmla="*/ 32385 w 188549"/>
                <a:gd name="connsiteY4" fmla="*/ 336081 h 336343"/>
                <a:gd name="connsiteX5" fmla="*/ 32956 w 188549"/>
                <a:gd name="connsiteY5" fmla="*/ 336177 h 336343"/>
                <a:gd name="connsiteX6" fmla="*/ 188119 w 188549"/>
                <a:gd name="connsiteY6" fmla="*/ 175585 h 336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549" h="336343">
                  <a:moveTo>
                    <a:pt x="188119" y="175585"/>
                  </a:moveTo>
                  <a:cubicBezTo>
                    <a:pt x="181451" y="82812"/>
                    <a:pt x="101251" y="4230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92107" y="4611"/>
                    <a:pt x="171926" y="83002"/>
                    <a:pt x="178594" y="175585"/>
                  </a:cubicBezTo>
                  <a:cubicBezTo>
                    <a:pt x="184976" y="265311"/>
                    <a:pt x="120110" y="335319"/>
                    <a:pt x="32385" y="336081"/>
                  </a:cubicBezTo>
                  <a:cubicBezTo>
                    <a:pt x="32576" y="336081"/>
                    <a:pt x="32766" y="336081"/>
                    <a:pt x="32956" y="336177"/>
                  </a:cubicBezTo>
                  <a:cubicBezTo>
                    <a:pt x="125254" y="340272"/>
                    <a:pt x="194691" y="268359"/>
                    <a:pt x="188119" y="175585"/>
                  </a:cubicBezTo>
                  <a:close/>
                </a:path>
              </a:pathLst>
            </a:custGeom>
            <a:solidFill>
              <a:srgbClr val="F879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891621C-E9BC-9E4D-C5EC-BAAEBD4D5A64}"/>
                </a:ext>
              </a:extLst>
            </p:cNvPr>
            <p:cNvSpPr/>
            <p:nvPr/>
          </p:nvSpPr>
          <p:spPr>
            <a:xfrm>
              <a:off x="2280718" y="612404"/>
              <a:ext cx="351185" cy="355904"/>
            </a:xfrm>
            <a:custGeom>
              <a:avLst/>
              <a:gdLst>
                <a:gd name="connsiteX0" fmla="*/ 351185 w 351185"/>
                <a:gd name="connsiteY0" fmla="*/ 127159 h 355904"/>
                <a:gd name="connsiteX1" fmla="*/ 163829 w 351185"/>
                <a:gd name="connsiteY1" fmla="*/ 340424 h 355904"/>
                <a:gd name="connsiteX2" fmla="*/ 12572 w 351185"/>
                <a:gd name="connsiteY2" fmla="*/ 213265 h 355904"/>
                <a:gd name="connsiteX3" fmla="*/ 199928 w 351185"/>
                <a:gd name="connsiteY3" fmla="*/ 0 h 355904"/>
                <a:gd name="connsiteX4" fmla="*/ 351185 w 351185"/>
                <a:gd name="connsiteY4" fmla="*/ 127159 h 35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185" h="355904">
                  <a:moveTo>
                    <a:pt x="351185" y="127159"/>
                  </a:moveTo>
                  <a:lnTo>
                    <a:pt x="163829" y="340424"/>
                  </a:lnTo>
                  <a:cubicBezTo>
                    <a:pt x="106393" y="397288"/>
                    <a:pt x="-44197" y="284417"/>
                    <a:pt x="12572" y="213265"/>
                  </a:cubicBezTo>
                  <a:lnTo>
                    <a:pt x="199928" y="0"/>
                  </a:lnTo>
                  <a:lnTo>
                    <a:pt x="351185" y="127159"/>
                  </a:lnTo>
                  <a:close/>
                </a:path>
              </a:pathLst>
            </a:custGeom>
            <a:gradFill>
              <a:gsLst>
                <a:gs pos="0">
                  <a:srgbClr val="B40000"/>
                </a:gs>
                <a:gs pos="7690">
                  <a:srgbClr val="A20000"/>
                </a:gs>
                <a:gs pos="16320">
                  <a:srgbClr val="960000"/>
                </a:gs>
                <a:gs pos="24750">
                  <a:srgbClr val="920000"/>
                </a:gs>
                <a:gs pos="57580">
                  <a:srgbClr val="B40000"/>
                </a:gs>
                <a:gs pos="86870">
                  <a:srgbClr val="FF8484"/>
                </a:gs>
                <a:gs pos="99810">
                  <a:srgbClr val="AD2828"/>
                </a:gs>
              </a:gsLst>
              <a:lin ang="2554058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4EE8C55-70D0-37FF-AD08-F9919A92E082}"/>
                </a:ext>
              </a:extLst>
            </p:cNvPr>
            <p:cNvSpPr/>
            <p:nvPr/>
          </p:nvSpPr>
          <p:spPr>
            <a:xfrm>
              <a:off x="2277576" y="612309"/>
              <a:ext cx="203355" cy="356209"/>
            </a:xfrm>
            <a:custGeom>
              <a:avLst/>
              <a:gdLst>
                <a:gd name="connsiteX0" fmla="*/ 18380 w 203355"/>
                <a:gd name="connsiteY0" fmla="*/ 210884 h 356209"/>
                <a:gd name="connsiteX1" fmla="*/ 203355 w 203355"/>
                <a:gd name="connsiteY1" fmla="*/ 286 h 356209"/>
                <a:gd name="connsiteX2" fmla="*/ 203070 w 203355"/>
                <a:gd name="connsiteY2" fmla="*/ 0 h 356209"/>
                <a:gd name="connsiteX3" fmla="*/ 15713 w 203355"/>
                <a:gd name="connsiteY3" fmla="*/ 213360 h 356209"/>
                <a:gd name="connsiteX4" fmla="*/ 166779 w 203355"/>
                <a:gd name="connsiteY4" fmla="*/ 340805 h 356209"/>
                <a:gd name="connsiteX5" fmla="*/ 18380 w 203355"/>
                <a:gd name="connsiteY5" fmla="*/ 210884 h 35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355" h="356209">
                  <a:moveTo>
                    <a:pt x="18380" y="210884"/>
                  </a:moveTo>
                  <a:lnTo>
                    <a:pt x="203355" y="286"/>
                  </a:lnTo>
                  <a:lnTo>
                    <a:pt x="203070" y="0"/>
                  </a:lnTo>
                  <a:lnTo>
                    <a:pt x="15713" y="213360"/>
                  </a:lnTo>
                  <a:cubicBezTo>
                    <a:pt x="-49438" y="285179"/>
                    <a:pt x="105153" y="397383"/>
                    <a:pt x="166779" y="340805"/>
                  </a:cubicBezTo>
                  <a:cubicBezTo>
                    <a:pt x="107439" y="391192"/>
                    <a:pt x="-37437" y="280892"/>
                    <a:pt x="18380" y="210884"/>
                  </a:cubicBezTo>
                  <a:close/>
                </a:path>
              </a:pathLst>
            </a:custGeom>
            <a:gradFill>
              <a:gsLst>
                <a:gs pos="0">
                  <a:srgbClr val="900000"/>
                </a:gs>
                <a:gs pos="5560">
                  <a:srgbClr val="850000"/>
                </a:gs>
                <a:gs pos="15270">
                  <a:srgbClr val="790000"/>
                </a:gs>
                <a:gs pos="24750">
                  <a:srgbClr val="750000"/>
                </a:gs>
                <a:gs pos="57580">
                  <a:srgbClr val="900000"/>
                </a:gs>
                <a:gs pos="86870">
                  <a:srgbClr val="DE5757"/>
                </a:gs>
                <a:gs pos="99810">
                  <a:srgbClr val="9E0C0C"/>
                </a:gs>
              </a:gsLst>
              <a:lin ang="255406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E2FA169-976E-4D5F-4C26-E1B6E92CED03}"/>
                </a:ext>
              </a:extLst>
            </p:cNvPr>
            <p:cNvSpPr/>
            <p:nvPr/>
          </p:nvSpPr>
          <p:spPr>
            <a:xfrm>
              <a:off x="2414954" y="557880"/>
              <a:ext cx="270545" cy="271450"/>
            </a:xfrm>
            <a:custGeom>
              <a:avLst/>
              <a:gdLst>
                <a:gd name="connsiteX0" fmla="*/ 270194 w 270545"/>
                <a:gd name="connsiteY0" fmla="*/ 141774 h 271450"/>
                <a:gd name="connsiteX1" fmla="*/ 144940 w 270545"/>
                <a:gd name="connsiteY1" fmla="*/ 271314 h 271450"/>
                <a:gd name="connsiteX2" fmla="*/ 351 w 270545"/>
                <a:gd name="connsiteY2" fmla="*/ 129677 h 271450"/>
                <a:gd name="connsiteX3" fmla="*/ 125605 w 270545"/>
                <a:gd name="connsiteY3" fmla="*/ 137 h 271450"/>
                <a:gd name="connsiteX4" fmla="*/ 270194 w 270545"/>
                <a:gd name="connsiteY4" fmla="*/ 141774 h 2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45" h="271450">
                  <a:moveTo>
                    <a:pt x="270194" y="141774"/>
                  </a:moveTo>
                  <a:cubicBezTo>
                    <a:pt x="275528" y="216640"/>
                    <a:pt x="219426" y="274647"/>
                    <a:pt x="144940" y="271314"/>
                  </a:cubicBezTo>
                  <a:cubicBezTo>
                    <a:pt x="70455" y="267980"/>
                    <a:pt x="5685" y="204543"/>
                    <a:pt x="351" y="129677"/>
                  </a:cubicBezTo>
                  <a:cubicBezTo>
                    <a:pt x="-4983" y="54810"/>
                    <a:pt x="51119" y="-3197"/>
                    <a:pt x="125605" y="137"/>
                  </a:cubicBezTo>
                  <a:cubicBezTo>
                    <a:pt x="200090" y="3566"/>
                    <a:pt x="264765" y="66907"/>
                    <a:pt x="270194" y="141774"/>
                  </a:cubicBezTo>
                  <a:close/>
                </a:path>
              </a:pathLst>
            </a:custGeom>
            <a:solidFill>
              <a:srgbClr val="99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37D4DE1-0861-1139-ACB0-9DC0C7EF7181}"/>
                </a:ext>
              </a:extLst>
            </p:cNvPr>
            <p:cNvSpPr/>
            <p:nvPr/>
          </p:nvSpPr>
          <p:spPr>
            <a:xfrm>
              <a:off x="2428305" y="561023"/>
              <a:ext cx="254509" cy="255353"/>
            </a:xfrm>
            <a:custGeom>
              <a:avLst/>
              <a:gdLst>
                <a:gd name="connsiteX0" fmla="*/ 254175 w 254509"/>
                <a:gd name="connsiteY0" fmla="*/ 133392 h 255353"/>
                <a:gd name="connsiteX1" fmla="*/ 136351 w 254509"/>
                <a:gd name="connsiteY1" fmla="*/ 255216 h 255353"/>
                <a:gd name="connsiteX2" fmla="*/ 334 w 254509"/>
                <a:gd name="connsiteY2" fmla="*/ 121962 h 255353"/>
                <a:gd name="connsiteX3" fmla="*/ 118158 w 254509"/>
                <a:gd name="connsiteY3" fmla="*/ 137 h 255353"/>
                <a:gd name="connsiteX4" fmla="*/ 254175 w 254509"/>
                <a:gd name="connsiteY4" fmla="*/ 133392 h 255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509" h="255353">
                  <a:moveTo>
                    <a:pt x="254175" y="133392"/>
                  </a:moveTo>
                  <a:cubicBezTo>
                    <a:pt x="259224" y="203877"/>
                    <a:pt x="206455" y="258455"/>
                    <a:pt x="136351" y="255216"/>
                  </a:cubicBezTo>
                  <a:cubicBezTo>
                    <a:pt x="66247" y="252073"/>
                    <a:pt x="5382" y="192447"/>
                    <a:pt x="334" y="121962"/>
                  </a:cubicBezTo>
                  <a:cubicBezTo>
                    <a:pt x="-4714" y="51477"/>
                    <a:pt x="48054" y="-3102"/>
                    <a:pt x="118158" y="137"/>
                  </a:cubicBezTo>
                  <a:cubicBezTo>
                    <a:pt x="188262" y="3280"/>
                    <a:pt x="249127" y="63002"/>
                    <a:pt x="254175" y="133392"/>
                  </a:cubicBezTo>
                  <a:close/>
                </a:path>
              </a:pathLst>
            </a:custGeom>
            <a:gradFill>
              <a:gsLst>
                <a:gs pos="0">
                  <a:srgbClr val="D10606"/>
                </a:gs>
                <a:gs pos="11340">
                  <a:srgbClr val="DA1717"/>
                </a:gs>
                <a:gs pos="33760">
                  <a:srgbClr val="E93434"/>
                </a:gs>
                <a:gs pos="56140">
                  <a:srgbClr val="F34949"/>
                </a:gs>
                <a:gs pos="78250">
                  <a:srgbClr val="FA5555"/>
                </a:gs>
                <a:gs pos="99810">
                  <a:srgbClr val="FC5959"/>
                </a:gs>
              </a:gsLst>
              <a:lin ang="2554029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EC93526-1F0D-B13D-20CD-8FDF406D0A7A}"/>
                </a:ext>
              </a:extLst>
            </p:cNvPr>
            <p:cNvSpPr/>
            <p:nvPr/>
          </p:nvSpPr>
          <p:spPr>
            <a:xfrm>
              <a:off x="2537986" y="567312"/>
              <a:ext cx="138615" cy="242864"/>
            </a:xfrm>
            <a:custGeom>
              <a:avLst/>
              <a:gdLst>
                <a:gd name="connsiteX0" fmla="*/ 138303 w 138615"/>
                <a:gd name="connsiteY0" fmla="*/ 126817 h 242864"/>
                <a:gd name="connsiteX1" fmla="*/ 8954 w 138615"/>
                <a:gd name="connsiteY1" fmla="*/ 39 h 242864"/>
                <a:gd name="connsiteX2" fmla="*/ 0 w 138615"/>
                <a:gd name="connsiteY2" fmla="*/ 135 h 242864"/>
                <a:gd name="connsiteX3" fmla="*/ 128778 w 138615"/>
                <a:gd name="connsiteY3" fmla="*/ 126817 h 242864"/>
                <a:gd name="connsiteX4" fmla="*/ 25718 w 138615"/>
                <a:gd name="connsiteY4" fmla="*/ 242641 h 242864"/>
                <a:gd name="connsiteX5" fmla="*/ 26289 w 138615"/>
                <a:gd name="connsiteY5" fmla="*/ 242736 h 242864"/>
                <a:gd name="connsiteX6" fmla="*/ 138303 w 138615"/>
                <a:gd name="connsiteY6" fmla="*/ 126817 h 24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615" h="242864">
                  <a:moveTo>
                    <a:pt x="138303" y="126817"/>
                  </a:moveTo>
                  <a:cubicBezTo>
                    <a:pt x="133541" y="59761"/>
                    <a:pt x="75629" y="3087"/>
                    <a:pt x="8954" y="39"/>
                  </a:cubicBezTo>
                  <a:cubicBezTo>
                    <a:pt x="5906" y="-56"/>
                    <a:pt x="2953" y="39"/>
                    <a:pt x="0" y="135"/>
                  </a:cubicBezTo>
                  <a:cubicBezTo>
                    <a:pt x="66389" y="3373"/>
                    <a:pt x="124016" y="60047"/>
                    <a:pt x="128778" y="126817"/>
                  </a:cubicBezTo>
                  <a:cubicBezTo>
                    <a:pt x="133350" y="190825"/>
                    <a:pt x="87821" y="240831"/>
                    <a:pt x="25718" y="242641"/>
                  </a:cubicBezTo>
                  <a:cubicBezTo>
                    <a:pt x="25908" y="242641"/>
                    <a:pt x="26099" y="242641"/>
                    <a:pt x="26289" y="242736"/>
                  </a:cubicBezTo>
                  <a:cubicBezTo>
                    <a:pt x="92869" y="245784"/>
                    <a:pt x="143066" y="193873"/>
                    <a:pt x="138303" y="126817"/>
                  </a:cubicBezTo>
                  <a:close/>
                </a:path>
              </a:pathLst>
            </a:custGeom>
            <a:solidFill>
              <a:srgbClr val="FE969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0274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2079</Words>
  <Application>Microsoft Office PowerPoint</Application>
  <PresentationFormat>Widescreen</PresentationFormat>
  <Paragraphs>150</Paragraphs>
  <Slides>35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Lalezar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Mobotop</cp:lastModifiedBy>
  <cp:revision>42</cp:revision>
  <dcterms:created xsi:type="dcterms:W3CDTF">2023-05-04T05:15:03Z</dcterms:created>
  <dcterms:modified xsi:type="dcterms:W3CDTF">2024-02-20T18:32:35Z</dcterms:modified>
</cp:coreProperties>
</file>